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34809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085655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32090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797966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221881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987529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7199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338507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843645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904214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688193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EA22-4EE9-4A11-BF9E-51ABBE55C6F7}" type="datetimeFigureOut">
              <a:rPr lang="en-US" smtClean="0"/>
              <a:pPr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A889-84AE-4370-80CD-D112E16D8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011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hockert@Comcast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%5Ctechtown%5CProject_Based_Teaching_Rubric.pdf" TargetMode="External"/><Relationship Id="rId4" Type="http://schemas.openxmlformats.org/officeDocument/2006/relationships/hyperlink" Target="..%5Ctechtown%5CTennessee%20Curriculum%20Standards%20by%20grade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2018pblprojtemplat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Circles &amp;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Chris Hockert IEARN Project</a:t>
            </a:r>
          </a:p>
          <a:p>
            <a:r>
              <a:rPr lang="en-US" sz="3600" dirty="0" smtClean="0"/>
              <a:t> Facilitator &amp; Ambassador</a:t>
            </a:r>
          </a:p>
          <a:p>
            <a:r>
              <a:rPr lang="en-US" sz="3600" dirty="0" smtClean="0">
                <a:hlinkClick r:id="rId2"/>
              </a:rPr>
              <a:t>chockert@Comcast.net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921224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Circles</a:t>
            </a:r>
            <a:br>
              <a:rPr lang="en-US" dirty="0" smtClean="0"/>
            </a:br>
            <a:r>
              <a:rPr lang="en-US" dirty="0" smtClean="0"/>
              <a:t> Project Based Learning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Collaboration Project</a:t>
            </a:r>
          </a:p>
          <a:p>
            <a:r>
              <a:rPr lang="en-US" dirty="0" smtClean="0"/>
              <a:t>Cooperative &amp; Inclusive Group Work</a:t>
            </a:r>
          </a:p>
          <a:p>
            <a:r>
              <a:rPr lang="en-US" dirty="0" smtClean="0"/>
              <a:t>Student Centered &amp; Directed Learning</a:t>
            </a:r>
          </a:p>
          <a:p>
            <a:r>
              <a:rPr lang="en-US" dirty="0" smtClean="0"/>
              <a:t>Standards Based = Not an Add ON</a:t>
            </a:r>
          </a:p>
          <a:p>
            <a:r>
              <a:rPr lang="en-US" dirty="0" smtClean="0"/>
              <a:t>Timeline to complete project</a:t>
            </a:r>
          </a:p>
          <a:p>
            <a:r>
              <a:rPr lang="en-US" dirty="0" smtClean="0"/>
              <a:t>Assessment Rubric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914697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Circles &amp; 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Driving questions are aligned with or derived from content standards</a:t>
            </a:r>
          </a:p>
          <a:p>
            <a:r>
              <a:rPr lang="en-US" dirty="0" smtClean="0"/>
              <a:t>Projects can increase student motivation to read, write, and learn mathematics because they are engaged by the topic</a:t>
            </a:r>
          </a:p>
          <a:p>
            <a:r>
              <a:rPr lang="en-US" dirty="0" smtClean="0"/>
              <a:t>Artifacts are not as important as the intellectually challenging tasks that lead to their creation. Rigorous project meet a complex challenge and address a Driving Question.</a:t>
            </a:r>
          </a:p>
          <a:p>
            <a:r>
              <a:rPr lang="en-US" dirty="0" smtClean="0"/>
              <a:t>Design projects well, align with standards, manage it well, and time is used efficiently.</a:t>
            </a:r>
          </a:p>
          <a:p>
            <a:r>
              <a:rPr lang="en-US" dirty="0" smtClean="0"/>
              <a:t>Projects can provide ESL and students with disabilities a chance to show their strengths and feel included.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050119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Circles &amp; 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well designed &amp; implemented  project helps students understand how school connects to the outside world.</a:t>
            </a:r>
          </a:p>
          <a:p>
            <a:r>
              <a:rPr lang="en-US" dirty="0" smtClean="0"/>
              <a:t>Well designed &amp; implemented project can improve students’ retention of knowledge over time.</a:t>
            </a:r>
          </a:p>
          <a:p>
            <a:r>
              <a:rPr lang="en-US" dirty="0" smtClean="0"/>
              <a:t>PBL increases student engagement in learning and helps improve the performance of lower-achieving students.</a:t>
            </a:r>
          </a:p>
          <a:p>
            <a:r>
              <a:rPr lang="en-US" dirty="0" smtClean="0"/>
              <a:t>PBL is more effective than traditional instruction in increasing academic achievement.</a:t>
            </a:r>
          </a:p>
          <a:p>
            <a:r>
              <a:rPr lang="en-US" dirty="0" smtClean="0"/>
              <a:t>PBL increases mastery of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skills.</a:t>
            </a:r>
          </a:p>
          <a:p>
            <a:r>
              <a:rPr lang="en-US" dirty="0" smtClean="0"/>
              <a:t>Increase students’ achievement on state-administered, standardized tests.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318205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Circles &amp; 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Common Project ideas include:</a:t>
            </a:r>
          </a:p>
          <a:p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xploration of a philosophical question “What makes a healthy school?”</a:t>
            </a:r>
          </a:p>
          <a:p>
            <a:r>
              <a:rPr lang="en-US" dirty="0"/>
              <a:t>I</a:t>
            </a:r>
            <a:r>
              <a:rPr lang="en-US" dirty="0" smtClean="0"/>
              <a:t>nvestigation of historical event, time period or natural phenomenon</a:t>
            </a:r>
          </a:p>
          <a:p>
            <a:r>
              <a:rPr lang="en-US" dirty="0" smtClean="0"/>
              <a:t>Create a problem solving situation either real or fictitious</a:t>
            </a:r>
          </a:p>
          <a:p>
            <a:r>
              <a:rPr lang="en-US" dirty="0" smtClean="0"/>
              <a:t>Examine a controversial issue “Should students be allowed to use cell phones in school?</a:t>
            </a:r>
          </a:p>
          <a:p>
            <a:r>
              <a:rPr lang="en-US" dirty="0" smtClean="0"/>
              <a:t>Challenge to design a physical or computer based artifact, develop a plan, or produce an event</a:t>
            </a:r>
          </a:p>
          <a:p>
            <a:r>
              <a:rPr lang="en-US" dirty="0" smtClean="0"/>
              <a:t>Challenge to create a piece of writing, multimedia, or work of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33711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Circles &amp; 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Project Template </a:t>
            </a:r>
            <a:r>
              <a:rPr lang="en-US" dirty="0" smtClean="0"/>
              <a:t>Document</a:t>
            </a:r>
          </a:p>
          <a:p>
            <a:endParaRPr lang="en-US" dirty="0"/>
          </a:p>
          <a:p>
            <a:r>
              <a:rPr lang="en-US" dirty="0" smtClean="0">
                <a:hlinkClick r:id="rId3" action="ppaction://hlinkfile"/>
              </a:rPr>
              <a:t>Project teaching rubric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TN </a:t>
            </a:r>
            <a:r>
              <a:rPr lang="en-US" dirty="0" smtClean="0">
                <a:hlinkClick r:id="rId4" action="ppaction://hlinkfile"/>
              </a:rPr>
              <a:t>curriculum standards </a:t>
            </a:r>
            <a:r>
              <a:rPr lang="en-US" dirty="0" smtClean="0"/>
              <a:t>links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232116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Circles &amp; Project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</a:p>
          <a:p>
            <a:r>
              <a:rPr lang="en-US" i="1" u="sng" dirty="0" smtClean="0"/>
              <a:t>PBL in the Elementary Grades Step by Step Guidance, Tools &amp; Tips for Standards-Focused K-5 Projects by Buck Institute for Education</a:t>
            </a:r>
          </a:p>
          <a:p>
            <a:endParaRPr lang="en-US" i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50860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500">
        <p:split orient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379</Words>
  <Application>Microsoft Macintosh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Learning Circles &amp; PBL</vt:lpstr>
      <vt:lpstr>Learning Circles  Project Based Learning Projects</vt:lpstr>
      <vt:lpstr>Learning Circles &amp; Project Based Learning</vt:lpstr>
      <vt:lpstr>Learning Circles &amp; Project Based Learning</vt:lpstr>
      <vt:lpstr>Learning Circles &amp; Project Based Learning</vt:lpstr>
      <vt:lpstr>Learning Circles &amp; Project Based Learning</vt:lpstr>
      <vt:lpstr>Learning Circles &amp; Project Based Learning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Circles &amp; PBL</dc:title>
  <dc:creator>chris Dell</dc:creator>
  <cp:lastModifiedBy>Barry Kramer</cp:lastModifiedBy>
  <cp:revision>10</cp:revision>
  <dcterms:created xsi:type="dcterms:W3CDTF">2018-06-26T03:03:32Z</dcterms:created>
  <dcterms:modified xsi:type="dcterms:W3CDTF">2018-06-26T03:03:58Z</dcterms:modified>
</cp:coreProperties>
</file>