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Default Extension="mp3" ContentType="audio/mpeg"/>
  <Default Extension="mp4" ContentType="video/mp4"/>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Default Extension="svg" ContentType="image/svg+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Default Extension="wdp" ContentType="image/vnd.ms-photo"/>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Default Extension="fntdata" ContentType="application/x-fontdata"/>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p:sldMasterIdLst>
    <p:sldMasterId id="2147483648" r:id="rId1"/>
  </p:sldMasterIdLst>
  <p:notesMasterIdLst>
    <p:notesMasterId r:id="rId10"/>
  </p:notesMasterIdLst>
  <p:sldIdLst>
    <p:sldId id="262" r:id="rId2"/>
    <p:sldId id="263" r:id="rId3"/>
    <p:sldId id="264" r:id="rId4"/>
    <p:sldId id="258" r:id="rId5"/>
    <p:sldId id="259" r:id="rId6"/>
    <p:sldId id="260" r:id="rId7"/>
    <p:sldId id="261" r:id="rId8"/>
    <p:sldId id="267" r:id="rId9"/>
  </p:sldIdLst>
  <p:sldSz cx="12192000" cy="6858000"/>
  <p:notesSz cx="6858000" cy="9144000"/>
  <p:embeddedFontLst>
    <p:embeddedFont>
      <p:font typeface="Bauhaus 93"/>
      <p:regular r:id="rId11"/>
    </p:embeddedFont>
    <p:embeddedFont>
      <p:font typeface="Rockwell"/>
      <p:regular r:id="rId12"/>
      <p:bold r:id="rId13"/>
      <p:italic r:id="rId14"/>
      <p:boldItalic r:id="rId15"/>
    </p:embeddedFont>
    <p:embeddedFont>
      <p:font typeface="Calibri"/>
      <p:regular r:id="rId16"/>
      <p:bold r:id="rId17"/>
      <p:italic r:id="rId18"/>
      <p:boldItalic r:id="rId19"/>
    </p:embeddedFont>
    <p:embeddedFont>
      <p:font typeface="Modern No. 20"/>
      <p:regular r:id="rId20"/>
    </p:embeddedFont>
    <p:embeddedFont>
      <p:font typeface="Bahnschrift SemiLight SemiConde"/>
      <p:regular r:id="rId21"/>
    </p:embeddedFont>
    <p:embeddedFont>
      <p:font typeface="Britannic Bold"/>
      <p:regular r:id="rId22"/>
    </p:embeddedFont>
    <p:embeddedFont>
      <p:font typeface="Montserrat"/>
      <p:regular r:id="rId23"/>
    </p:embeddedFont>
    <p:embeddedFont>
      <p:font typeface="Baskerville Old Face"/>
      <p:regular r:id="rId24"/>
    </p:embeddedFont>
    <p:embeddedFont>
      <p:font typeface="Calibri Light"/>
      <p:regular r:id="rId25"/>
      <p:italic r:id="rId26"/>
    </p:embeddedFont>
    <p:embeddedFont>
      <p:font typeface="Agency FB"/>
      <p:regular r:id="rId27"/>
      <p:bold r:id="rId28"/>
    </p:embeddedFont>
    <p:embeddedFont>
      <p:font typeface="Andalus"/>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Untitled Section" id="{BF007EF3-E38A-4029-96F6-4C61480DC812}">
          <p14:sldIdLst>
            <p14:sldId id="262"/>
            <p14:sldId id="263"/>
            <p14:sldId id="264"/>
            <p14:sldId id="258"/>
            <p14:sldId id="259"/>
            <p14:sldId id="260"/>
            <p14:sldId id="261"/>
            <p14:sldId id="267"/>
          </p14:sldIdLst>
        </p14:section>
      </p14:sectionLst>
    </p:ex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CC6600"/>
    <a:srgbClr val="903F12"/>
    <a:srgbClr val="993300"/>
    <a:srgbClr val="672D01"/>
    <a:srgbClr val="FE9F49"/>
    <a:srgbClr val="83490F"/>
    <a:srgbClr val="796777"/>
    <a:srgbClr val="887563"/>
    <a:srgbClr val="C08536"/>
    <a:srgbClr val="FF9933"/>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000" autoAdjust="0"/>
    <p:restoredTop sz="92280" autoAdjust="0"/>
  </p:normalViewPr>
  <p:slideViewPr>
    <p:cSldViewPr snapToGrid="0">
      <p:cViewPr varScale="1">
        <p:scale>
          <a:sx n="82" d="100"/>
          <a:sy n="82" d="100"/>
        </p:scale>
        <p:origin x="-56" y="-16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font" Target="fonts/font10.fntdata"/><Relationship Id="rId21" Type="http://schemas.openxmlformats.org/officeDocument/2006/relationships/font" Target="fonts/font11.fntdata"/><Relationship Id="rId22" Type="http://schemas.openxmlformats.org/officeDocument/2006/relationships/font" Target="fonts/font12.fntdata"/><Relationship Id="rId23" Type="http://schemas.openxmlformats.org/officeDocument/2006/relationships/font" Target="fonts/font13.fntdata"/><Relationship Id="rId24" Type="http://schemas.openxmlformats.org/officeDocument/2006/relationships/font" Target="fonts/font14.fntdata"/><Relationship Id="rId25" Type="http://schemas.openxmlformats.org/officeDocument/2006/relationships/font" Target="fonts/font15.fntdata"/><Relationship Id="rId26" Type="http://schemas.openxmlformats.org/officeDocument/2006/relationships/font" Target="fonts/font16.fntdata"/><Relationship Id="rId27" Type="http://schemas.openxmlformats.org/officeDocument/2006/relationships/font" Target="fonts/font17.fntdata"/><Relationship Id="rId28" Type="http://schemas.openxmlformats.org/officeDocument/2006/relationships/font" Target="fonts/font18.fntdata"/><Relationship Id="rId29" Type="http://schemas.openxmlformats.org/officeDocument/2006/relationships/font" Target="fonts/font19.fntdata"/><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notesMaster" Target="notesMasters/notesMaster1.xml"/><Relationship Id="rId11" Type="http://schemas.openxmlformats.org/officeDocument/2006/relationships/font" Target="fonts/font1.fntdata"/><Relationship Id="rId12" Type="http://schemas.openxmlformats.org/officeDocument/2006/relationships/font" Target="fonts/font2.fntdata"/><Relationship Id="rId13" Type="http://schemas.openxmlformats.org/officeDocument/2006/relationships/font" Target="fonts/font3.fntdata"/><Relationship Id="rId14" Type="http://schemas.openxmlformats.org/officeDocument/2006/relationships/font" Target="fonts/font4.fntdata"/><Relationship Id="rId15" Type="http://schemas.openxmlformats.org/officeDocument/2006/relationships/font" Target="fonts/font5.fntdata"/><Relationship Id="rId16" Type="http://schemas.openxmlformats.org/officeDocument/2006/relationships/font" Target="fonts/font6.fntdata"/><Relationship Id="rId17" Type="http://schemas.openxmlformats.org/officeDocument/2006/relationships/font" Target="fonts/font7.fntdata"/><Relationship Id="rId18" Type="http://schemas.openxmlformats.org/officeDocument/2006/relationships/font" Target="fonts/font8.fntdata"/><Relationship Id="rId1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DZ"/>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1ABA39D-4997-4AC7-8047-6C59DDB0EE89}" type="datetimeFigureOut">
              <a:rPr lang="ar-DZ" smtClean="0"/>
              <a:pPr/>
              <a:t>5/19/23</a:t>
            </a:fld>
            <a:endParaRPr lang="ar-D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D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DZ"/>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DZ"/>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CFEC10A-F01D-4596-8559-271A428625F2}" type="slidenum">
              <a:rPr lang="ar-DZ" smtClean="0"/>
              <a:pPr/>
              <a:t>‹#›</a:t>
            </a:fld>
            <a:endParaRPr lang="ar-DZ"/>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341515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DZ" dirty="0"/>
          </a:p>
        </p:txBody>
      </p:sp>
      <p:sp>
        <p:nvSpPr>
          <p:cNvPr id="4" name="Slide Number Placeholder 3"/>
          <p:cNvSpPr>
            <a:spLocks noGrp="1"/>
          </p:cNvSpPr>
          <p:nvPr>
            <p:ph type="sldNum" sz="quarter" idx="10"/>
          </p:nvPr>
        </p:nvSpPr>
        <p:spPr/>
        <p:txBody>
          <a:bodyPr/>
          <a:lstStyle/>
          <a:p>
            <a:fld id="{4CFEC10A-F01D-4596-8559-271A428625F2}" type="slidenum">
              <a:rPr lang="ar-DZ" smtClean="0"/>
              <a:pPr/>
              <a:t>3</a:t>
            </a:fld>
            <a:endParaRPr lang="ar-DZ"/>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068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05AC19B-FC70-F67F-CBFB-91DF50D152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E07775B-1FF2-2201-F627-31F30A34C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C4E31AE-E084-AC0B-CF81-26408B998D99}"/>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F4A6D16-3104-CC5C-23FE-E851751B6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C4C037E-419D-00C2-F789-16E6925D560A}"/>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89941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B7C6EC3-0D9D-8D2A-7541-086D581E1A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14C9A2E-BBD3-52E5-6111-013A82FE8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5DCCF9-95AF-DF69-113D-7D6AC271FA60}"/>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78C6129-933A-A977-98B9-63C6B0CB1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01BE87E-4BA9-62AF-CB87-B53EDAB4D50C}"/>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676280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3CB30C0-C235-5A39-1803-28E9A908C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7A9D7FF-BA3D-B368-E39D-9F76154E6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3CB3863-6933-32D4-569D-45C377798620}"/>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035FDD7-B803-4F2E-D613-1ACBB9EC6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294D153-D40E-1EB2-79CD-FBEA02366C79}"/>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11208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C739227-1994-0E33-E5ED-64FE90AE1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F288956-82F3-528B-F28A-8A83C701E9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446FC94-A1B5-9FB9-56D9-D01BCF46B4E7}"/>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1336FE3-02C3-87D9-E2F6-BF20ECED7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CB4EDCF-451E-49B5-3FF4-2B2B0CEE1680}"/>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243027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34239C7-AE87-6426-BF8F-056B7D675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B207305-1326-1812-2524-F5FADADA84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CAE7089-5E60-D36C-A62A-697B9B0209A9}"/>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AC8E41-27F2-31C9-4F4C-64B1CA12B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8C41516-8F5A-1F85-8C76-4710B23EE3EA}"/>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53264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7667B8-985B-6B6B-B84B-4D796E45C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D242DF7-7C1F-6D1B-ED20-70D1EADA8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98794B3-84AD-F7E4-845A-D31A9F94DB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79D84BA-2F96-C4DD-CDF6-71CA07046952}"/>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6" name="Foot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375EE5E-A026-C1FA-31F2-EF11A4E51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D195751-C553-5238-8BDA-C082886915D0}"/>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253953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DB19BB2-6D06-79E1-5B7D-10C9F601C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D1192C6-72DE-C6D7-5089-7CE2AF4E8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EC42D78-BD57-8CCA-47AE-A6A488E88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C86358F-BEB5-6219-4504-99D99ADE37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BE7FF68-01EB-58F3-5801-5C8EE1419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14EE705-42C7-6B4B-253C-F7A33AE6AE65}"/>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8" name="Footer Placeholder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761895B-E64B-FEF7-8B8E-516313BEDA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56B37D7-C06C-7C1D-54EA-D3326F6667ED}"/>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09004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8CCC1ED-0689-E107-951F-8EE7BD808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15FE72-B0B9-FC16-9D5D-F7F8BE6EA43F}"/>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4" name="Footer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F00A0DC-6911-B856-60C5-2864A275D9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8A154CB-B508-7E18-BCCE-58DA6A8B9CCA}"/>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09933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E77049A-A695-BC4D-62BA-BF9B637C2EC6}"/>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3" name="Footer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72F78CA-5077-1777-FF83-5570D7397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5A96BB1-A85D-77B6-9FE6-AB3D67ACC638}"/>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08093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48D4998-3E51-F354-1E31-916B9E95E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36FFAF1-E09A-B22B-9A94-91BAEF4676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8C132F8-D449-6C61-594C-C4880708C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4981D6-4759-DA25-F546-897B3764898D}"/>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6" name="Foot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967BD61-F1A9-F1DF-80BE-CFF432B36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3664BF0-9944-1CEE-8F1B-37E7A31B0FB6}"/>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66767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583A637-079E-1A1C-14AD-F22512E03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17FFD39-85BF-33C3-9777-A3B90C2647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BE8FB8D-75A9-FD95-210F-24C7B28EA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234ABC7-3A6B-BAE7-639B-CD6C13BCAC13}"/>
              </a:ext>
            </a:extLst>
          </p:cNvPr>
          <p:cNvSpPr>
            <a:spLocks noGrp="1"/>
          </p:cNvSpPr>
          <p:nvPr>
            <p:ph type="dt" sz="half" idx="10"/>
          </p:nvPr>
        </p:nvSpPr>
        <p:spPr/>
        <p:txBody>
          <a:bodyPr/>
          <a:lstStyle/>
          <a:p>
            <a:fld id="{377DCD27-1E4C-4705-94BD-3E9712560FE1}" type="datetimeFigureOut">
              <a:rPr lang="en-US" smtClean="0"/>
              <a:pPr/>
              <a:t>5/19/23</a:t>
            </a:fld>
            <a:endParaRPr lang="en-US"/>
          </a:p>
        </p:txBody>
      </p:sp>
      <p:sp>
        <p:nvSpPr>
          <p:cNvPr id="6" name="Foot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D37A12B-B6FC-7A01-CD24-04D6ACDF3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E5883C0-76EB-637B-5E15-6FB0D7DE2274}"/>
              </a:ext>
            </a:extLst>
          </p:cNvPr>
          <p:cNvSpPr>
            <a:spLocks noGrp="1"/>
          </p:cNvSpPr>
          <p:nvPr>
            <p:ph type="sldNum" sz="quarter" idx="12"/>
          </p:nvPr>
        </p:nvSpPr>
        <p:spPr/>
        <p:txBody>
          <a:body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894280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lum/>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4">
                    <a14:imgEffect>
                      <a14:sharpenSoften amount="-3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E3105E1-3919-0F1F-2364-E59BAD4C2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A8FC2FA-7EFA-4650-412C-801AACEAA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68061B9-673C-0890-DF2B-AD60EDC871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DCD27-1E4C-4705-94BD-3E9712560FE1}" type="datetimeFigureOut">
              <a:rPr lang="en-US" smtClean="0"/>
              <a:pPr/>
              <a:t>5/19/23</a:t>
            </a:fld>
            <a:endParaRPr lang="en-US"/>
          </a:p>
        </p:txBody>
      </p:sp>
      <p:sp>
        <p:nvSpPr>
          <p:cNvPr id="5" name="Footer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723E6B0-EDBB-AC69-60A3-5FCC6F478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9659187-B45E-443D-133B-DFF704B1B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37461-A2B8-47CE-BBE0-4CBC0848510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81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p:transition spd="slow" advClick="0" advTm="6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07/relationships/media" Target="../media/media1.mp4"/><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microsoft.com/office/2007/relationships/media" Target="../media/media2.mp4"/><Relationship Id="rId5" Type="http://schemas.openxmlformats.org/officeDocument/2006/relationships/image" Target="../media/image6.png"/><Relationship Id="rId1" Type="http://schemas.openxmlformats.org/officeDocument/2006/relationships/video" Target="../media/media2.mp4"/><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14.png"/><Relationship Id="rId1" Type="http://schemas.openxmlformats.org/officeDocument/2006/relationships/video" Target="../media/media3.mp4"/><Relationship Id="rId2" Type="http://schemas.openxmlformats.org/officeDocument/2006/relationships/slideLayout" Target="../slideLayouts/slideLayout1.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microsoft.com/office/2007/relationships/media" Target="../media/media3.mp4"/><Relationship Id="rId9" Type="http://schemas.openxmlformats.org/officeDocument/2006/relationships/image" Target="../media/image12.png"/><Relationship Id="rId10"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8.jpe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5" Type="http://schemas.openxmlformats.org/officeDocument/2006/relationships/image" Target="../media/image23.sv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microsoft.com/office/2007/relationships/media" Target="../media/media4.mp3"/><Relationship Id="rId11" Type="http://schemas.openxmlformats.org/officeDocument/2006/relationships/image" Target="../media/image25.png"/><Relationship Id="rId12" Type="http://schemas.openxmlformats.org/officeDocument/2006/relationships/image" Target="../media/image26.png"/><Relationship Id="rId13"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78000"/>
          </a:blip>
          <a:srcRect/>
          <a:tile tx="0" ty="0" sx="100000" sy="100000" flip="none" algn="tl"/>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364" t="37305" r="85007" b="38780"/>
          <a:stretch>
            <a:fillRect/>
          </a:stretch>
        </p:blipFill>
        <p:spPr>
          <a:xfrm>
            <a:off x="536952" y="2576328"/>
            <a:ext cx="1307599" cy="1651573"/>
          </a:xfrm>
          <a:custGeom>
            <a:avLst/>
            <a:gdLst/>
            <a:ahLst/>
            <a:cxnLst/>
            <a:rect l="l" t="t" r="r" b="b"/>
            <a:pathLst>
              <a:path w="1307599" h="1651573">
                <a:moveTo>
                  <a:pt x="798467" y="0"/>
                </a:moveTo>
                <a:cubicBezTo>
                  <a:pt x="859729" y="0"/>
                  <a:pt x="917265" y="5381"/>
                  <a:pt x="971075" y="16143"/>
                </a:cubicBezTo>
                <a:cubicBezTo>
                  <a:pt x="1024886" y="26905"/>
                  <a:pt x="1072695" y="39530"/>
                  <a:pt x="1114501" y="54017"/>
                </a:cubicBezTo>
                <a:cubicBezTo>
                  <a:pt x="1156308" y="68505"/>
                  <a:pt x="1191492" y="84234"/>
                  <a:pt x="1220053" y="101205"/>
                </a:cubicBezTo>
                <a:cubicBezTo>
                  <a:pt x="1248614" y="118176"/>
                  <a:pt x="1268276" y="132043"/>
                  <a:pt x="1279038" y="142805"/>
                </a:cubicBezTo>
                <a:cubicBezTo>
                  <a:pt x="1289800" y="153567"/>
                  <a:pt x="1297251" y="165985"/>
                  <a:pt x="1301390" y="180058"/>
                </a:cubicBezTo>
                <a:cubicBezTo>
                  <a:pt x="1305529" y="194132"/>
                  <a:pt x="1307599" y="214415"/>
                  <a:pt x="1307599" y="240906"/>
                </a:cubicBezTo>
                <a:cubicBezTo>
                  <a:pt x="1307599" y="256635"/>
                  <a:pt x="1306771" y="270502"/>
                  <a:pt x="1305115" y="282506"/>
                </a:cubicBezTo>
                <a:cubicBezTo>
                  <a:pt x="1303460" y="294510"/>
                  <a:pt x="1300976" y="304444"/>
                  <a:pt x="1297665" y="312309"/>
                </a:cubicBezTo>
                <a:cubicBezTo>
                  <a:pt x="1294353" y="320173"/>
                  <a:pt x="1290214" y="325761"/>
                  <a:pt x="1285247" y="329073"/>
                </a:cubicBezTo>
                <a:cubicBezTo>
                  <a:pt x="1280280" y="332384"/>
                  <a:pt x="1274899" y="334040"/>
                  <a:pt x="1269104" y="334040"/>
                </a:cubicBezTo>
                <a:cubicBezTo>
                  <a:pt x="1259169" y="334040"/>
                  <a:pt x="1242612" y="326175"/>
                  <a:pt x="1219432" y="310446"/>
                </a:cubicBezTo>
                <a:cubicBezTo>
                  <a:pt x="1196252" y="294717"/>
                  <a:pt x="1165208" y="277332"/>
                  <a:pt x="1126299" y="258291"/>
                </a:cubicBezTo>
                <a:cubicBezTo>
                  <a:pt x="1087389" y="239250"/>
                  <a:pt x="1040822" y="221865"/>
                  <a:pt x="986598" y="206136"/>
                </a:cubicBezTo>
                <a:cubicBezTo>
                  <a:pt x="932373" y="190407"/>
                  <a:pt x="868007" y="182542"/>
                  <a:pt x="793500" y="182542"/>
                </a:cubicBezTo>
                <a:cubicBezTo>
                  <a:pt x="704919" y="182542"/>
                  <a:pt x="625445" y="198685"/>
                  <a:pt x="555077" y="230972"/>
                </a:cubicBezTo>
                <a:cubicBezTo>
                  <a:pt x="484710" y="263258"/>
                  <a:pt x="425104" y="307962"/>
                  <a:pt x="376260" y="365084"/>
                </a:cubicBezTo>
                <a:cubicBezTo>
                  <a:pt x="327417" y="422207"/>
                  <a:pt x="289956" y="490091"/>
                  <a:pt x="263879" y="568737"/>
                </a:cubicBezTo>
                <a:cubicBezTo>
                  <a:pt x="237801" y="647383"/>
                  <a:pt x="224763" y="732653"/>
                  <a:pt x="224763" y="824545"/>
                </a:cubicBezTo>
                <a:cubicBezTo>
                  <a:pt x="224763" y="927199"/>
                  <a:pt x="239043" y="1018263"/>
                  <a:pt x="267604" y="1097737"/>
                </a:cubicBezTo>
                <a:cubicBezTo>
                  <a:pt x="296165" y="1177212"/>
                  <a:pt x="335695" y="1244268"/>
                  <a:pt x="386195" y="1298906"/>
                </a:cubicBezTo>
                <a:cubicBezTo>
                  <a:pt x="436694" y="1353545"/>
                  <a:pt x="496920" y="1394938"/>
                  <a:pt x="566874" y="1423085"/>
                </a:cubicBezTo>
                <a:cubicBezTo>
                  <a:pt x="636828" y="1451232"/>
                  <a:pt x="713612" y="1465306"/>
                  <a:pt x="797225" y="1465306"/>
                </a:cubicBezTo>
                <a:cubicBezTo>
                  <a:pt x="846897" y="1465306"/>
                  <a:pt x="897189" y="1459304"/>
                  <a:pt x="948102" y="1447300"/>
                </a:cubicBezTo>
                <a:cubicBezTo>
                  <a:pt x="999015" y="1435296"/>
                  <a:pt x="1046410" y="1417290"/>
                  <a:pt x="1090287" y="1393282"/>
                </a:cubicBezTo>
                <a:lnTo>
                  <a:pt x="1090287" y="925129"/>
                </a:lnTo>
                <a:lnTo>
                  <a:pt x="717751" y="925129"/>
                </a:lnTo>
                <a:cubicBezTo>
                  <a:pt x="703678" y="925129"/>
                  <a:pt x="693122" y="918093"/>
                  <a:pt x="686086" y="904019"/>
                </a:cubicBezTo>
                <a:cubicBezTo>
                  <a:pt x="679049" y="889945"/>
                  <a:pt x="675530" y="868007"/>
                  <a:pt x="675530" y="838204"/>
                </a:cubicBezTo>
                <a:cubicBezTo>
                  <a:pt x="675530" y="822475"/>
                  <a:pt x="676358" y="809022"/>
                  <a:pt x="678014" y="797846"/>
                </a:cubicBezTo>
                <a:cubicBezTo>
                  <a:pt x="679670" y="786670"/>
                  <a:pt x="682360" y="777564"/>
                  <a:pt x="686086" y="770527"/>
                </a:cubicBezTo>
                <a:cubicBezTo>
                  <a:pt x="689811" y="763490"/>
                  <a:pt x="694157" y="758316"/>
                  <a:pt x="699124" y="755005"/>
                </a:cubicBezTo>
                <a:cubicBezTo>
                  <a:pt x="704092" y="751693"/>
                  <a:pt x="710301" y="750038"/>
                  <a:pt x="717751" y="750038"/>
                </a:cubicBezTo>
                <a:lnTo>
                  <a:pt x="1228125" y="750038"/>
                </a:lnTo>
                <a:cubicBezTo>
                  <a:pt x="1237231" y="750038"/>
                  <a:pt x="1246338" y="751693"/>
                  <a:pt x="1255444" y="755005"/>
                </a:cubicBezTo>
                <a:cubicBezTo>
                  <a:pt x="1264550" y="758316"/>
                  <a:pt x="1272829" y="763283"/>
                  <a:pt x="1280280" y="769906"/>
                </a:cubicBezTo>
                <a:cubicBezTo>
                  <a:pt x="1287730" y="776529"/>
                  <a:pt x="1293526" y="785635"/>
                  <a:pt x="1297665" y="797225"/>
                </a:cubicBezTo>
                <a:cubicBezTo>
                  <a:pt x="1301804" y="808815"/>
                  <a:pt x="1303874" y="822061"/>
                  <a:pt x="1303874" y="836963"/>
                </a:cubicBezTo>
                <a:lnTo>
                  <a:pt x="1303874" y="1449162"/>
                </a:lnTo>
                <a:cubicBezTo>
                  <a:pt x="1303874" y="1470687"/>
                  <a:pt x="1300148" y="1489313"/>
                  <a:pt x="1292698" y="1505043"/>
                </a:cubicBezTo>
                <a:cubicBezTo>
                  <a:pt x="1285247" y="1520772"/>
                  <a:pt x="1269518" y="1534639"/>
                  <a:pt x="1245510" y="1546642"/>
                </a:cubicBezTo>
                <a:cubicBezTo>
                  <a:pt x="1221502" y="1558646"/>
                  <a:pt x="1190457" y="1571685"/>
                  <a:pt x="1152376" y="1585759"/>
                </a:cubicBezTo>
                <a:cubicBezTo>
                  <a:pt x="1114295" y="1599832"/>
                  <a:pt x="1074971" y="1611836"/>
                  <a:pt x="1034406" y="1621770"/>
                </a:cubicBezTo>
                <a:cubicBezTo>
                  <a:pt x="993841" y="1631705"/>
                  <a:pt x="952862" y="1639155"/>
                  <a:pt x="911470" y="1644122"/>
                </a:cubicBezTo>
                <a:cubicBezTo>
                  <a:pt x="870077" y="1649090"/>
                  <a:pt x="829098" y="1651573"/>
                  <a:pt x="788533" y="1651573"/>
                </a:cubicBezTo>
                <a:cubicBezTo>
                  <a:pt x="664354" y="1651573"/>
                  <a:pt x="553422" y="1632325"/>
                  <a:pt x="455735" y="1593830"/>
                </a:cubicBezTo>
                <a:cubicBezTo>
                  <a:pt x="358047" y="1555335"/>
                  <a:pt x="275469" y="1500489"/>
                  <a:pt x="207999" y="1429294"/>
                </a:cubicBezTo>
                <a:cubicBezTo>
                  <a:pt x="140528" y="1358098"/>
                  <a:pt x="88994" y="1272829"/>
                  <a:pt x="53396" y="1173486"/>
                </a:cubicBezTo>
                <a:cubicBezTo>
                  <a:pt x="17798" y="1074143"/>
                  <a:pt x="0" y="963211"/>
                  <a:pt x="0" y="840688"/>
                </a:cubicBezTo>
                <a:cubicBezTo>
                  <a:pt x="0" y="713198"/>
                  <a:pt x="19247" y="597712"/>
                  <a:pt x="57743" y="494230"/>
                </a:cubicBezTo>
                <a:cubicBezTo>
                  <a:pt x="96238" y="390748"/>
                  <a:pt x="150463" y="302581"/>
                  <a:pt x="220416" y="229730"/>
                </a:cubicBezTo>
                <a:cubicBezTo>
                  <a:pt x="290370" y="156878"/>
                  <a:pt x="374398" y="100377"/>
                  <a:pt x="472499" y="60226"/>
                </a:cubicBezTo>
                <a:cubicBezTo>
                  <a:pt x="570600" y="20075"/>
                  <a:pt x="679256" y="0"/>
                  <a:pt x="798467" y="0"/>
                </a:cubicBez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21" name="Picture 20"/>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189" t="37521" r="72404" b="38996"/>
          <a:stretch>
            <a:fillRect/>
          </a:stretch>
        </p:blipFill>
        <p:spPr>
          <a:xfrm>
            <a:off x="2237735" y="2591229"/>
            <a:ext cx="1157344" cy="1621771"/>
          </a:xfrm>
          <a:custGeom>
            <a:avLst/>
            <a:gdLst/>
            <a:ahLst/>
            <a:cxnLst/>
            <a:rect l="l" t="t" r="r" b="b"/>
            <a:pathLst>
              <a:path w="1157344" h="1621771">
                <a:moveTo>
                  <a:pt x="106794" y="0"/>
                </a:moveTo>
                <a:cubicBezTo>
                  <a:pt x="127490" y="0"/>
                  <a:pt x="144669" y="1035"/>
                  <a:pt x="158328" y="3105"/>
                </a:cubicBezTo>
                <a:cubicBezTo>
                  <a:pt x="171988" y="5174"/>
                  <a:pt x="182957" y="7658"/>
                  <a:pt x="191235" y="10555"/>
                </a:cubicBezTo>
                <a:cubicBezTo>
                  <a:pt x="199514" y="13453"/>
                  <a:pt x="205309" y="17385"/>
                  <a:pt x="208620" y="22352"/>
                </a:cubicBezTo>
                <a:cubicBezTo>
                  <a:pt x="211932" y="27319"/>
                  <a:pt x="213587" y="33114"/>
                  <a:pt x="213587" y="39737"/>
                </a:cubicBezTo>
                <a:lnTo>
                  <a:pt x="213587" y="682982"/>
                </a:lnTo>
                <a:lnTo>
                  <a:pt x="944998" y="682982"/>
                </a:lnTo>
                <a:lnTo>
                  <a:pt x="944998" y="39737"/>
                </a:lnTo>
                <a:cubicBezTo>
                  <a:pt x="944998" y="33114"/>
                  <a:pt x="946654" y="27319"/>
                  <a:pt x="949966" y="22352"/>
                </a:cubicBezTo>
                <a:cubicBezTo>
                  <a:pt x="953277" y="17385"/>
                  <a:pt x="959072" y="13453"/>
                  <a:pt x="967350" y="10555"/>
                </a:cubicBezTo>
                <a:cubicBezTo>
                  <a:pt x="975629" y="7658"/>
                  <a:pt x="986391" y="5174"/>
                  <a:pt x="999637" y="3105"/>
                </a:cubicBezTo>
                <a:cubicBezTo>
                  <a:pt x="1012883" y="1035"/>
                  <a:pt x="1030268" y="0"/>
                  <a:pt x="1051792" y="0"/>
                </a:cubicBezTo>
                <a:cubicBezTo>
                  <a:pt x="1071660" y="0"/>
                  <a:pt x="1088425" y="1035"/>
                  <a:pt x="1102084" y="3105"/>
                </a:cubicBezTo>
                <a:cubicBezTo>
                  <a:pt x="1115744" y="5174"/>
                  <a:pt x="1126713" y="7658"/>
                  <a:pt x="1134992" y="10555"/>
                </a:cubicBezTo>
                <a:cubicBezTo>
                  <a:pt x="1143270" y="13453"/>
                  <a:pt x="1149065" y="17385"/>
                  <a:pt x="1152377" y="22352"/>
                </a:cubicBezTo>
                <a:cubicBezTo>
                  <a:pt x="1155688" y="27319"/>
                  <a:pt x="1157344" y="33114"/>
                  <a:pt x="1157344" y="39737"/>
                </a:cubicBezTo>
                <a:lnTo>
                  <a:pt x="1157344" y="1582034"/>
                </a:lnTo>
                <a:cubicBezTo>
                  <a:pt x="1157344" y="1588657"/>
                  <a:pt x="1155688" y="1594452"/>
                  <a:pt x="1152377" y="1599419"/>
                </a:cubicBezTo>
                <a:cubicBezTo>
                  <a:pt x="1149065" y="1604386"/>
                  <a:pt x="1143270" y="1608318"/>
                  <a:pt x="1134992" y="1611216"/>
                </a:cubicBezTo>
                <a:cubicBezTo>
                  <a:pt x="1126713" y="1614113"/>
                  <a:pt x="1115744" y="1616597"/>
                  <a:pt x="1102084" y="1618666"/>
                </a:cubicBezTo>
                <a:cubicBezTo>
                  <a:pt x="1088425" y="1620736"/>
                  <a:pt x="1071660" y="1621771"/>
                  <a:pt x="1051792" y="1621771"/>
                </a:cubicBezTo>
                <a:cubicBezTo>
                  <a:pt x="1030268" y="1621771"/>
                  <a:pt x="1012883" y="1620736"/>
                  <a:pt x="999637" y="1618666"/>
                </a:cubicBezTo>
                <a:cubicBezTo>
                  <a:pt x="986391" y="1616597"/>
                  <a:pt x="975629" y="1614113"/>
                  <a:pt x="967350" y="1611216"/>
                </a:cubicBezTo>
                <a:cubicBezTo>
                  <a:pt x="959072" y="1608318"/>
                  <a:pt x="953277" y="1604386"/>
                  <a:pt x="949966" y="1599419"/>
                </a:cubicBezTo>
                <a:cubicBezTo>
                  <a:pt x="946654" y="1594452"/>
                  <a:pt x="944998" y="1588657"/>
                  <a:pt x="944998" y="1582034"/>
                </a:cubicBezTo>
                <a:lnTo>
                  <a:pt x="944998" y="869249"/>
                </a:lnTo>
                <a:lnTo>
                  <a:pt x="213587" y="869249"/>
                </a:lnTo>
                <a:lnTo>
                  <a:pt x="213587" y="1582034"/>
                </a:lnTo>
                <a:cubicBezTo>
                  <a:pt x="213587" y="1588657"/>
                  <a:pt x="211932" y="1594452"/>
                  <a:pt x="208620" y="1599419"/>
                </a:cubicBezTo>
                <a:cubicBezTo>
                  <a:pt x="205309" y="1604386"/>
                  <a:pt x="199514" y="1608318"/>
                  <a:pt x="191235" y="1611216"/>
                </a:cubicBezTo>
                <a:cubicBezTo>
                  <a:pt x="182957" y="1614113"/>
                  <a:pt x="171988" y="1616597"/>
                  <a:pt x="158328" y="1618666"/>
                </a:cubicBezTo>
                <a:cubicBezTo>
                  <a:pt x="144669" y="1620736"/>
                  <a:pt x="127490" y="1621771"/>
                  <a:pt x="106794" y="1621771"/>
                </a:cubicBezTo>
                <a:cubicBezTo>
                  <a:pt x="86925" y="1621771"/>
                  <a:pt x="69954" y="1620736"/>
                  <a:pt x="55881" y="1618666"/>
                </a:cubicBezTo>
                <a:cubicBezTo>
                  <a:pt x="41807" y="1616597"/>
                  <a:pt x="30631" y="1614113"/>
                  <a:pt x="22353" y="1611216"/>
                </a:cubicBezTo>
                <a:cubicBezTo>
                  <a:pt x="14074" y="1608318"/>
                  <a:pt x="8279" y="1604386"/>
                  <a:pt x="4968" y="1599419"/>
                </a:cubicBezTo>
                <a:cubicBezTo>
                  <a:pt x="1656" y="1594452"/>
                  <a:pt x="0" y="1588657"/>
                  <a:pt x="0" y="1582034"/>
                </a:cubicBezTo>
                <a:lnTo>
                  <a:pt x="0" y="39737"/>
                </a:lnTo>
                <a:cubicBezTo>
                  <a:pt x="0" y="33114"/>
                  <a:pt x="1656" y="27319"/>
                  <a:pt x="4968" y="22352"/>
                </a:cubicBezTo>
                <a:cubicBezTo>
                  <a:pt x="8279" y="17385"/>
                  <a:pt x="14074" y="13453"/>
                  <a:pt x="22353" y="10555"/>
                </a:cubicBezTo>
                <a:cubicBezTo>
                  <a:pt x="30631" y="7658"/>
                  <a:pt x="41807" y="5174"/>
                  <a:pt x="55881" y="3105"/>
                </a:cubicBezTo>
                <a:cubicBezTo>
                  <a:pt x="69954" y="1035"/>
                  <a:pt x="86925" y="0"/>
                  <a:pt x="106794" y="0"/>
                </a:cubicBez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9" name="Picture 18"/>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663" t="37521" r="59093" b="38996"/>
          <a:stretch>
            <a:fillRect/>
          </a:stretch>
        </p:blipFill>
        <p:spPr>
          <a:xfrm>
            <a:off x="3649344" y="2591229"/>
            <a:ext cx="1383423" cy="1621771"/>
          </a:xfrm>
          <a:custGeom>
            <a:avLst/>
            <a:gdLst/>
            <a:ahLst/>
            <a:cxnLst/>
            <a:rect l="l" t="t" r="r" b="b"/>
            <a:pathLst>
              <a:path w="1383423" h="1621771">
                <a:moveTo>
                  <a:pt x="687367" y="0"/>
                </a:moveTo>
                <a:cubicBezTo>
                  <a:pt x="713858" y="0"/>
                  <a:pt x="735796" y="621"/>
                  <a:pt x="753181" y="1863"/>
                </a:cubicBezTo>
                <a:cubicBezTo>
                  <a:pt x="770567" y="3105"/>
                  <a:pt x="784640" y="5381"/>
                  <a:pt x="795402" y="8693"/>
                </a:cubicBezTo>
                <a:cubicBezTo>
                  <a:pt x="806164" y="12004"/>
                  <a:pt x="814442" y="16764"/>
                  <a:pt x="820238" y="22973"/>
                </a:cubicBezTo>
                <a:cubicBezTo>
                  <a:pt x="826033" y="29182"/>
                  <a:pt x="830586" y="36840"/>
                  <a:pt x="833898" y="45946"/>
                </a:cubicBezTo>
                <a:lnTo>
                  <a:pt x="1372832" y="1538571"/>
                </a:lnTo>
                <a:cubicBezTo>
                  <a:pt x="1379455" y="1556784"/>
                  <a:pt x="1382973" y="1571479"/>
                  <a:pt x="1383387" y="1582655"/>
                </a:cubicBezTo>
                <a:cubicBezTo>
                  <a:pt x="1383801" y="1593831"/>
                  <a:pt x="1380696" y="1602316"/>
                  <a:pt x="1374074" y="1608111"/>
                </a:cubicBezTo>
                <a:cubicBezTo>
                  <a:pt x="1367451" y="1613906"/>
                  <a:pt x="1356482" y="1617631"/>
                  <a:pt x="1341167" y="1619287"/>
                </a:cubicBezTo>
                <a:cubicBezTo>
                  <a:pt x="1325851" y="1620943"/>
                  <a:pt x="1305362" y="1621771"/>
                  <a:pt x="1279698" y="1621771"/>
                </a:cubicBezTo>
                <a:cubicBezTo>
                  <a:pt x="1254035" y="1621771"/>
                  <a:pt x="1233545" y="1621150"/>
                  <a:pt x="1218230" y="1619908"/>
                </a:cubicBezTo>
                <a:cubicBezTo>
                  <a:pt x="1202914" y="1618666"/>
                  <a:pt x="1191324" y="1616597"/>
                  <a:pt x="1183460" y="1613699"/>
                </a:cubicBezTo>
                <a:cubicBezTo>
                  <a:pt x="1175595" y="1610802"/>
                  <a:pt x="1169800" y="1606869"/>
                  <a:pt x="1166075" y="1601902"/>
                </a:cubicBezTo>
                <a:cubicBezTo>
                  <a:pt x="1162350" y="1596935"/>
                  <a:pt x="1158831" y="1590726"/>
                  <a:pt x="1155520" y="1583276"/>
                </a:cubicBezTo>
                <a:lnTo>
                  <a:pt x="1017681" y="1192113"/>
                </a:lnTo>
                <a:lnTo>
                  <a:pt x="349601" y="1192113"/>
                </a:lnTo>
                <a:lnTo>
                  <a:pt x="217972" y="1578308"/>
                </a:lnTo>
                <a:cubicBezTo>
                  <a:pt x="215488" y="1585759"/>
                  <a:pt x="212177" y="1592175"/>
                  <a:pt x="208038" y="1597556"/>
                </a:cubicBezTo>
                <a:cubicBezTo>
                  <a:pt x="203898" y="1602937"/>
                  <a:pt x="197897" y="1607490"/>
                  <a:pt x="190032" y="1611216"/>
                </a:cubicBezTo>
                <a:cubicBezTo>
                  <a:pt x="182167" y="1614941"/>
                  <a:pt x="170991" y="1617631"/>
                  <a:pt x="156504" y="1619287"/>
                </a:cubicBezTo>
                <a:cubicBezTo>
                  <a:pt x="142016" y="1620943"/>
                  <a:pt x="123182" y="1621771"/>
                  <a:pt x="100002" y="1621771"/>
                </a:cubicBezTo>
                <a:cubicBezTo>
                  <a:pt x="75995" y="1621771"/>
                  <a:pt x="56333" y="1620736"/>
                  <a:pt x="41018" y="1618666"/>
                </a:cubicBezTo>
                <a:cubicBezTo>
                  <a:pt x="25702" y="1616597"/>
                  <a:pt x="14941" y="1612664"/>
                  <a:pt x="8731" y="1606869"/>
                </a:cubicBezTo>
                <a:cubicBezTo>
                  <a:pt x="2523" y="1601074"/>
                  <a:pt x="-375" y="1592589"/>
                  <a:pt x="39" y="1581413"/>
                </a:cubicBezTo>
                <a:cubicBezTo>
                  <a:pt x="452" y="1570237"/>
                  <a:pt x="3971" y="1555542"/>
                  <a:pt x="10594" y="1537330"/>
                </a:cubicBezTo>
                <a:lnTo>
                  <a:pt x="549529" y="44704"/>
                </a:lnTo>
                <a:cubicBezTo>
                  <a:pt x="552840" y="35598"/>
                  <a:pt x="557186" y="28147"/>
                  <a:pt x="562568" y="22352"/>
                </a:cubicBezTo>
                <a:cubicBezTo>
                  <a:pt x="567948" y="16557"/>
                  <a:pt x="575813" y="12004"/>
                  <a:pt x="586161" y="8693"/>
                </a:cubicBezTo>
                <a:cubicBezTo>
                  <a:pt x="596509" y="5381"/>
                  <a:pt x="609755" y="3105"/>
                  <a:pt x="625898" y="1863"/>
                </a:cubicBezTo>
                <a:cubicBezTo>
                  <a:pt x="642042" y="621"/>
                  <a:pt x="662531" y="0"/>
                  <a:pt x="687367" y="0"/>
                </a:cubicBezTo>
                <a:close/>
                <a:moveTo>
                  <a:pt x="679916" y="221038"/>
                </a:moveTo>
                <a:lnTo>
                  <a:pt x="402998" y="1021989"/>
                </a:lnTo>
                <a:lnTo>
                  <a:pt x="961801" y="1021989"/>
                </a:lnTo>
                <a:lnTo>
                  <a:pt x="681158" y="221038"/>
                </a:lnTo>
                <a:lnTo>
                  <a:pt x="679916" y="221038"/>
                </a:ln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8" name="Picture 17"/>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5199" t="37521" r="23556" b="38996"/>
          <a:stretch>
            <a:fillRect/>
          </a:stretch>
        </p:blipFill>
        <p:spPr>
          <a:xfrm>
            <a:off x="8020023" y="2591229"/>
            <a:ext cx="1383423" cy="1621771"/>
          </a:xfrm>
          <a:custGeom>
            <a:avLst/>
            <a:gdLst/>
            <a:ahLst/>
            <a:cxnLst/>
            <a:rect l="l" t="t" r="r" b="b"/>
            <a:pathLst>
              <a:path w="1383423" h="1621771">
                <a:moveTo>
                  <a:pt x="687367" y="0"/>
                </a:moveTo>
                <a:cubicBezTo>
                  <a:pt x="713858" y="0"/>
                  <a:pt x="735797" y="621"/>
                  <a:pt x="753182" y="1863"/>
                </a:cubicBezTo>
                <a:cubicBezTo>
                  <a:pt x="770567" y="3105"/>
                  <a:pt x="784640" y="5381"/>
                  <a:pt x="795402" y="8693"/>
                </a:cubicBezTo>
                <a:cubicBezTo>
                  <a:pt x="806164" y="12004"/>
                  <a:pt x="814443" y="16764"/>
                  <a:pt x="820238" y="22973"/>
                </a:cubicBezTo>
                <a:cubicBezTo>
                  <a:pt x="826033" y="29182"/>
                  <a:pt x="830586" y="36840"/>
                  <a:pt x="833898" y="45946"/>
                </a:cubicBezTo>
                <a:lnTo>
                  <a:pt x="1372832" y="1538571"/>
                </a:lnTo>
                <a:cubicBezTo>
                  <a:pt x="1379455" y="1556784"/>
                  <a:pt x="1382973" y="1571479"/>
                  <a:pt x="1383387" y="1582655"/>
                </a:cubicBezTo>
                <a:cubicBezTo>
                  <a:pt x="1383801" y="1593831"/>
                  <a:pt x="1380697" y="1602316"/>
                  <a:pt x="1374074" y="1608111"/>
                </a:cubicBezTo>
                <a:cubicBezTo>
                  <a:pt x="1367451" y="1613906"/>
                  <a:pt x="1356482" y="1617631"/>
                  <a:pt x="1341167" y="1619287"/>
                </a:cubicBezTo>
                <a:cubicBezTo>
                  <a:pt x="1325851" y="1620943"/>
                  <a:pt x="1305362" y="1621771"/>
                  <a:pt x="1279698" y="1621771"/>
                </a:cubicBezTo>
                <a:cubicBezTo>
                  <a:pt x="1254035" y="1621771"/>
                  <a:pt x="1233545" y="1621150"/>
                  <a:pt x="1218230" y="1619908"/>
                </a:cubicBezTo>
                <a:cubicBezTo>
                  <a:pt x="1202915" y="1618666"/>
                  <a:pt x="1191325" y="1616597"/>
                  <a:pt x="1183460" y="1613699"/>
                </a:cubicBezTo>
                <a:cubicBezTo>
                  <a:pt x="1175595" y="1610802"/>
                  <a:pt x="1169800" y="1606869"/>
                  <a:pt x="1166075" y="1601902"/>
                </a:cubicBezTo>
                <a:cubicBezTo>
                  <a:pt x="1162350" y="1596935"/>
                  <a:pt x="1158831" y="1590726"/>
                  <a:pt x="1155520" y="1583276"/>
                </a:cubicBezTo>
                <a:lnTo>
                  <a:pt x="1017682" y="1192113"/>
                </a:lnTo>
                <a:lnTo>
                  <a:pt x="349602" y="1192113"/>
                </a:lnTo>
                <a:lnTo>
                  <a:pt x="217973" y="1578308"/>
                </a:lnTo>
                <a:cubicBezTo>
                  <a:pt x="215489" y="1585759"/>
                  <a:pt x="212178" y="1592175"/>
                  <a:pt x="208038" y="1597556"/>
                </a:cubicBezTo>
                <a:cubicBezTo>
                  <a:pt x="203899" y="1602937"/>
                  <a:pt x="197897" y="1607490"/>
                  <a:pt x="190032" y="1611216"/>
                </a:cubicBezTo>
                <a:cubicBezTo>
                  <a:pt x="182168" y="1614941"/>
                  <a:pt x="170992" y="1617631"/>
                  <a:pt x="156504" y="1619287"/>
                </a:cubicBezTo>
                <a:cubicBezTo>
                  <a:pt x="142017" y="1620943"/>
                  <a:pt x="123183" y="1621771"/>
                  <a:pt x="100003" y="1621771"/>
                </a:cubicBezTo>
                <a:cubicBezTo>
                  <a:pt x="75995" y="1621771"/>
                  <a:pt x="56334" y="1620736"/>
                  <a:pt x="41018" y="1618666"/>
                </a:cubicBezTo>
                <a:cubicBezTo>
                  <a:pt x="25703" y="1616597"/>
                  <a:pt x="14941" y="1612664"/>
                  <a:pt x="8732" y="1606869"/>
                </a:cubicBezTo>
                <a:cubicBezTo>
                  <a:pt x="2523" y="1601074"/>
                  <a:pt x="-375" y="1592589"/>
                  <a:pt x="39" y="1581413"/>
                </a:cubicBezTo>
                <a:cubicBezTo>
                  <a:pt x="453" y="1570237"/>
                  <a:pt x="3972" y="1555542"/>
                  <a:pt x="10595" y="1537330"/>
                </a:cubicBezTo>
                <a:lnTo>
                  <a:pt x="549529" y="44704"/>
                </a:lnTo>
                <a:cubicBezTo>
                  <a:pt x="552841" y="35598"/>
                  <a:pt x="557187" y="28147"/>
                  <a:pt x="562567" y="22352"/>
                </a:cubicBezTo>
                <a:cubicBezTo>
                  <a:pt x="567949" y="16557"/>
                  <a:pt x="575813" y="12004"/>
                  <a:pt x="586161" y="8693"/>
                </a:cubicBezTo>
                <a:cubicBezTo>
                  <a:pt x="596509" y="5381"/>
                  <a:pt x="609755" y="3105"/>
                  <a:pt x="625899" y="1863"/>
                </a:cubicBezTo>
                <a:cubicBezTo>
                  <a:pt x="642042" y="621"/>
                  <a:pt x="662531" y="0"/>
                  <a:pt x="687367" y="0"/>
                </a:cubicBezTo>
                <a:close/>
                <a:moveTo>
                  <a:pt x="679916" y="221038"/>
                </a:moveTo>
                <a:lnTo>
                  <a:pt x="402998" y="1021989"/>
                </a:lnTo>
                <a:lnTo>
                  <a:pt x="961801" y="1021989"/>
                </a:lnTo>
                <a:lnTo>
                  <a:pt x="681158" y="221038"/>
                </a:lnTo>
                <a:lnTo>
                  <a:pt x="679916" y="221038"/>
                </a:ln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7" name="Picture 16"/>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8500" t="37521" r="19764" b="38996"/>
          <a:stretch>
            <a:fillRect/>
          </a:stretch>
        </p:blipFill>
        <p:spPr>
          <a:xfrm>
            <a:off x="9657711" y="2591229"/>
            <a:ext cx="213587" cy="1621771"/>
          </a:xfrm>
          <a:custGeom>
            <a:avLst/>
            <a:gdLst/>
            <a:ahLst/>
            <a:cxnLst/>
            <a:rect l="l" t="t" r="r" b="b"/>
            <a:pathLst>
              <a:path w="213587" h="1621771">
                <a:moveTo>
                  <a:pt x="106793" y="0"/>
                </a:moveTo>
                <a:cubicBezTo>
                  <a:pt x="127490" y="0"/>
                  <a:pt x="144668" y="1035"/>
                  <a:pt x="158327" y="3105"/>
                </a:cubicBezTo>
                <a:cubicBezTo>
                  <a:pt x="171987" y="5174"/>
                  <a:pt x="182956" y="7658"/>
                  <a:pt x="191235" y="10555"/>
                </a:cubicBezTo>
                <a:cubicBezTo>
                  <a:pt x="199513" y="13453"/>
                  <a:pt x="205308" y="17385"/>
                  <a:pt x="208620" y="22352"/>
                </a:cubicBezTo>
                <a:cubicBezTo>
                  <a:pt x="211931" y="27319"/>
                  <a:pt x="213587" y="33114"/>
                  <a:pt x="213587" y="39737"/>
                </a:cubicBezTo>
                <a:lnTo>
                  <a:pt x="213587" y="1582034"/>
                </a:lnTo>
                <a:cubicBezTo>
                  <a:pt x="213587" y="1588657"/>
                  <a:pt x="211931" y="1594452"/>
                  <a:pt x="208620" y="1599419"/>
                </a:cubicBezTo>
                <a:cubicBezTo>
                  <a:pt x="205308" y="1604386"/>
                  <a:pt x="199513" y="1608318"/>
                  <a:pt x="191235" y="1611216"/>
                </a:cubicBezTo>
                <a:cubicBezTo>
                  <a:pt x="182956" y="1614113"/>
                  <a:pt x="171987" y="1616597"/>
                  <a:pt x="158327" y="1618666"/>
                </a:cubicBezTo>
                <a:cubicBezTo>
                  <a:pt x="144668" y="1620736"/>
                  <a:pt x="127490" y="1621771"/>
                  <a:pt x="106793" y="1621771"/>
                </a:cubicBezTo>
                <a:cubicBezTo>
                  <a:pt x="86925" y="1621771"/>
                  <a:pt x="69954" y="1620736"/>
                  <a:pt x="55880" y="1618666"/>
                </a:cubicBezTo>
                <a:cubicBezTo>
                  <a:pt x="41806" y="1616597"/>
                  <a:pt x="30630" y="1614113"/>
                  <a:pt x="22352" y="1611216"/>
                </a:cubicBezTo>
                <a:cubicBezTo>
                  <a:pt x="14073" y="1608318"/>
                  <a:pt x="8278" y="1604386"/>
                  <a:pt x="4967" y="1599419"/>
                </a:cubicBezTo>
                <a:cubicBezTo>
                  <a:pt x="1655" y="1594452"/>
                  <a:pt x="0" y="1588657"/>
                  <a:pt x="0" y="1582034"/>
                </a:cubicBezTo>
                <a:lnTo>
                  <a:pt x="0" y="39737"/>
                </a:lnTo>
                <a:cubicBezTo>
                  <a:pt x="0" y="33114"/>
                  <a:pt x="1862" y="27319"/>
                  <a:pt x="5588" y="22352"/>
                </a:cubicBezTo>
                <a:cubicBezTo>
                  <a:pt x="9313" y="17385"/>
                  <a:pt x="15522" y="13453"/>
                  <a:pt x="24215" y="10555"/>
                </a:cubicBezTo>
                <a:cubicBezTo>
                  <a:pt x="32907" y="7658"/>
                  <a:pt x="44083" y="5174"/>
                  <a:pt x="57743" y="3105"/>
                </a:cubicBezTo>
                <a:cubicBezTo>
                  <a:pt x="71402" y="1035"/>
                  <a:pt x="87753" y="0"/>
                  <a:pt x="106793" y="0"/>
                </a:cubicBez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6" name="Picture 15"/>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2309" t="37521" r="6446" b="38996"/>
          <a:stretch>
            <a:fillRect/>
          </a:stretch>
        </p:blipFill>
        <p:spPr>
          <a:xfrm>
            <a:off x="10126343" y="2591229"/>
            <a:ext cx="1383423" cy="1621771"/>
          </a:xfrm>
          <a:custGeom>
            <a:avLst/>
            <a:gdLst/>
            <a:ahLst/>
            <a:cxnLst/>
            <a:rect l="l" t="t" r="r" b="b"/>
            <a:pathLst>
              <a:path w="1383423" h="1621771">
                <a:moveTo>
                  <a:pt x="687367" y="0"/>
                </a:moveTo>
                <a:cubicBezTo>
                  <a:pt x="713858" y="0"/>
                  <a:pt x="735797" y="621"/>
                  <a:pt x="753182" y="1863"/>
                </a:cubicBezTo>
                <a:cubicBezTo>
                  <a:pt x="770567" y="3105"/>
                  <a:pt x="784640" y="5381"/>
                  <a:pt x="795402" y="8693"/>
                </a:cubicBezTo>
                <a:cubicBezTo>
                  <a:pt x="806164" y="12004"/>
                  <a:pt x="814443" y="16764"/>
                  <a:pt x="820238" y="22973"/>
                </a:cubicBezTo>
                <a:cubicBezTo>
                  <a:pt x="826033" y="29182"/>
                  <a:pt x="830586" y="36840"/>
                  <a:pt x="833898" y="45946"/>
                </a:cubicBezTo>
                <a:lnTo>
                  <a:pt x="1372832" y="1538571"/>
                </a:lnTo>
                <a:cubicBezTo>
                  <a:pt x="1379455" y="1556784"/>
                  <a:pt x="1382973" y="1571479"/>
                  <a:pt x="1383387" y="1582655"/>
                </a:cubicBezTo>
                <a:cubicBezTo>
                  <a:pt x="1383801" y="1593831"/>
                  <a:pt x="1380697" y="1602316"/>
                  <a:pt x="1374074" y="1608111"/>
                </a:cubicBezTo>
                <a:cubicBezTo>
                  <a:pt x="1367451" y="1613906"/>
                  <a:pt x="1356482" y="1617631"/>
                  <a:pt x="1341167" y="1619287"/>
                </a:cubicBezTo>
                <a:cubicBezTo>
                  <a:pt x="1325851" y="1620943"/>
                  <a:pt x="1305362" y="1621771"/>
                  <a:pt x="1279698" y="1621771"/>
                </a:cubicBezTo>
                <a:cubicBezTo>
                  <a:pt x="1254035" y="1621771"/>
                  <a:pt x="1233545" y="1621150"/>
                  <a:pt x="1218230" y="1619908"/>
                </a:cubicBezTo>
                <a:cubicBezTo>
                  <a:pt x="1202915" y="1618666"/>
                  <a:pt x="1191325" y="1616597"/>
                  <a:pt x="1183460" y="1613699"/>
                </a:cubicBezTo>
                <a:cubicBezTo>
                  <a:pt x="1175595" y="1610802"/>
                  <a:pt x="1169800" y="1606869"/>
                  <a:pt x="1166075" y="1601902"/>
                </a:cubicBezTo>
                <a:cubicBezTo>
                  <a:pt x="1162350" y="1596935"/>
                  <a:pt x="1158831" y="1590726"/>
                  <a:pt x="1155520" y="1583276"/>
                </a:cubicBezTo>
                <a:lnTo>
                  <a:pt x="1017682" y="1192113"/>
                </a:lnTo>
                <a:lnTo>
                  <a:pt x="349602" y="1192113"/>
                </a:lnTo>
                <a:lnTo>
                  <a:pt x="217972" y="1578308"/>
                </a:lnTo>
                <a:cubicBezTo>
                  <a:pt x="215489" y="1585759"/>
                  <a:pt x="212177" y="1592175"/>
                  <a:pt x="208038" y="1597556"/>
                </a:cubicBezTo>
                <a:cubicBezTo>
                  <a:pt x="203899" y="1602937"/>
                  <a:pt x="197897" y="1607490"/>
                  <a:pt x="190032" y="1611216"/>
                </a:cubicBezTo>
                <a:cubicBezTo>
                  <a:pt x="182168" y="1614941"/>
                  <a:pt x="170991" y="1617631"/>
                  <a:pt x="156504" y="1619287"/>
                </a:cubicBezTo>
                <a:cubicBezTo>
                  <a:pt x="142017" y="1620943"/>
                  <a:pt x="123183" y="1621771"/>
                  <a:pt x="100003" y="1621771"/>
                </a:cubicBezTo>
                <a:cubicBezTo>
                  <a:pt x="75995" y="1621771"/>
                  <a:pt x="56333" y="1620736"/>
                  <a:pt x="41018" y="1618666"/>
                </a:cubicBezTo>
                <a:cubicBezTo>
                  <a:pt x="25703" y="1616597"/>
                  <a:pt x="14941" y="1612664"/>
                  <a:pt x="8732" y="1606869"/>
                </a:cubicBezTo>
                <a:cubicBezTo>
                  <a:pt x="2523" y="1601074"/>
                  <a:pt x="-375" y="1592589"/>
                  <a:pt x="39" y="1581413"/>
                </a:cubicBezTo>
                <a:cubicBezTo>
                  <a:pt x="453" y="1570237"/>
                  <a:pt x="3971" y="1555542"/>
                  <a:pt x="10594" y="1537330"/>
                </a:cubicBezTo>
                <a:lnTo>
                  <a:pt x="549529" y="44704"/>
                </a:lnTo>
                <a:cubicBezTo>
                  <a:pt x="552840" y="35598"/>
                  <a:pt x="557187" y="28147"/>
                  <a:pt x="562568" y="22352"/>
                </a:cubicBezTo>
                <a:cubicBezTo>
                  <a:pt x="567949" y="16557"/>
                  <a:pt x="575813" y="12004"/>
                  <a:pt x="586161" y="8693"/>
                </a:cubicBezTo>
                <a:cubicBezTo>
                  <a:pt x="596510" y="5381"/>
                  <a:pt x="609755" y="3105"/>
                  <a:pt x="625899" y="1863"/>
                </a:cubicBezTo>
                <a:cubicBezTo>
                  <a:pt x="642042" y="621"/>
                  <a:pt x="662531" y="0"/>
                  <a:pt x="687367" y="0"/>
                </a:cubicBezTo>
                <a:close/>
                <a:moveTo>
                  <a:pt x="679916" y="221038"/>
                </a:moveTo>
                <a:lnTo>
                  <a:pt x="402998" y="1021989"/>
                </a:lnTo>
                <a:lnTo>
                  <a:pt x="961801" y="1021989"/>
                </a:lnTo>
                <a:lnTo>
                  <a:pt x="681158" y="221038"/>
                </a:lnTo>
                <a:lnTo>
                  <a:pt x="679916" y="221038"/>
                </a:ln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5" name="Picture 14"/>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964" t="37629" r="48326" b="38996"/>
          <a:stretch>
            <a:fillRect/>
          </a:stretch>
        </p:blipFill>
        <p:spPr>
          <a:xfrm>
            <a:off x="5285737" y="2598679"/>
            <a:ext cx="1071659" cy="1614320"/>
          </a:xfrm>
          <a:custGeom>
            <a:avLst/>
            <a:gdLst/>
            <a:ahLst/>
            <a:cxnLst/>
            <a:rect l="l" t="t" r="r" b="b"/>
            <a:pathLst>
              <a:path w="1071659" h="1614320">
                <a:moveTo>
                  <a:pt x="79473" y="0"/>
                </a:moveTo>
                <a:lnTo>
                  <a:pt x="420964" y="0"/>
                </a:lnTo>
                <a:cubicBezTo>
                  <a:pt x="461529" y="0"/>
                  <a:pt x="495264" y="1035"/>
                  <a:pt x="522169" y="3104"/>
                </a:cubicBezTo>
                <a:cubicBezTo>
                  <a:pt x="549075" y="5174"/>
                  <a:pt x="573290" y="7451"/>
                  <a:pt x="594814" y="9934"/>
                </a:cubicBezTo>
                <a:cubicBezTo>
                  <a:pt x="656903" y="20696"/>
                  <a:pt x="711749" y="37667"/>
                  <a:pt x="759350" y="60847"/>
                </a:cubicBezTo>
                <a:cubicBezTo>
                  <a:pt x="806951" y="84027"/>
                  <a:pt x="846896" y="113416"/>
                  <a:pt x="879183" y="149014"/>
                </a:cubicBezTo>
                <a:cubicBezTo>
                  <a:pt x="911469" y="184612"/>
                  <a:pt x="935684" y="225384"/>
                  <a:pt x="951827" y="271330"/>
                </a:cubicBezTo>
                <a:cubicBezTo>
                  <a:pt x="967970" y="317276"/>
                  <a:pt x="976042" y="367982"/>
                  <a:pt x="976042" y="423448"/>
                </a:cubicBezTo>
                <a:cubicBezTo>
                  <a:pt x="976042" y="477259"/>
                  <a:pt x="968798" y="525482"/>
                  <a:pt x="954310" y="568116"/>
                </a:cubicBezTo>
                <a:cubicBezTo>
                  <a:pt x="939822" y="610751"/>
                  <a:pt x="918920" y="648418"/>
                  <a:pt x="891600" y="681119"/>
                </a:cubicBezTo>
                <a:cubicBezTo>
                  <a:pt x="864281" y="713819"/>
                  <a:pt x="831581" y="742173"/>
                  <a:pt x="793499" y="766181"/>
                </a:cubicBezTo>
                <a:cubicBezTo>
                  <a:pt x="755417" y="790189"/>
                  <a:pt x="712783" y="810471"/>
                  <a:pt x="665596" y="827028"/>
                </a:cubicBezTo>
                <a:cubicBezTo>
                  <a:pt x="692086" y="838618"/>
                  <a:pt x="716095" y="853313"/>
                  <a:pt x="737619" y="871112"/>
                </a:cubicBezTo>
                <a:cubicBezTo>
                  <a:pt x="759143" y="888911"/>
                  <a:pt x="779219" y="910228"/>
                  <a:pt x="797846" y="935064"/>
                </a:cubicBezTo>
                <a:cubicBezTo>
                  <a:pt x="816472" y="959899"/>
                  <a:pt x="834064" y="988460"/>
                  <a:pt x="850621" y="1020747"/>
                </a:cubicBezTo>
                <a:cubicBezTo>
                  <a:pt x="867178" y="1053033"/>
                  <a:pt x="883736" y="1089459"/>
                  <a:pt x="900293" y="1130024"/>
                </a:cubicBezTo>
                <a:lnTo>
                  <a:pt x="1044340" y="1483932"/>
                </a:lnTo>
                <a:cubicBezTo>
                  <a:pt x="1055929" y="1513735"/>
                  <a:pt x="1063381" y="1534639"/>
                  <a:pt x="1066692" y="1546643"/>
                </a:cubicBezTo>
                <a:cubicBezTo>
                  <a:pt x="1070003" y="1558647"/>
                  <a:pt x="1071659" y="1567960"/>
                  <a:pt x="1071659" y="1574583"/>
                </a:cubicBezTo>
                <a:cubicBezTo>
                  <a:pt x="1071659" y="1581206"/>
                  <a:pt x="1070417" y="1587001"/>
                  <a:pt x="1067934" y="1591968"/>
                </a:cubicBezTo>
                <a:cubicBezTo>
                  <a:pt x="1065450" y="1596935"/>
                  <a:pt x="1060069" y="1601074"/>
                  <a:pt x="1051791" y="1604385"/>
                </a:cubicBezTo>
                <a:cubicBezTo>
                  <a:pt x="1043511" y="1607697"/>
                  <a:pt x="1031922" y="1610180"/>
                  <a:pt x="1017021" y="1611836"/>
                </a:cubicBezTo>
                <a:cubicBezTo>
                  <a:pt x="1002119" y="1613492"/>
                  <a:pt x="982251" y="1614320"/>
                  <a:pt x="957415" y="1614320"/>
                </a:cubicBezTo>
                <a:cubicBezTo>
                  <a:pt x="935891" y="1614320"/>
                  <a:pt x="918299" y="1613492"/>
                  <a:pt x="904639" y="1611836"/>
                </a:cubicBezTo>
                <a:cubicBezTo>
                  <a:pt x="890979" y="1610180"/>
                  <a:pt x="880010" y="1607490"/>
                  <a:pt x="871732" y="1603765"/>
                </a:cubicBezTo>
                <a:cubicBezTo>
                  <a:pt x="863453" y="1600039"/>
                  <a:pt x="857037" y="1594865"/>
                  <a:pt x="852484" y="1588242"/>
                </a:cubicBezTo>
                <a:cubicBezTo>
                  <a:pt x="847930" y="1581620"/>
                  <a:pt x="843999" y="1573341"/>
                  <a:pt x="840687" y="1563407"/>
                </a:cubicBezTo>
                <a:lnTo>
                  <a:pt x="692915" y="1184662"/>
                </a:lnTo>
                <a:cubicBezTo>
                  <a:pt x="675530" y="1141614"/>
                  <a:pt x="657524" y="1102084"/>
                  <a:pt x="638897" y="1066072"/>
                </a:cubicBezTo>
                <a:cubicBezTo>
                  <a:pt x="620270" y="1030060"/>
                  <a:pt x="598125" y="999016"/>
                  <a:pt x="572462" y="972938"/>
                </a:cubicBezTo>
                <a:cubicBezTo>
                  <a:pt x="546798" y="946861"/>
                  <a:pt x="516581" y="926578"/>
                  <a:pt x="481811" y="912091"/>
                </a:cubicBezTo>
                <a:cubicBezTo>
                  <a:pt x="447041" y="897603"/>
                  <a:pt x="405235" y="890359"/>
                  <a:pt x="356391" y="890359"/>
                </a:cubicBezTo>
                <a:lnTo>
                  <a:pt x="213586" y="890359"/>
                </a:lnTo>
                <a:lnTo>
                  <a:pt x="213586" y="1574583"/>
                </a:lnTo>
                <a:cubicBezTo>
                  <a:pt x="213586" y="1581206"/>
                  <a:pt x="211723" y="1587001"/>
                  <a:pt x="207998" y="1591968"/>
                </a:cubicBezTo>
                <a:cubicBezTo>
                  <a:pt x="204273" y="1596935"/>
                  <a:pt x="198478" y="1600867"/>
                  <a:pt x="190613" y="1603765"/>
                </a:cubicBezTo>
                <a:cubicBezTo>
                  <a:pt x="182748" y="1606662"/>
                  <a:pt x="171986" y="1609146"/>
                  <a:pt x="158327" y="1611215"/>
                </a:cubicBezTo>
                <a:cubicBezTo>
                  <a:pt x="144667" y="1613285"/>
                  <a:pt x="127489" y="1614320"/>
                  <a:pt x="106792" y="1614320"/>
                </a:cubicBezTo>
                <a:cubicBezTo>
                  <a:pt x="86096" y="1614320"/>
                  <a:pt x="68918" y="1613285"/>
                  <a:pt x="55258" y="1611215"/>
                </a:cubicBezTo>
                <a:cubicBezTo>
                  <a:pt x="41599" y="1609146"/>
                  <a:pt x="30630" y="1606662"/>
                  <a:pt x="22351" y="1603765"/>
                </a:cubicBezTo>
                <a:cubicBezTo>
                  <a:pt x="14073" y="1600867"/>
                  <a:pt x="8278" y="1596935"/>
                  <a:pt x="4966" y="1591968"/>
                </a:cubicBezTo>
                <a:cubicBezTo>
                  <a:pt x="1655" y="1587001"/>
                  <a:pt x="0" y="1581206"/>
                  <a:pt x="0" y="1574583"/>
                </a:cubicBezTo>
                <a:lnTo>
                  <a:pt x="0" y="86925"/>
                </a:lnTo>
                <a:cubicBezTo>
                  <a:pt x="0" y="54638"/>
                  <a:pt x="8485" y="32079"/>
                  <a:pt x="25456" y="19247"/>
                </a:cubicBezTo>
                <a:cubicBezTo>
                  <a:pt x="42427" y="6416"/>
                  <a:pt x="60433" y="0"/>
                  <a:pt x="79473" y="0"/>
                </a:cubicBezTo>
                <a:close/>
                <a:moveTo>
                  <a:pt x="213586" y="176333"/>
                </a:moveTo>
                <a:lnTo>
                  <a:pt x="213586" y="717751"/>
                </a:lnTo>
                <a:lnTo>
                  <a:pt x="422206" y="717751"/>
                </a:lnTo>
                <a:cubicBezTo>
                  <a:pt x="478499" y="717751"/>
                  <a:pt x="527137" y="710922"/>
                  <a:pt x="568115" y="697262"/>
                </a:cubicBezTo>
                <a:cubicBezTo>
                  <a:pt x="609094" y="683602"/>
                  <a:pt x="643243" y="664562"/>
                  <a:pt x="670563" y="640140"/>
                </a:cubicBezTo>
                <a:cubicBezTo>
                  <a:pt x="697882" y="615718"/>
                  <a:pt x="717957" y="586950"/>
                  <a:pt x="730789" y="553836"/>
                </a:cubicBezTo>
                <a:cubicBezTo>
                  <a:pt x="743620" y="520722"/>
                  <a:pt x="750037" y="484710"/>
                  <a:pt x="750037" y="445801"/>
                </a:cubicBezTo>
                <a:cubicBezTo>
                  <a:pt x="750037" y="382883"/>
                  <a:pt x="735963" y="329694"/>
                  <a:pt x="707816" y="286231"/>
                </a:cubicBezTo>
                <a:cubicBezTo>
                  <a:pt x="679669" y="242769"/>
                  <a:pt x="632481" y="211517"/>
                  <a:pt x="566253" y="192476"/>
                </a:cubicBezTo>
                <a:cubicBezTo>
                  <a:pt x="545556" y="186681"/>
                  <a:pt x="522169" y="182542"/>
                  <a:pt x="496092" y="180059"/>
                </a:cubicBezTo>
                <a:cubicBezTo>
                  <a:pt x="470014" y="177575"/>
                  <a:pt x="435865" y="176333"/>
                  <a:pt x="393645" y="176333"/>
                </a:cubicBezTo>
                <a:lnTo>
                  <a:pt x="213586" y="176333"/>
                </a:lnTo>
                <a:close/>
              </a:path>
            </a:pathLst>
          </a:custGeom>
          <a:solidFill>
            <a:srgbClr val="CC6600"/>
          </a:solidFill>
          <a:ln w="19050" cmpd="dbl">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4" name="Picture 13"/>
          <p:cNvPicPr>
            <a:picLocks noChangeAspect="1"/>
          </p:cNvPicPr>
          <p:nvPr/>
        </p:nvPicPr>
        <p:blipFill>
          <a:blip r:embed="rId3">
            <a:clrChange>
              <a:clrFrom>
                <a:srgbClr val="9E4900"/>
              </a:clrFrom>
              <a:clrTo>
                <a:srgbClr val="9E4900">
                  <a:alpha val="0"/>
                </a:srgbClr>
              </a:clrTo>
            </a:clrChange>
            <a:duotone>
              <a:prstClr val="black"/>
              <a:schemeClr val="accent6">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4190" t="37629" r="35767" b="39104"/>
          <a:stretch>
            <a:fillRect/>
          </a:stretch>
        </p:blipFill>
        <p:spPr>
          <a:xfrm>
            <a:off x="6666860" y="2598680"/>
            <a:ext cx="1235576" cy="1606869"/>
          </a:xfrm>
          <a:custGeom>
            <a:avLst/>
            <a:gdLst/>
            <a:ahLst/>
            <a:cxnLst/>
            <a:rect l="l" t="t" r="r" b="b"/>
            <a:pathLst>
              <a:path w="1235576" h="1606869">
                <a:moveTo>
                  <a:pt x="79474" y="0"/>
                </a:moveTo>
                <a:lnTo>
                  <a:pt x="443317" y="0"/>
                </a:lnTo>
                <a:cubicBezTo>
                  <a:pt x="582397" y="0"/>
                  <a:pt x="699953" y="18006"/>
                  <a:pt x="795984" y="54017"/>
                </a:cubicBezTo>
                <a:cubicBezTo>
                  <a:pt x="892015" y="90029"/>
                  <a:pt x="972524" y="141770"/>
                  <a:pt x="1037511" y="209241"/>
                </a:cubicBezTo>
                <a:cubicBezTo>
                  <a:pt x="1102498" y="276711"/>
                  <a:pt x="1151755" y="358462"/>
                  <a:pt x="1185283" y="454493"/>
                </a:cubicBezTo>
                <a:cubicBezTo>
                  <a:pt x="1218812" y="550524"/>
                  <a:pt x="1235576" y="658974"/>
                  <a:pt x="1235576" y="779841"/>
                </a:cubicBezTo>
                <a:cubicBezTo>
                  <a:pt x="1235576" y="918921"/>
                  <a:pt x="1217777" y="1040408"/>
                  <a:pt x="1182179" y="1144304"/>
                </a:cubicBezTo>
                <a:cubicBezTo>
                  <a:pt x="1146581" y="1248200"/>
                  <a:pt x="1094633" y="1334297"/>
                  <a:pt x="1026335" y="1402596"/>
                </a:cubicBezTo>
                <a:cubicBezTo>
                  <a:pt x="958037" y="1470894"/>
                  <a:pt x="874216" y="1522014"/>
                  <a:pt x="774874" y="1555956"/>
                </a:cubicBezTo>
                <a:cubicBezTo>
                  <a:pt x="675531" y="1589898"/>
                  <a:pt x="557147" y="1606869"/>
                  <a:pt x="419723" y="1606869"/>
                </a:cubicBezTo>
                <a:lnTo>
                  <a:pt x="79474" y="1606869"/>
                </a:lnTo>
                <a:cubicBezTo>
                  <a:pt x="60434" y="1606869"/>
                  <a:pt x="42428" y="1600453"/>
                  <a:pt x="25457" y="1587621"/>
                </a:cubicBezTo>
                <a:cubicBezTo>
                  <a:pt x="8486" y="1574790"/>
                  <a:pt x="0" y="1552231"/>
                  <a:pt x="0" y="1519944"/>
                </a:cubicBezTo>
                <a:lnTo>
                  <a:pt x="0" y="86925"/>
                </a:lnTo>
                <a:cubicBezTo>
                  <a:pt x="0" y="54638"/>
                  <a:pt x="8486" y="32079"/>
                  <a:pt x="25457" y="19247"/>
                </a:cubicBezTo>
                <a:cubicBezTo>
                  <a:pt x="42428" y="6416"/>
                  <a:pt x="60434" y="0"/>
                  <a:pt x="79474" y="0"/>
                </a:cubicBezTo>
                <a:close/>
                <a:moveTo>
                  <a:pt x="213587" y="177575"/>
                </a:moveTo>
                <a:lnTo>
                  <a:pt x="213587" y="1428052"/>
                </a:lnTo>
                <a:lnTo>
                  <a:pt x="433383" y="1428052"/>
                </a:lnTo>
                <a:cubicBezTo>
                  <a:pt x="536037" y="1428052"/>
                  <a:pt x="622548" y="1415220"/>
                  <a:pt x="692916" y="1389557"/>
                </a:cubicBezTo>
                <a:cubicBezTo>
                  <a:pt x="763284" y="1363893"/>
                  <a:pt x="822061" y="1324570"/>
                  <a:pt x="869249" y="1271587"/>
                </a:cubicBezTo>
                <a:cubicBezTo>
                  <a:pt x="916437" y="1218605"/>
                  <a:pt x="951828" y="1152169"/>
                  <a:pt x="975422" y="1072281"/>
                </a:cubicBezTo>
                <a:cubicBezTo>
                  <a:pt x="999016" y="992393"/>
                  <a:pt x="1010813" y="897810"/>
                  <a:pt x="1010813" y="788533"/>
                </a:cubicBezTo>
                <a:cubicBezTo>
                  <a:pt x="1010813" y="701608"/>
                  <a:pt x="1000051" y="620685"/>
                  <a:pt x="978526" y="545764"/>
                </a:cubicBezTo>
                <a:cubicBezTo>
                  <a:pt x="957002" y="470843"/>
                  <a:pt x="923267" y="406063"/>
                  <a:pt x="877321" y="351425"/>
                </a:cubicBezTo>
                <a:cubicBezTo>
                  <a:pt x="831375" y="296786"/>
                  <a:pt x="773218" y="254152"/>
                  <a:pt x="702850" y="223521"/>
                </a:cubicBezTo>
                <a:cubicBezTo>
                  <a:pt x="632482" y="192890"/>
                  <a:pt x="541832" y="177575"/>
                  <a:pt x="430899" y="177575"/>
                </a:cubicBezTo>
                <a:lnTo>
                  <a:pt x="213587" y="177575"/>
                </a:lnTo>
                <a:close/>
              </a:path>
            </a:pathLst>
          </a:custGeom>
          <a:ln>
            <a:noFill/>
          </a:ln>
          <a:effectLst>
            <a:glow rad="228600">
              <a:schemeClr val="accent6">
                <a:satMod val="175000"/>
                <a:alpha val="4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convex"/>
            <a:contourClr>
              <a:srgbClr val="FFFFFF"/>
            </a:contourClr>
          </a:sp3d>
        </p:spPr>
      </p:pic>
      <p:pic>
        <p:nvPicPr>
          <p:cNvPr id="13" name="Picture 12"/>
          <p:cNvPicPr>
            <a:picLocks noChangeAspect="1"/>
          </p:cNvPicPr>
          <p:nvPr/>
        </p:nvPicPr>
        <p:blipFill>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colorTemperature colorTemp="47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0"/>
            <a:ext cx="12302836" cy="6906086"/>
          </a:xfrm>
          <a:custGeom>
            <a:avLst/>
            <a:gdLst/>
            <a:ahLst/>
            <a:cxnLst/>
            <a:rect l="l" t="t" r="r" b="b"/>
            <a:pathLst>
              <a:path w="12302836" h="6906086">
                <a:moveTo>
                  <a:pt x="0" y="0"/>
                </a:moveTo>
                <a:lnTo>
                  <a:pt x="12302836" y="0"/>
                </a:lnTo>
                <a:lnTo>
                  <a:pt x="12302836" y="6906086"/>
                </a:lnTo>
                <a:lnTo>
                  <a:pt x="0" y="6906086"/>
                </a:lnTo>
                <a:lnTo>
                  <a:pt x="0" y="0"/>
                </a:lnTo>
                <a:close/>
                <a:moveTo>
                  <a:pt x="1335418" y="2576327"/>
                </a:moveTo>
                <a:cubicBezTo>
                  <a:pt x="1216207" y="2576327"/>
                  <a:pt x="1107551" y="2596402"/>
                  <a:pt x="1009450" y="2636553"/>
                </a:cubicBezTo>
                <a:cubicBezTo>
                  <a:pt x="911349" y="2676704"/>
                  <a:pt x="827321" y="2733205"/>
                  <a:pt x="757367" y="2806057"/>
                </a:cubicBezTo>
                <a:cubicBezTo>
                  <a:pt x="687414" y="2878908"/>
                  <a:pt x="633189" y="2967075"/>
                  <a:pt x="594694" y="3070557"/>
                </a:cubicBezTo>
                <a:cubicBezTo>
                  <a:pt x="556198" y="3174039"/>
                  <a:pt x="536951" y="3289525"/>
                  <a:pt x="536951" y="3417015"/>
                </a:cubicBezTo>
                <a:cubicBezTo>
                  <a:pt x="536951" y="3539538"/>
                  <a:pt x="554749" y="3650470"/>
                  <a:pt x="590347" y="3749813"/>
                </a:cubicBezTo>
                <a:cubicBezTo>
                  <a:pt x="625945" y="3849156"/>
                  <a:pt x="677479" y="3934425"/>
                  <a:pt x="744950" y="4005621"/>
                </a:cubicBezTo>
                <a:cubicBezTo>
                  <a:pt x="812420" y="4076816"/>
                  <a:pt x="894998" y="4131662"/>
                  <a:pt x="992686" y="4170157"/>
                </a:cubicBezTo>
                <a:cubicBezTo>
                  <a:pt x="1090373" y="4208652"/>
                  <a:pt x="1201305" y="4227900"/>
                  <a:pt x="1325484" y="4227900"/>
                </a:cubicBezTo>
                <a:cubicBezTo>
                  <a:pt x="1366049" y="4227900"/>
                  <a:pt x="1407028" y="4225417"/>
                  <a:pt x="1448421" y="4220449"/>
                </a:cubicBezTo>
                <a:cubicBezTo>
                  <a:pt x="1489813" y="4215482"/>
                  <a:pt x="1530792" y="4208032"/>
                  <a:pt x="1571357" y="4198097"/>
                </a:cubicBezTo>
                <a:cubicBezTo>
                  <a:pt x="1611922" y="4188163"/>
                  <a:pt x="1651246" y="4176159"/>
                  <a:pt x="1689327" y="4162086"/>
                </a:cubicBezTo>
                <a:cubicBezTo>
                  <a:pt x="1727408" y="4148012"/>
                  <a:pt x="1758453" y="4134973"/>
                  <a:pt x="1782461" y="4122969"/>
                </a:cubicBezTo>
                <a:cubicBezTo>
                  <a:pt x="1806469" y="4110966"/>
                  <a:pt x="1822198" y="4097099"/>
                  <a:pt x="1829649" y="4081370"/>
                </a:cubicBezTo>
                <a:cubicBezTo>
                  <a:pt x="1837099" y="4065640"/>
                  <a:pt x="1840825" y="4047014"/>
                  <a:pt x="1840825" y="4025489"/>
                </a:cubicBezTo>
                <a:lnTo>
                  <a:pt x="1840825" y="3413290"/>
                </a:lnTo>
                <a:cubicBezTo>
                  <a:pt x="1840825" y="3398388"/>
                  <a:pt x="1838755" y="3385142"/>
                  <a:pt x="1834616" y="3373552"/>
                </a:cubicBezTo>
                <a:cubicBezTo>
                  <a:pt x="1830477" y="3361962"/>
                  <a:pt x="1824681" y="3352856"/>
                  <a:pt x="1817231" y="3346233"/>
                </a:cubicBezTo>
                <a:cubicBezTo>
                  <a:pt x="1809780" y="3339610"/>
                  <a:pt x="1801501" y="3334643"/>
                  <a:pt x="1792395" y="3331332"/>
                </a:cubicBezTo>
                <a:cubicBezTo>
                  <a:pt x="1783289" y="3328020"/>
                  <a:pt x="1774182" y="3326365"/>
                  <a:pt x="1765076" y="3326365"/>
                </a:cubicBezTo>
                <a:lnTo>
                  <a:pt x="1254702" y="3326365"/>
                </a:lnTo>
                <a:cubicBezTo>
                  <a:pt x="1247252" y="3326365"/>
                  <a:pt x="1241043" y="3328020"/>
                  <a:pt x="1236075" y="3331332"/>
                </a:cubicBezTo>
                <a:cubicBezTo>
                  <a:pt x="1231108" y="3334643"/>
                  <a:pt x="1226762" y="3339817"/>
                  <a:pt x="1223037" y="3346854"/>
                </a:cubicBezTo>
                <a:cubicBezTo>
                  <a:pt x="1219311" y="3353891"/>
                  <a:pt x="1216621" y="3362997"/>
                  <a:pt x="1214965" y="3374173"/>
                </a:cubicBezTo>
                <a:cubicBezTo>
                  <a:pt x="1213309" y="3385349"/>
                  <a:pt x="1212481" y="3398802"/>
                  <a:pt x="1212481" y="3414531"/>
                </a:cubicBezTo>
                <a:cubicBezTo>
                  <a:pt x="1212481" y="3444334"/>
                  <a:pt x="1216000" y="3466272"/>
                  <a:pt x="1223037" y="3480346"/>
                </a:cubicBezTo>
                <a:cubicBezTo>
                  <a:pt x="1230073" y="3494420"/>
                  <a:pt x="1240629" y="3501456"/>
                  <a:pt x="1254702" y="3501456"/>
                </a:cubicBezTo>
                <a:lnTo>
                  <a:pt x="1627238" y="3501456"/>
                </a:lnTo>
                <a:lnTo>
                  <a:pt x="1627238" y="3969609"/>
                </a:lnTo>
                <a:cubicBezTo>
                  <a:pt x="1583361" y="3993617"/>
                  <a:pt x="1535966" y="4011623"/>
                  <a:pt x="1485053" y="4023627"/>
                </a:cubicBezTo>
                <a:cubicBezTo>
                  <a:pt x="1434140" y="4035631"/>
                  <a:pt x="1383848" y="4041633"/>
                  <a:pt x="1334176" y="4041633"/>
                </a:cubicBezTo>
                <a:cubicBezTo>
                  <a:pt x="1250563" y="4041633"/>
                  <a:pt x="1173779" y="4027559"/>
                  <a:pt x="1103825" y="3999412"/>
                </a:cubicBezTo>
                <a:cubicBezTo>
                  <a:pt x="1033871" y="3971265"/>
                  <a:pt x="973645" y="3929872"/>
                  <a:pt x="923146" y="3875233"/>
                </a:cubicBezTo>
                <a:cubicBezTo>
                  <a:pt x="872646" y="3820595"/>
                  <a:pt x="833116" y="3753539"/>
                  <a:pt x="804555" y="3674064"/>
                </a:cubicBezTo>
                <a:cubicBezTo>
                  <a:pt x="775994" y="3594590"/>
                  <a:pt x="761714" y="3503526"/>
                  <a:pt x="761714" y="3400872"/>
                </a:cubicBezTo>
                <a:cubicBezTo>
                  <a:pt x="761714" y="3308980"/>
                  <a:pt x="774752" y="3223710"/>
                  <a:pt x="800830" y="3145064"/>
                </a:cubicBezTo>
                <a:cubicBezTo>
                  <a:pt x="826907" y="3066418"/>
                  <a:pt x="864368" y="2998534"/>
                  <a:pt x="913211" y="2941411"/>
                </a:cubicBezTo>
                <a:cubicBezTo>
                  <a:pt x="962055" y="2884289"/>
                  <a:pt x="1021661" y="2839585"/>
                  <a:pt x="1092028" y="2807299"/>
                </a:cubicBezTo>
                <a:cubicBezTo>
                  <a:pt x="1162396" y="2775012"/>
                  <a:pt x="1241870" y="2758869"/>
                  <a:pt x="1330451" y="2758869"/>
                </a:cubicBezTo>
                <a:cubicBezTo>
                  <a:pt x="1404958" y="2758869"/>
                  <a:pt x="1469324" y="2766734"/>
                  <a:pt x="1523549" y="2782463"/>
                </a:cubicBezTo>
                <a:cubicBezTo>
                  <a:pt x="1577773" y="2798192"/>
                  <a:pt x="1624340" y="2815577"/>
                  <a:pt x="1663250" y="2834618"/>
                </a:cubicBezTo>
                <a:cubicBezTo>
                  <a:pt x="1702159" y="2853659"/>
                  <a:pt x="1733203" y="2871044"/>
                  <a:pt x="1756383" y="2886773"/>
                </a:cubicBezTo>
                <a:cubicBezTo>
                  <a:pt x="1779563" y="2902502"/>
                  <a:pt x="1796120" y="2910367"/>
                  <a:pt x="1806055" y="2910367"/>
                </a:cubicBezTo>
                <a:cubicBezTo>
                  <a:pt x="1811850" y="2910367"/>
                  <a:pt x="1817231" y="2908711"/>
                  <a:pt x="1822198" y="2905400"/>
                </a:cubicBezTo>
                <a:cubicBezTo>
                  <a:pt x="1827165" y="2902088"/>
                  <a:pt x="1831304" y="2896500"/>
                  <a:pt x="1834616" y="2888636"/>
                </a:cubicBezTo>
                <a:cubicBezTo>
                  <a:pt x="1837927" y="2880771"/>
                  <a:pt x="1840411" y="2870837"/>
                  <a:pt x="1842066" y="2858833"/>
                </a:cubicBezTo>
                <a:cubicBezTo>
                  <a:pt x="1843722" y="2846829"/>
                  <a:pt x="1844550" y="2832962"/>
                  <a:pt x="1844550" y="2817233"/>
                </a:cubicBezTo>
                <a:cubicBezTo>
                  <a:pt x="1844550" y="2790742"/>
                  <a:pt x="1842480" y="2770459"/>
                  <a:pt x="1838341" y="2756385"/>
                </a:cubicBezTo>
                <a:cubicBezTo>
                  <a:pt x="1834202" y="2742312"/>
                  <a:pt x="1826751" y="2729894"/>
                  <a:pt x="1815989" y="2719132"/>
                </a:cubicBezTo>
                <a:cubicBezTo>
                  <a:pt x="1805227" y="2708370"/>
                  <a:pt x="1785565" y="2694503"/>
                  <a:pt x="1757004" y="2677532"/>
                </a:cubicBezTo>
                <a:cubicBezTo>
                  <a:pt x="1728443" y="2660561"/>
                  <a:pt x="1693259" y="2644832"/>
                  <a:pt x="1651452" y="2630344"/>
                </a:cubicBezTo>
                <a:cubicBezTo>
                  <a:pt x="1609646" y="2615857"/>
                  <a:pt x="1561837" y="2603232"/>
                  <a:pt x="1508026" y="2592470"/>
                </a:cubicBezTo>
                <a:cubicBezTo>
                  <a:pt x="1454216" y="2581708"/>
                  <a:pt x="1396680" y="2576327"/>
                  <a:pt x="1335418" y="2576327"/>
                </a:cubicBezTo>
                <a:close/>
                <a:moveTo>
                  <a:pt x="2344529" y="2591228"/>
                </a:moveTo>
                <a:cubicBezTo>
                  <a:pt x="2324660" y="2591228"/>
                  <a:pt x="2307689" y="2592263"/>
                  <a:pt x="2293616" y="2594333"/>
                </a:cubicBezTo>
                <a:cubicBezTo>
                  <a:pt x="2279542" y="2596402"/>
                  <a:pt x="2268366" y="2598886"/>
                  <a:pt x="2260088" y="2601783"/>
                </a:cubicBezTo>
                <a:cubicBezTo>
                  <a:pt x="2251809" y="2604681"/>
                  <a:pt x="2246014" y="2608613"/>
                  <a:pt x="2242703" y="2613580"/>
                </a:cubicBezTo>
                <a:cubicBezTo>
                  <a:pt x="2239391" y="2618547"/>
                  <a:pt x="2237735" y="2624342"/>
                  <a:pt x="2237735" y="2630965"/>
                </a:cubicBezTo>
                <a:lnTo>
                  <a:pt x="2237735" y="4173262"/>
                </a:lnTo>
                <a:cubicBezTo>
                  <a:pt x="2237735" y="4179885"/>
                  <a:pt x="2239391" y="4185680"/>
                  <a:pt x="2242703" y="4190647"/>
                </a:cubicBezTo>
                <a:cubicBezTo>
                  <a:pt x="2246014" y="4195614"/>
                  <a:pt x="2251809" y="4199546"/>
                  <a:pt x="2260088" y="4202444"/>
                </a:cubicBezTo>
                <a:cubicBezTo>
                  <a:pt x="2268366" y="4205341"/>
                  <a:pt x="2279542" y="4207825"/>
                  <a:pt x="2293616" y="4209894"/>
                </a:cubicBezTo>
                <a:cubicBezTo>
                  <a:pt x="2307689" y="4211964"/>
                  <a:pt x="2324660" y="4212999"/>
                  <a:pt x="2344529" y="4212999"/>
                </a:cubicBezTo>
                <a:cubicBezTo>
                  <a:pt x="2365225" y="4212999"/>
                  <a:pt x="2382404" y="4211964"/>
                  <a:pt x="2396063" y="4209894"/>
                </a:cubicBezTo>
                <a:cubicBezTo>
                  <a:pt x="2409723" y="4207825"/>
                  <a:pt x="2420692" y="4205341"/>
                  <a:pt x="2428970" y="4202444"/>
                </a:cubicBezTo>
                <a:cubicBezTo>
                  <a:pt x="2437249" y="4199546"/>
                  <a:pt x="2443044" y="4195614"/>
                  <a:pt x="2446355" y="4190647"/>
                </a:cubicBezTo>
                <a:cubicBezTo>
                  <a:pt x="2449667" y="4185680"/>
                  <a:pt x="2451322" y="4179885"/>
                  <a:pt x="2451322" y="4173262"/>
                </a:cubicBezTo>
                <a:lnTo>
                  <a:pt x="2451322" y="3460477"/>
                </a:lnTo>
                <a:lnTo>
                  <a:pt x="3182733" y="3460477"/>
                </a:lnTo>
                <a:lnTo>
                  <a:pt x="3182733" y="4173262"/>
                </a:lnTo>
                <a:cubicBezTo>
                  <a:pt x="3182733" y="4179885"/>
                  <a:pt x="3184389" y="4185680"/>
                  <a:pt x="3187701" y="4190647"/>
                </a:cubicBezTo>
                <a:cubicBezTo>
                  <a:pt x="3191012" y="4195614"/>
                  <a:pt x="3196807" y="4199546"/>
                  <a:pt x="3205085" y="4202444"/>
                </a:cubicBezTo>
                <a:cubicBezTo>
                  <a:pt x="3213364" y="4205341"/>
                  <a:pt x="3224126" y="4207825"/>
                  <a:pt x="3237372" y="4209894"/>
                </a:cubicBezTo>
                <a:cubicBezTo>
                  <a:pt x="3250618" y="4211964"/>
                  <a:pt x="3268003" y="4212999"/>
                  <a:pt x="3289527" y="4212999"/>
                </a:cubicBezTo>
                <a:cubicBezTo>
                  <a:pt x="3309395" y="4212999"/>
                  <a:pt x="3326160" y="4211964"/>
                  <a:pt x="3339819" y="4209894"/>
                </a:cubicBezTo>
                <a:cubicBezTo>
                  <a:pt x="3353479" y="4207825"/>
                  <a:pt x="3364448" y="4205341"/>
                  <a:pt x="3372727" y="4202444"/>
                </a:cubicBezTo>
                <a:cubicBezTo>
                  <a:pt x="3381005" y="4199546"/>
                  <a:pt x="3386800" y="4195614"/>
                  <a:pt x="3390112" y="4190647"/>
                </a:cubicBezTo>
                <a:cubicBezTo>
                  <a:pt x="3393423" y="4185680"/>
                  <a:pt x="3395079" y="4179885"/>
                  <a:pt x="3395079" y="4173262"/>
                </a:cubicBezTo>
                <a:lnTo>
                  <a:pt x="3395079" y="2630965"/>
                </a:lnTo>
                <a:cubicBezTo>
                  <a:pt x="3395079" y="2624342"/>
                  <a:pt x="3393423" y="2618547"/>
                  <a:pt x="3390112" y="2613580"/>
                </a:cubicBezTo>
                <a:cubicBezTo>
                  <a:pt x="3386800" y="2608613"/>
                  <a:pt x="3381005" y="2604681"/>
                  <a:pt x="3372727" y="2601783"/>
                </a:cubicBezTo>
                <a:cubicBezTo>
                  <a:pt x="3364448" y="2598886"/>
                  <a:pt x="3353479" y="2596402"/>
                  <a:pt x="3339819" y="2594333"/>
                </a:cubicBezTo>
                <a:cubicBezTo>
                  <a:pt x="3326160" y="2592263"/>
                  <a:pt x="3309395" y="2591228"/>
                  <a:pt x="3289527" y="2591228"/>
                </a:cubicBezTo>
                <a:cubicBezTo>
                  <a:pt x="3268003" y="2591228"/>
                  <a:pt x="3250618" y="2592263"/>
                  <a:pt x="3237372" y="2594333"/>
                </a:cubicBezTo>
                <a:cubicBezTo>
                  <a:pt x="3224126" y="2596402"/>
                  <a:pt x="3213364" y="2598886"/>
                  <a:pt x="3205085" y="2601783"/>
                </a:cubicBezTo>
                <a:cubicBezTo>
                  <a:pt x="3196807" y="2604681"/>
                  <a:pt x="3191012" y="2608613"/>
                  <a:pt x="3187701" y="2613580"/>
                </a:cubicBezTo>
                <a:cubicBezTo>
                  <a:pt x="3184389" y="2618547"/>
                  <a:pt x="3182733" y="2624342"/>
                  <a:pt x="3182733" y="2630965"/>
                </a:cubicBezTo>
                <a:lnTo>
                  <a:pt x="3182733" y="3274210"/>
                </a:lnTo>
                <a:lnTo>
                  <a:pt x="2451322" y="3274210"/>
                </a:lnTo>
                <a:lnTo>
                  <a:pt x="2451322" y="2630965"/>
                </a:lnTo>
                <a:cubicBezTo>
                  <a:pt x="2451322" y="2624342"/>
                  <a:pt x="2449667" y="2618547"/>
                  <a:pt x="2446355" y="2613580"/>
                </a:cubicBezTo>
                <a:cubicBezTo>
                  <a:pt x="2443044" y="2608613"/>
                  <a:pt x="2437249" y="2604681"/>
                  <a:pt x="2428970" y="2601783"/>
                </a:cubicBezTo>
                <a:cubicBezTo>
                  <a:pt x="2420692" y="2598886"/>
                  <a:pt x="2409723" y="2596402"/>
                  <a:pt x="2396063" y="2594333"/>
                </a:cubicBezTo>
                <a:cubicBezTo>
                  <a:pt x="2382404" y="2592263"/>
                  <a:pt x="2365225" y="2591228"/>
                  <a:pt x="2344529" y="2591228"/>
                </a:cubicBezTo>
                <a:close/>
                <a:moveTo>
                  <a:pt x="4336710" y="2591228"/>
                </a:moveTo>
                <a:cubicBezTo>
                  <a:pt x="4311874" y="2591228"/>
                  <a:pt x="4291385" y="2591849"/>
                  <a:pt x="4275241" y="2593091"/>
                </a:cubicBezTo>
                <a:cubicBezTo>
                  <a:pt x="4259098" y="2594333"/>
                  <a:pt x="4245852" y="2596609"/>
                  <a:pt x="4235504" y="2599921"/>
                </a:cubicBezTo>
                <a:cubicBezTo>
                  <a:pt x="4225156" y="2603232"/>
                  <a:pt x="4217291" y="2607785"/>
                  <a:pt x="4211911" y="2613580"/>
                </a:cubicBezTo>
                <a:cubicBezTo>
                  <a:pt x="4206529" y="2619375"/>
                  <a:pt x="4202183" y="2626826"/>
                  <a:pt x="4198872" y="2635932"/>
                </a:cubicBezTo>
                <a:lnTo>
                  <a:pt x="3659937" y="4128558"/>
                </a:lnTo>
                <a:cubicBezTo>
                  <a:pt x="3653314" y="4146770"/>
                  <a:pt x="3649795" y="4161465"/>
                  <a:pt x="3649382" y="4172641"/>
                </a:cubicBezTo>
                <a:cubicBezTo>
                  <a:pt x="3648968" y="4183817"/>
                  <a:pt x="3651866" y="4192302"/>
                  <a:pt x="3658074" y="4198097"/>
                </a:cubicBezTo>
                <a:cubicBezTo>
                  <a:pt x="3664284" y="4203892"/>
                  <a:pt x="3675045" y="4207825"/>
                  <a:pt x="3690361" y="4209894"/>
                </a:cubicBezTo>
                <a:cubicBezTo>
                  <a:pt x="3705676" y="4211964"/>
                  <a:pt x="3725338" y="4212999"/>
                  <a:pt x="3749345" y="4212999"/>
                </a:cubicBezTo>
                <a:cubicBezTo>
                  <a:pt x="3772525" y="4212999"/>
                  <a:pt x="3791359" y="4212171"/>
                  <a:pt x="3805847" y="4210515"/>
                </a:cubicBezTo>
                <a:cubicBezTo>
                  <a:pt x="3820334" y="4208859"/>
                  <a:pt x="3831510" y="4206169"/>
                  <a:pt x="3839375" y="4202444"/>
                </a:cubicBezTo>
                <a:cubicBezTo>
                  <a:pt x="3847240" y="4198718"/>
                  <a:pt x="3853241" y="4194165"/>
                  <a:pt x="3857381" y="4188784"/>
                </a:cubicBezTo>
                <a:cubicBezTo>
                  <a:pt x="3861520" y="4183403"/>
                  <a:pt x="3864831" y="4176987"/>
                  <a:pt x="3867315" y="4169536"/>
                </a:cubicBezTo>
                <a:lnTo>
                  <a:pt x="3998944" y="3783341"/>
                </a:lnTo>
                <a:lnTo>
                  <a:pt x="4667024" y="3783341"/>
                </a:lnTo>
                <a:lnTo>
                  <a:pt x="4804863" y="4174504"/>
                </a:lnTo>
                <a:cubicBezTo>
                  <a:pt x="4808174" y="4181954"/>
                  <a:pt x="4811693" y="4188163"/>
                  <a:pt x="4815418" y="4193130"/>
                </a:cubicBezTo>
                <a:cubicBezTo>
                  <a:pt x="4819143" y="4198097"/>
                  <a:pt x="4824938" y="4202030"/>
                  <a:pt x="4832803" y="4204927"/>
                </a:cubicBezTo>
                <a:cubicBezTo>
                  <a:pt x="4840667" y="4207825"/>
                  <a:pt x="4852257" y="4209894"/>
                  <a:pt x="4867573" y="4211136"/>
                </a:cubicBezTo>
                <a:cubicBezTo>
                  <a:pt x="4882888" y="4212378"/>
                  <a:pt x="4903378" y="4212999"/>
                  <a:pt x="4929041" y="4212999"/>
                </a:cubicBezTo>
                <a:cubicBezTo>
                  <a:pt x="4954705" y="4212999"/>
                  <a:pt x="4975194" y="4212171"/>
                  <a:pt x="4990510" y="4210515"/>
                </a:cubicBezTo>
                <a:cubicBezTo>
                  <a:pt x="5005825" y="4208859"/>
                  <a:pt x="5016794" y="4205134"/>
                  <a:pt x="5023417" y="4199339"/>
                </a:cubicBezTo>
                <a:cubicBezTo>
                  <a:pt x="5030039" y="4193544"/>
                  <a:pt x="5033144" y="4185059"/>
                  <a:pt x="5032730" y="4173883"/>
                </a:cubicBezTo>
                <a:cubicBezTo>
                  <a:pt x="5032316" y="4162707"/>
                  <a:pt x="5028798" y="4148012"/>
                  <a:pt x="5022175" y="4129799"/>
                </a:cubicBezTo>
                <a:lnTo>
                  <a:pt x="4483241" y="2637174"/>
                </a:lnTo>
                <a:cubicBezTo>
                  <a:pt x="4479929" y="2628068"/>
                  <a:pt x="4475376" y="2620410"/>
                  <a:pt x="4469581" y="2614201"/>
                </a:cubicBezTo>
                <a:cubicBezTo>
                  <a:pt x="4463785" y="2607992"/>
                  <a:pt x="4455507" y="2603232"/>
                  <a:pt x="4444745" y="2599921"/>
                </a:cubicBezTo>
                <a:cubicBezTo>
                  <a:pt x="4433983" y="2596609"/>
                  <a:pt x="4419910" y="2594333"/>
                  <a:pt x="4402524" y="2593091"/>
                </a:cubicBezTo>
                <a:cubicBezTo>
                  <a:pt x="4385139" y="2591849"/>
                  <a:pt x="4363201" y="2591228"/>
                  <a:pt x="4336710" y="2591228"/>
                </a:cubicBezTo>
                <a:close/>
                <a:moveTo>
                  <a:pt x="8708684" y="2591228"/>
                </a:moveTo>
                <a:cubicBezTo>
                  <a:pt x="8683848" y="2591228"/>
                  <a:pt x="8663359" y="2591849"/>
                  <a:pt x="8647216" y="2593091"/>
                </a:cubicBezTo>
                <a:cubicBezTo>
                  <a:pt x="8631072" y="2594333"/>
                  <a:pt x="8617826" y="2596609"/>
                  <a:pt x="8607478" y="2599921"/>
                </a:cubicBezTo>
                <a:cubicBezTo>
                  <a:pt x="8597130" y="2603232"/>
                  <a:pt x="8589266" y="2607785"/>
                  <a:pt x="8583884" y="2613580"/>
                </a:cubicBezTo>
                <a:cubicBezTo>
                  <a:pt x="8578504" y="2619375"/>
                  <a:pt x="8574158" y="2626826"/>
                  <a:pt x="8570846" y="2635932"/>
                </a:cubicBezTo>
                <a:lnTo>
                  <a:pt x="8031912" y="4128558"/>
                </a:lnTo>
                <a:cubicBezTo>
                  <a:pt x="8025289" y="4146770"/>
                  <a:pt x="8021770" y="4161465"/>
                  <a:pt x="8021356" y="4172641"/>
                </a:cubicBezTo>
                <a:cubicBezTo>
                  <a:pt x="8020942" y="4183817"/>
                  <a:pt x="8023840" y="4192302"/>
                  <a:pt x="8030049" y="4198097"/>
                </a:cubicBezTo>
                <a:cubicBezTo>
                  <a:pt x="8036258" y="4203892"/>
                  <a:pt x="8047020" y="4207825"/>
                  <a:pt x="8062335" y="4209894"/>
                </a:cubicBezTo>
                <a:cubicBezTo>
                  <a:pt x="8077651" y="4211964"/>
                  <a:pt x="8097312" y="4212999"/>
                  <a:pt x="8121320" y="4212999"/>
                </a:cubicBezTo>
                <a:cubicBezTo>
                  <a:pt x="8144500" y="4212999"/>
                  <a:pt x="8163334" y="4212171"/>
                  <a:pt x="8177821" y="4210515"/>
                </a:cubicBezTo>
                <a:cubicBezTo>
                  <a:pt x="8192309" y="4208859"/>
                  <a:pt x="8203485" y="4206169"/>
                  <a:pt x="8211349" y="4202444"/>
                </a:cubicBezTo>
                <a:cubicBezTo>
                  <a:pt x="8219214" y="4198718"/>
                  <a:pt x="8225216" y="4194165"/>
                  <a:pt x="8229355" y="4188784"/>
                </a:cubicBezTo>
                <a:cubicBezTo>
                  <a:pt x="8233495" y="4183403"/>
                  <a:pt x="8236806" y="4176987"/>
                  <a:pt x="8239290" y="4169536"/>
                </a:cubicBezTo>
                <a:lnTo>
                  <a:pt x="8370919" y="3783341"/>
                </a:lnTo>
                <a:lnTo>
                  <a:pt x="9038999" y="3783341"/>
                </a:lnTo>
                <a:lnTo>
                  <a:pt x="9176837" y="4174504"/>
                </a:lnTo>
                <a:cubicBezTo>
                  <a:pt x="9180148" y="4181954"/>
                  <a:pt x="9183667" y="4188163"/>
                  <a:pt x="9187392" y="4193130"/>
                </a:cubicBezTo>
                <a:cubicBezTo>
                  <a:pt x="9191117" y="4198097"/>
                  <a:pt x="9196912" y="4202030"/>
                  <a:pt x="9204777" y="4204927"/>
                </a:cubicBezTo>
                <a:cubicBezTo>
                  <a:pt x="9212642" y="4207825"/>
                  <a:pt x="9224232" y="4209894"/>
                  <a:pt x="9239547" y="4211136"/>
                </a:cubicBezTo>
                <a:cubicBezTo>
                  <a:pt x="9254862" y="4212378"/>
                  <a:pt x="9275352" y="4212999"/>
                  <a:pt x="9301015" y="4212999"/>
                </a:cubicBezTo>
                <a:cubicBezTo>
                  <a:pt x="9326679" y="4212999"/>
                  <a:pt x="9347168" y="4212171"/>
                  <a:pt x="9362484" y="4210515"/>
                </a:cubicBezTo>
                <a:cubicBezTo>
                  <a:pt x="9377799" y="4208859"/>
                  <a:pt x="9388768" y="4205134"/>
                  <a:pt x="9395391" y="4199339"/>
                </a:cubicBezTo>
                <a:cubicBezTo>
                  <a:pt x="9402014" y="4193544"/>
                  <a:pt x="9405118" y="4185059"/>
                  <a:pt x="9404704" y="4173883"/>
                </a:cubicBezTo>
                <a:cubicBezTo>
                  <a:pt x="9404290" y="4162707"/>
                  <a:pt x="9400772" y="4148012"/>
                  <a:pt x="9394149" y="4129799"/>
                </a:cubicBezTo>
                <a:lnTo>
                  <a:pt x="8855215" y="2637174"/>
                </a:lnTo>
                <a:cubicBezTo>
                  <a:pt x="8851903" y="2628068"/>
                  <a:pt x="8847350" y="2620410"/>
                  <a:pt x="8841555" y="2614201"/>
                </a:cubicBezTo>
                <a:cubicBezTo>
                  <a:pt x="8835760" y="2607992"/>
                  <a:pt x="8827481" y="2603232"/>
                  <a:pt x="8816719" y="2599921"/>
                </a:cubicBezTo>
                <a:cubicBezTo>
                  <a:pt x="8805957" y="2596609"/>
                  <a:pt x="8791884" y="2594333"/>
                  <a:pt x="8774499" y="2593091"/>
                </a:cubicBezTo>
                <a:cubicBezTo>
                  <a:pt x="8757114" y="2591849"/>
                  <a:pt x="8735175" y="2591228"/>
                  <a:pt x="8708684" y="2591228"/>
                </a:cubicBezTo>
                <a:close/>
                <a:moveTo>
                  <a:pt x="9764503" y="2591228"/>
                </a:moveTo>
                <a:cubicBezTo>
                  <a:pt x="9745463" y="2591228"/>
                  <a:pt x="9729112" y="2592263"/>
                  <a:pt x="9715453" y="2594333"/>
                </a:cubicBezTo>
                <a:cubicBezTo>
                  <a:pt x="9701793" y="2596402"/>
                  <a:pt x="9690617" y="2598886"/>
                  <a:pt x="9681925" y="2601783"/>
                </a:cubicBezTo>
                <a:cubicBezTo>
                  <a:pt x="9673232" y="2604681"/>
                  <a:pt x="9667023" y="2608613"/>
                  <a:pt x="9663298" y="2613580"/>
                </a:cubicBezTo>
                <a:cubicBezTo>
                  <a:pt x="9659572" y="2618547"/>
                  <a:pt x="9657710" y="2624342"/>
                  <a:pt x="9657710" y="2630965"/>
                </a:cubicBezTo>
                <a:lnTo>
                  <a:pt x="9657710" y="4173262"/>
                </a:lnTo>
                <a:cubicBezTo>
                  <a:pt x="9657710" y="4179885"/>
                  <a:pt x="9659365" y="4185680"/>
                  <a:pt x="9662677" y="4190647"/>
                </a:cubicBezTo>
                <a:cubicBezTo>
                  <a:pt x="9665988" y="4195614"/>
                  <a:pt x="9671783" y="4199546"/>
                  <a:pt x="9680062" y="4202444"/>
                </a:cubicBezTo>
                <a:cubicBezTo>
                  <a:pt x="9688340" y="4205341"/>
                  <a:pt x="9699516" y="4207825"/>
                  <a:pt x="9713590" y="4209894"/>
                </a:cubicBezTo>
                <a:cubicBezTo>
                  <a:pt x="9727664" y="4211964"/>
                  <a:pt x="9744635" y="4212999"/>
                  <a:pt x="9764503" y="4212999"/>
                </a:cubicBezTo>
                <a:cubicBezTo>
                  <a:pt x="9785200" y="4212999"/>
                  <a:pt x="9802378" y="4211964"/>
                  <a:pt x="9816037" y="4209894"/>
                </a:cubicBezTo>
                <a:cubicBezTo>
                  <a:pt x="9829697" y="4207825"/>
                  <a:pt x="9840666" y="4205341"/>
                  <a:pt x="9848945" y="4202444"/>
                </a:cubicBezTo>
                <a:cubicBezTo>
                  <a:pt x="9857223" y="4199546"/>
                  <a:pt x="9863018" y="4195614"/>
                  <a:pt x="9866330" y="4190647"/>
                </a:cubicBezTo>
                <a:cubicBezTo>
                  <a:pt x="9869641" y="4185680"/>
                  <a:pt x="9871297" y="4179885"/>
                  <a:pt x="9871297" y="4173262"/>
                </a:cubicBezTo>
                <a:lnTo>
                  <a:pt x="9871297" y="2630965"/>
                </a:lnTo>
                <a:cubicBezTo>
                  <a:pt x="9871297" y="2624342"/>
                  <a:pt x="9869641" y="2618547"/>
                  <a:pt x="9866330" y="2613580"/>
                </a:cubicBezTo>
                <a:cubicBezTo>
                  <a:pt x="9863018" y="2608613"/>
                  <a:pt x="9857223" y="2604681"/>
                  <a:pt x="9848945" y="2601783"/>
                </a:cubicBezTo>
                <a:cubicBezTo>
                  <a:pt x="9840666" y="2598886"/>
                  <a:pt x="9829697" y="2596402"/>
                  <a:pt x="9816037" y="2594333"/>
                </a:cubicBezTo>
                <a:cubicBezTo>
                  <a:pt x="9802378" y="2592263"/>
                  <a:pt x="9785200" y="2591228"/>
                  <a:pt x="9764503" y="2591228"/>
                </a:cubicBezTo>
                <a:close/>
                <a:moveTo>
                  <a:pt x="10813709" y="2591228"/>
                </a:moveTo>
                <a:cubicBezTo>
                  <a:pt x="10788873" y="2591228"/>
                  <a:pt x="10768384" y="2591849"/>
                  <a:pt x="10752241" y="2593091"/>
                </a:cubicBezTo>
                <a:cubicBezTo>
                  <a:pt x="10736097" y="2594333"/>
                  <a:pt x="10722852" y="2596609"/>
                  <a:pt x="10712503" y="2599921"/>
                </a:cubicBezTo>
                <a:cubicBezTo>
                  <a:pt x="10702155" y="2603232"/>
                  <a:pt x="10694291" y="2607785"/>
                  <a:pt x="10688910" y="2613580"/>
                </a:cubicBezTo>
                <a:cubicBezTo>
                  <a:pt x="10683529" y="2619375"/>
                  <a:pt x="10679182" y="2626826"/>
                  <a:pt x="10675871" y="2635932"/>
                </a:cubicBezTo>
                <a:lnTo>
                  <a:pt x="10136936" y="4128558"/>
                </a:lnTo>
                <a:cubicBezTo>
                  <a:pt x="10130313" y="4146770"/>
                  <a:pt x="10126795" y="4161465"/>
                  <a:pt x="10126381" y="4172641"/>
                </a:cubicBezTo>
                <a:cubicBezTo>
                  <a:pt x="10125967" y="4183817"/>
                  <a:pt x="10128865" y="4192302"/>
                  <a:pt x="10135074" y="4198097"/>
                </a:cubicBezTo>
                <a:cubicBezTo>
                  <a:pt x="10141283" y="4203892"/>
                  <a:pt x="10152045" y="4207825"/>
                  <a:pt x="10167360" y="4209894"/>
                </a:cubicBezTo>
                <a:cubicBezTo>
                  <a:pt x="10182675" y="4211964"/>
                  <a:pt x="10202337" y="4212999"/>
                  <a:pt x="10226345" y="4212999"/>
                </a:cubicBezTo>
                <a:cubicBezTo>
                  <a:pt x="10249525" y="4212999"/>
                  <a:pt x="10268359" y="4212171"/>
                  <a:pt x="10282846" y="4210515"/>
                </a:cubicBezTo>
                <a:cubicBezTo>
                  <a:pt x="10297333" y="4208859"/>
                  <a:pt x="10308510" y="4206169"/>
                  <a:pt x="10316374" y="4202444"/>
                </a:cubicBezTo>
                <a:cubicBezTo>
                  <a:pt x="10324239" y="4198718"/>
                  <a:pt x="10330241" y="4194165"/>
                  <a:pt x="10334380" y="4188784"/>
                </a:cubicBezTo>
                <a:cubicBezTo>
                  <a:pt x="10338519" y="4183403"/>
                  <a:pt x="10341831" y="4176987"/>
                  <a:pt x="10344314" y="4169536"/>
                </a:cubicBezTo>
                <a:lnTo>
                  <a:pt x="10475944" y="3783341"/>
                </a:lnTo>
                <a:lnTo>
                  <a:pt x="11144024" y="3783341"/>
                </a:lnTo>
                <a:lnTo>
                  <a:pt x="11281862" y="4174504"/>
                </a:lnTo>
                <a:cubicBezTo>
                  <a:pt x="11285173" y="4181954"/>
                  <a:pt x="11288692" y="4188163"/>
                  <a:pt x="11292417" y="4193130"/>
                </a:cubicBezTo>
                <a:cubicBezTo>
                  <a:pt x="11296142" y="4198097"/>
                  <a:pt x="11301937" y="4202030"/>
                  <a:pt x="11309802" y="4204927"/>
                </a:cubicBezTo>
                <a:cubicBezTo>
                  <a:pt x="11317667" y="4207825"/>
                  <a:pt x="11329257" y="4209894"/>
                  <a:pt x="11344572" y="4211136"/>
                </a:cubicBezTo>
                <a:cubicBezTo>
                  <a:pt x="11359887" y="4212378"/>
                  <a:pt x="11380377" y="4212999"/>
                  <a:pt x="11406040" y="4212999"/>
                </a:cubicBezTo>
                <a:cubicBezTo>
                  <a:pt x="11431704" y="4212999"/>
                  <a:pt x="11452193" y="4212171"/>
                  <a:pt x="11467509" y="4210515"/>
                </a:cubicBezTo>
                <a:cubicBezTo>
                  <a:pt x="11482824" y="4208859"/>
                  <a:pt x="11493793" y="4205134"/>
                  <a:pt x="11500416" y="4199339"/>
                </a:cubicBezTo>
                <a:cubicBezTo>
                  <a:pt x="11507039" y="4193544"/>
                  <a:pt x="11510143" y="4185059"/>
                  <a:pt x="11509729" y="4173883"/>
                </a:cubicBezTo>
                <a:cubicBezTo>
                  <a:pt x="11509315" y="4162707"/>
                  <a:pt x="11505797" y="4148012"/>
                  <a:pt x="11499174" y="4129799"/>
                </a:cubicBezTo>
                <a:lnTo>
                  <a:pt x="10960240" y="2637174"/>
                </a:lnTo>
                <a:cubicBezTo>
                  <a:pt x="10956928" y="2628068"/>
                  <a:pt x="10952375" y="2620410"/>
                  <a:pt x="10946580" y="2614201"/>
                </a:cubicBezTo>
                <a:cubicBezTo>
                  <a:pt x="10940785" y="2607992"/>
                  <a:pt x="10932506" y="2603232"/>
                  <a:pt x="10921744" y="2599921"/>
                </a:cubicBezTo>
                <a:cubicBezTo>
                  <a:pt x="10910982" y="2596609"/>
                  <a:pt x="10896909" y="2594333"/>
                  <a:pt x="10879524" y="2593091"/>
                </a:cubicBezTo>
                <a:cubicBezTo>
                  <a:pt x="10862139" y="2591849"/>
                  <a:pt x="10840200" y="2591228"/>
                  <a:pt x="10813709" y="2591228"/>
                </a:cubicBezTo>
                <a:close/>
                <a:moveTo>
                  <a:pt x="5365209" y="2598679"/>
                </a:moveTo>
                <a:cubicBezTo>
                  <a:pt x="5346169" y="2598679"/>
                  <a:pt x="5328163" y="2605095"/>
                  <a:pt x="5311192" y="2617926"/>
                </a:cubicBezTo>
                <a:cubicBezTo>
                  <a:pt x="5294221" y="2630758"/>
                  <a:pt x="5285736" y="2653317"/>
                  <a:pt x="5285736" y="2685604"/>
                </a:cubicBezTo>
                <a:lnTo>
                  <a:pt x="5285736" y="4173262"/>
                </a:lnTo>
                <a:cubicBezTo>
                  <a:pt x="5285736" y="4179885"/>
                  <a:pt x="5287391" y="4185680"/>
                  <a:pt x="5290702" y="4190647"/>
                </a:cubicBezTo>
                <a:cubicBezTo>
                  <a:pt x="5294014" y="4195614"/>
                  <a:pt x="5299809" y="4199546"/>
                  <a:pt x="5308087" y="4202444"/>
                </a:cubicBezTo>
                <a:cubicBezTo>
                  <a:pt x="5316366" y="4205341"/>
                  <a:pt x="5327335" y="4207825"/>
                  <a:pt x="5340994" y="4209894"/>
                </a:cubicBezTo>
                <a:cubicBezTo>
                  <a:pt x="5354654" y="4211964"/>
                  <a:pt x="5371832" y="4212999"/>
                  <a:pt x="5392528" y="4212999"/>
                </a:cubicBezTo>
                <a:cubicBezTo>
                  <a:pt x="5413225" y="4212999"/>
                  <a:pt x="5430403" y="4211964"/>
                  <a:pt x="5444063" y="4209894"/>
                </a:cubicBezTo>
                <a:cubicBezTo>
                  <a:pt x="5457722" y="4207825"/>
                  <a:pt x="5468484" y="4205341"/>
                  <a:pt x="5476349" y="4202444"/>
                </a:cubicBezTo>
                <a:cubicBezTo>
                  <a:pt x="5484214" y="4199546"/>
                  <a:pt x="5490009" y="4195614"/>
                  <a:pt x="5493734" y="4190647"/>
                </a:cubicBezTo>
                <a:cubicBezTo>
                  <a:pt x="5497459" y="4185680"/>
                  <a:pt x="5499322" y="4179885"/>
                  <a:pt x="5499322" y="4173262"/>
                </a:cubicBezTo>
                <a:lnTo>
                  <a:pt x="5499322" y="3489038"/>
                </a:lnTo>
                <a:lnTo>
                  <a:pt x="5642127" y="3489038"/>
                </a:lnTo>
                <a:cubicBezTo>
                  <a:pt x="5690971" y="3489038"/>
                  <a:pt x="5732777" y="3496282"/>
                  <a:pt x="5767547" y="3510770"/>
                </a:cubicBezTo>
                <a:cubicBezTo>
                  <a:pt x="5802317" y="3525257"/>
                  <a:pt x="5832534" y="3545540"/>
                  <a:pt x="5858198" y="3571617"/>
                </a:cubicBezTo>
                <a:cubicBezTo>
                  <a:pt x="5883861" y="3597695"/>
                  <a:pt x="5906006" y="3628739"/>
                  <a:pt x="5924633" y="3664751"/>
                </a:cubicBezTo>
                <a:cubicBezTo>
                  <a:pt x="5943260" y="3700763"/>
                  <a:pt x="5961266" y="3740293"/>
                  <a:pt x="5978651" y="3783341"/>
                </a:cubicBezTo>
                <a:lnTo>
                  <a:pt x="6126423" y="4162086"/>
                </a:lnTo>
                <a:cubicBezTo>
                  <a:pt x="6129735" y="4172020"/>
                  <a:pt x="6133666" y="4180299"/>
                  <a:pt x="6138220" y="4186921"/>
                </a:cubicBezTo>
                <a:cubicBezTo>
                  <a:pt x="6142773" y="4193544"/>
                  <a:pt x="6149189" y="4198718"/>
                  <a:pt x="6157468" y="4202444"/>
                </a:cubicBezTo>
                <a:cubicBezTo>
                  <a:pt x="6165746" y="4206169"/>
                  <a:pt x="6176715" y="4208859"/>
                  <a:pt x="6190375" y="4210515"/>
                </a:cubicBezTo>
                <a:cubicBezTo>
                  <a:pt x="6204035" y="4212171"/>
                  <a:pt x="6221627" y="4212999"/>
                  <a:pt x="6243151" y="4212999"/>
                </a:cubicBezTo>
                <a:cubicBezTo>
                  <a:pt x="6267987" y="4212999"/>
                  <a:pt x="6287855" y="4212171"/>
                  <a:pt x="6302757" y="4210515"/>
                </a:cubicBezTo>
                <a:cubicBezTo>
                  <a:pt x="6317658" y="4208859"/>
                  <a:pt x="6329247" y="4206376"/>
                  <a:pt x="6337527" y="4203064"/>
                </a:cubicBezTo>
                <a:cubicBezTo>
                  <a:pt x="6345805" y="4199753"/>
                  <a:pt x="6351186" y="4195614"/>
                  <a:pt x="6353670" y="4190647"/>
                </a:cubicBezTo>
                <a:cubicBezTo>
                  <a:pt x="6356153" y="4185680"/>
                  <a:pt x="6357395" y="4179885"/>
                  <a:pt x="6357395" y="4173262"/>
                </a:cubicBezTo>
                <a:cubicBezTo>
                  <a:pt x="6357395" y="4166639"/>
                  <a:pt x="6355739" y="4157326"/>
                  <a:pt x="6352428" y="4145322"/>
                </a:cubicBezTo>
                <a:cubicBezTo>
                  <a:pt x="6349117" y="4133318"/>
                  <a:pt x="6341665" y="4112414"/>
                  <a:pt x="6330076" y="4082611"/>
                </a:cubicBezTo>
                <a:lnTo>
                  <a:pt x="6186029" y="3728703"/>
                </a:lnTo>
                <a:cubicBezTo>
                  <a:pt x="6169472" y="3688138"/>
                  <a:pt x="6152914" y="3651712"/>
                  <a:pt x="6136357" y="3619426"/>
                </a:cubicBezTo>
                <a:cubicBezTo>
                  <a:pt x="6119800" y="3587139"/>
                  <a:pt x="6102208" y="3558578"/>
                  <a:pt x="6083582" y="3533743"/>
                </a:cubicBezTo>
                <a:cubicBezTo>
                  <a:pt x="6064955" y="3508907"/>
                  <a:pt x="6044879" y="3487590"/>
                  <a:pt x="6023355" y="3469791"/>
                </a:cubicBezTo>
                <a:cubicBezTo>
                  <a:pt x="6001831" y="3451992"/>
                  <a:pt x="5977822" y="3437297"/>
                  <a:pt x="5951332" y="3425707"/>
                </a:cubicBezTo>
                <a:cubicBezTo>
                  <a:pt x="5998519" y="3409150"/>
                  <a:pt x="6041153" y="3388868"/>
                  <a:pt x="6079235" y="3364860"/>
                </a:cubicBezTo>
                <a:cubicBezTo>
                  <a:pt x="6117317" y="3340852"/>
                  <a:pt x="6150017" y="3312498"/>
                  <a:pt x="6177336" y="3279798"/>
                </a:cubicBezTo>
                <a:cubicBezTo>
                  <a:pt x="6204656" y="3247097"/>
                  <a:pt x="6225558" y="3209430"/>
                  <a:pt x="6240046" y="3166795"/>
                </a:cubicBezTo>
                <a:cubicBezTo>
                  <a:pt x="6254534" y="3124161"/>
                  <a:pt x="6261778" y="3075938"/>
                  <a:pt x="6261778" y="3022127"/>
                </a:cubicBezTo>
                <a:cubicBezTo>
                  <a:pt x="6261778" y="2966661"/>
                  <a:pt x="6253706" y="2915955"/>
                  <a:pt x="6237563" y="2870009"/>
                </a:cubicBezTo>
                <a:cubicBezTo>
                  <a:pt x="6221420" y="2824063"/>
                  <a:pt x="6197205" y="2783291"/>
                  <a:pt x="6164919" y="2747693"/>
                </a:cubicBezTo>
                <a:cubicBezTo>
                  <a:pt x="6132632" y="2712095"/>
                  <a:pt x="6092687" y="2682706"/>
                  <a:pt x="6045086" y="2659526"/>
                </a:cubicBezTo>
                <a:cubicBezTo>
                  <a:pt x="5997485" y="2636346"/>
                  <a:pt x="5942639" y="2619375"/>
                  <a:pt x="5880550" y="2608613"/>
                </a:cubicBezTo>
                <a:cubicBezTo>
                  <a:pt x="5859026" y="2606130"/>
                  <a:pt x="5834811" y="2603853"/>
                  <a:pt x="5807905" y="2601783"/>
                </a:cubicBezTo>
                <a:cubicBezTo>
                  <a:pt x="5781000" y="2599714"/>
                  <a:pt x="5747265" y="2598679"/>
                  <a:pt x="5706700" y="2598679"/>
                </a:cubicBezTo>
                <a:lnTo>
                  <a:pt x="5365209" y="2598679"/>
                </a:lnTo>
                <a:close/>
                <a:moveTo>
                  <a:pt x="6746334" y="2598679"/>
                </a:moveTo>
                <a:cubicBezTo>
                  <a:pt x="6727294" y="2598679"/>
                  <a:pt x="6709288" y="2605095"/>
                  <a:pt x="6692317" y="2617926"/>
                </a:cubicBezTo>
                <a:cubicBezTo>
                  <a:pt x="6675346" y="2630758"/>
                  <a:pt x="6666860" y="2653317"/>
                  <a:pt x="6666860" y="2685604"/>
                </a:cubicBezTo>
                <a:lnTo>
                  <a:pt x="6666860" y="4118623"/>
                </a:lnTo>
                <a:cubicBezTo>
                  <a:pt x="6666860" y="4150910"/>
                  <a:pt x="6675346" y="4173469"/>
                  <a:pt x="6692317" y="4186300"/>
                </a:cubicBezTo>
                <a:cubicBezTo>
                  <a:pt x="6709288" y="4199132"/>
                  <a:pt x="6727294" y="4205548"/>
                  <a:pt x="6746334" y="4205548"/>
                </a:cubicBezTo>
                <a:lnTo>
                  <a:pt x="7086583" y="4205548"/>
                </a:lnTo>
                <a:cubicBezTo>
                  <a:pt x="7224007" y="4205548"/>
                  <a:pt x="7342391" y="4188577"/>
                  <a:pt x="7441734" y="4154635"/>
                </a:cubicBezTo>
                <a:cubicBezTo>
                  <a:pt x="7541076" y="4120693"/>
                  <a:pt x="7624897" y="4069573"/>
                  <a:pt x="7693195" y="4001275"/>
                </a:cubicBezTo>
                <a:cubicBezTo>
                  <a:pt x="7761493" y="3932976"/>
                  <a:pt x="7813441" y="3846879"/>
                  <a:pt x="7849039" y="3742983"/>
                </a:cubicBezTo>
                <a:cubicBezTo>
                  <a:pt x="7884637" y="3639087"/>
                  <a:pt x="7902436" y="3517600"/>
                  <a:pt x="7902436" y="3378520"/>
                </a:cubicBezTo>
                <a:cubicBezTo>
                  <a:pt x="7902436" y="3257653"/>
                  <a:pt x="7885672" y="3149203"/>
                  <a:pt x="7852143" y="3053172"/>
                </a:cubicBezTo>
                <a:cubicBezTo>
                  <a:pt x="7818615" y="2957141"/>
                  <a:pt x="7769358" y="2875390"/>
                  <a:pt x="7704371" y="2807920"/>
                </a:cubicBezTo>
                <a:cubicBezTo>
                  <a:pt x="7639384" y="2740449"/>
                  <a:pt x="7558875" y="2688708"/>
                  <a:pt x="7462844" y="2652696"/>
                </a:cubicBezTo>
                <a:cubicBezTo>
                  <a:pt x="7366813" y="2616685"/>
                  <a:pt x="7249257" y="2598679"/>
                  <a:pt x="7110177" y="2598679"/>
                </a:cubicBezTo>
                <a:lnTo>
                  <a:pt x="6746334" y="2598679"/>
                </a:lnTo>
                <a:close/>
              </a:path>
            </a:pathLst>
          </a:custGeom>
        </p:spPr>
      </p:pic>
      <p:pic>
        <p:nvPicPr>
          <p:cNvPr id="12" name="Picture 1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4700" t="40182" r="50940" b="51978"/>
          <a:stretch>
            <a:fillRect/>
          </a:stretch>
        </p:blipFill>
        <p:spPr>
          <a:xfrm>
            <a:off x="5499323" y="2775012"/>
            <a:ext cx="536451" cy="541418"/>
          </a:xfrm>
          <a:custGeom>
            <a:avLst/>
            <a:gdLst/>
            <a:ahLst/>
            <a:cxnLst/>
            <a:rect l="l" t="t" r="r" b="b"/>
            <a:pathLst>
              <a:path w="536451" h="541418">
                <a:moveTo>
                  <a:pt x="0" y="0"/>
                </a:moveTo>
                <a:lnTo>
                  <a:pt x="180059" y="0"/>
                </a:lnTo>
                <a:cubicBezTo>
                  <a:pt x="222279" y="0"/>
                  <a:pt x="256428" y="1242"/>
                  <a:pt x="282506" y="3726"/>
                </a:cubicBezTo>
                <a:cubicBezTo>
                  <a:pt x="308583" y="6209"/>
                  <a:pt x="331970" y="10348"/>
                  <a:pt x="352667" y="16143"/>
                </a:cubicBezTo>
                <a:cubicBezTo>
                  <a:pt x="418895" y="35184"/>
                  <a:pt x="466083" y="66436"/>
                  <a:pt x="494230" y="109898"/>
                </a:cubicBezTo>
                <a:cubicBezTo>
                  <a:pt x="522377" y="153361"/>
                  <a:pt x="536451" y="206550"/>
                  <a:pt x="536451" y="269468"/>
                </a:cubicBezTo>
                <a:cubicBezTo>
                  <a:pt x="536451" y="308377"/>
                  <a:pt x="530034" y="344389"/>
                  <a:pt x="517203" y="377503"/>
                </a:cubicBezTo>
                <a:cubicBezTo>
                  <a:pt x="504371" y="410617"/>
                  <a:pt x="484296" y="439385"/>
                  <a:pt x="456977" y="463807"/>
                </a:cubicBezTo>
                <a:cubicBezTo>
                  <a:pt x="429657" y="488229"/>
                  <a:pt x="395508" y="507269"/>
                  <a:pt x="354529" y="520929"/>
                </a:cubicBezTo>
                <a:cubicBezTo>
                  <a:pt x="313551" y="534589"/>
                  <a:pt x="264913" y="541418"/>
                  <a:pt x="208620" y="541418"/>
                </a:cubicBezTo>
                <a:lnTo>
                  <a:pt x="0" y="541418"/>
                </a:lnTo>
                <a:lnTo>
                  <a:pt x="0" y="0"/>
                </a:lnTo>
                <a:close/>
              </a:path>
            </a:pathLst>
          </a:custGeom>
          <a:solidFill>
            <a:srgbClr val="CC6600"/>
          </a:solidFill>
          <a:ln>
            <a:solidFill>
              <a:schemeClr val="accent6">
                <a:lumMod val="60000"/>
                <a:lumOff val="40000"/>
              </a:schemeClr>
            </a:solidFill>
          </a:ln>
          <a:effectLst/>
        </p:spPr>
      </p:pic>
      <p:pic>
        <p:nvPicPr>
          <p:cNvPr id="11" name="Picture 10"/>
          <p:cNvPicPr>
            <a:picLocks noChangeAspect="1"/>
          </p:cNvPicPr>
          <p:nvPr/>
        </p:nvPicPr>
        <p:blipFill>
          <a:blip r:embed="rId3">
            <a:clrChange>
              <a:clrFrom>
                <a:srgbClr val="C19578"/>
              </a:clrFrom>
              <a:clrTo>
                <a:srgbClr val="C19578">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5926" t="40200" r="37594" b="41693"/>
          <a:stretch>
            <a:fillRect/>
          </a:stretch>
        </p:blipFill>
        <p:spPr>
          <a:xfrm>
            <a:off x="6880447" y="2776255"/>
            <a:ext cx="797226" cy="1250477"/>
          </a:xfrm>
          <a:custGeom>
            <a:avLst/>
            <a:gdLst/>
            <a:ahLst/>
            <a:cxnLst/>
            <a:rect l="l" t="t" r="r" b="b"/>
            <a:pathLst>
              <a:path w="797226" h="1250477">
                <a:moveTo>
                  <a:pt x="0" y="0"/>
                </a:moveTo>
                <a:lnTo>
                  <a:pt x="217312" y="0"/>
                </a:lnTo>
                <a:cubicBezTo>
                  <a:pt x="328245" y="0"/>
                  <a:pt x="418895" y="15315"/>
                  <a:pt x="489263" y="45946"/>
                </a:cubicBezTo>
                <a:cubicBezTo>
                  <a:pt x="559631" y="76577"/>
                  <a:pt x="617788" y="119211"/>
                  <a:pt x="663734" y="173850"/>
                </a:cubicBezTo>
                <a:cubicBezTo>
                  <a:pt x="709680" y="228488"/>
                  <a:pt x="743415" y="293268"/>
                  <a:pt x="764939" y="368189"/>
                </a:cubicBezTo>
                <a:cubicBezTo>
                  <a:pt x="786464" y="443110"/>
                  <a:pt x="797226" y="524033"/>
                  <a:pt x="797226" y="610958"/>
                </a:cubicBezTo>
                <a:cubicBezTo>
                  <a:pt x="797226" y="720235"/>
                  <a:pt x="785429" y="814818"/>
                  <a:pt x="761835" y="894706"/>
                </a:cubicBezTo>
                <a:cubicBezTo>
                  <a:pt x="738241" y="974594"/>
                  <a:pt x="702850" y="1041030"/>
                  <a:pt x="655662" y="1094012"/>
                </a:cubicBezTo>
                <a:cubicBezTo>
                  <a:pt x="608474" y="1146995"/>
                  <a:pt x="549697" y="1186318"/>
                  <a:pt x="479329" y="1211982"/>
                </a:cubicBezTo>
                <a:cubicBezTo>
                  <a:pt x="408961" y="1237645"/>
                  <a:pt x="322450" y="1250477"/>
                  <a:pt x="219796" y="1250477"/>
                </a:cubicBezTo>
                <a:lnTo>
                  <a:pt x="0" y="1250477"/>
                </a:lnTo>
                <a:lnTo>
                  <a:pt x="0" y="0"/>
                </a:lnTo>
                <a:close/>
              </a:path>
            </a:pathLst>
          </a:custGeom>
          <a:solidFill>
            <a:srgbClr val="CC6600"/>
          </a:solidFill>
          <a:ln w="19050" cmpd="dbl">
            <a:noFill/>
          </a:ln>
          <a:effectLst/>
        </p:spPr>
      </p:pic>
      <p:pic>
        <p:nvPicPr>
          <p:cNvPr id="10" name="Picture 9"/>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938" t="40722" r="62520" b="47681"/>
          <a:stretch>
            <a:fillRect/>
          </a:stretch>
        </p:blipFill>
        <p:spPr>
          <a:xfrm>
            <a:off x="4061653" y="2812267"/>
            <a:ext cx="558803" cy="800951"/>
          </a:xfrm>
          <a:custGeom>
            <a:avLst/>
            <a:gdLst/>
            <a:ahLst/>
            <a:cxnLst/>
            <a:rect l="l" t="t" r="r" b="b"/>
            <a:pathLst>
              <a:path w="558803" h="800951">
                <a:moveTo>
                  <a:pt x="276918" y="0"/>
                </a:moveTo>
                <a:lnTo>
                  <a:pt x="278160" y="0"/>
                </a:lnTo>
                <a:lnTo>
                  <a:pt x="558803" y="800951"/>
                </a:lnTo>
                <a:lnTo>
                  <a:pt x="0" y="800951"/>
                </a:lnTo>
                <a:lnTo>
                  <a:pt x="276918" y="0"/>
                </a:lnTo>
                <a:close/>
              </a:path>
            </a:pathLst>
          </a:custGeom>
          <a:solidFill>
            <a:srgbClr val="CC6600"/>
          </a:solidFill>
          <a:ln>
            <a:noFill/>
          </a:ln>
          <a:effectLst/>
        </p:spPr>
      </p:pic>
      <p:pic>
        <p:nvPicPr>
          <p:cNvPr id="9" name="Picture 8"/>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8475" t="40722" r="26983" b="47681"/>
          <a:stretch>
            <a:fillRect/>
          </a:stretch>
        </p:blipFill>
        <p:spPr>
          <a:xfrm>
            <a:off x="8424316" y="2812267"/>
            <a:ext cx="558803" cy="800951"/>
          </a:xfrm>
          <a:custGeom>
            <a:avLst/>
            <a:gdLst/>
            <a:ahLst/>
            <a:cxnLst/>
            <a:rect l="l" t="t" r="r" b="b"/>
            <a:pathLst>
              <a:path w="558803" h="800951">
                <a:moveTo>
                  <a:pt x="276918" y="0"/>
                </a:moveTo>
                <a:lnTo>
                  <a:pt x="278160" y="0"/>
                </a:lnTo>
                <a:lnTo>
                  <a:pt x="558803" y="800951"/>
                </a:lnTo>
                <a:lnTo>
                  <a:pt x="0" y="800951"/>
                </a:lnTo>
                <a:lnTo>
                  <a:pt x="276918" y="0"/>
                </a:lnTo>
                <a:close/>
              </a:path>
            </a:pathLst>
          </a:custGeom>
          <a:solidFill>
            <a:srgbClr val="CC6600"/>
          </a:solidFill>
          <a:ln>
            <a:noFill/>
          </a:ln>
          <a:effectLst/>
        </p:spPr>
      </p:pic>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5585" t="40722" r="9873" b="47681"/>
          <a:stretch>
            <a:fillRect/>
          </a:stretch>
        </p:blipFill>
        <p:spPr>
          <a:xfrm>
            <a:off x="10529341" y="2812267"/>
            <a:ext cx="558803" cy="800951"/>
          </a:xfrm>
          <a:custGeom>
            <a:avLst/>
            <a:gdLst/>
            <a:ahLst/>
            <a:cxnLst/>
            <a:rect l="l" t="t" r="r" b="b"/>
            <a:pathLst>
              <a:path w="558803" h="800951">
                <a:moveTo>
                  <a:pt x="276918" y="0"/>
                </a:moveTo>
                <a:lnTo>
                  <a:pt x="278160" y="0"/>
                </a:lnTo>
                <a:lnTo>
                  <a:pt x="558803" y="800951"/>
                </a:lnTo>
                <a:lnTo>
                  <a:pt x="0" y="800951"/>
                </a:lnTo>
                <a:lnTo>
                  <a:pt x="276918" y="0"/>
                </a:lnTo>
                <a:close/>
              </a:path>
            </a:pathLst>
          </a:custGeom>
          <a:solidFill>
            <a:srgbClr val="CC6600"/>
          </a:solidFill>
          <a:ln>
            <a:noFill/>
          </a:ln>
          <a:effectLst/>
        </p:spPr>
      </p:pic>
      <p:sp>
        <p:nvSpPr>
          <p:cNvPr id="4" name="TextBox 3"/>
          <p:cNvSpPr txBox="1"/>
          <p:nvPr/>
        </p:nvSpPr>
        <p:spPr>
          <a:xfrm>
            <a:off x="7538263" y="2040776"/>
            <a:ext cx="4666069" cy="523220"/>
          </a:xfrm>
          <a:prstGeom prst="rect">
            <a:avLst/>
          </a:prstGeom>
          <a:noFill/>
        </p:spPr>
        <p:txBody>
          <a:bodyPr wrap="square" rtlCol="1">
            <a:spAutoFit/>
          </a:bodyPr>
          <a:lstStyle/>
          <a:p>
            <a:r>
              <a:rPr lang="fr-FR" sz="2800" b="1" spc="50" dirty="0" err="1" smtClean="0">
                <a:ln w="0"/>
                <a:solidFill>
                  <a:schemeClr val="bg1"/>
                </a:solidFill>
                <a:effectLst>
                  <a:outerShdw blurRad="38100" dist="38100" dir="2700000" algn="tl">
                    <a:srgbClr val="000000">
                      <a:alpha val="43137"/>
                    </a:srgbClr>
                  </a:outerShdw>
                </a:effectLst>
                <a:latin typeface="Rockwell" panose="02060603020205020403" pitchFamily="18" charset="0"/>
              </a:rPr>
              <a:t>Welcome</a:t>
            </a:r>
            <a:r>
              <a:rPr lang="fr-FR" sz="2800" b="1" spc="50" smtClean="0">
                <a:ln w="0"/>
                <a:solidFill>
                  <a:schemeClr val="bg1"/>
                </a:solidFill>
                <a:effectLst>
                  <a:outerShdw blurRad="38100" dist="38100" dir="2700000" algn="tl">
                    <a:srgbClr val="000000">
                      <a:alpha val="43137"/>
                    </a:srgbClr>
                  </a:outerShdw>
                </a:effectLst>
                <a:latin typeface="Rockwell" panose="02060603020205020403" pitchFamily="18" charset="0"/>
              </a:rPr>
              <a:t> to </a:t>
            </a:r>
            <a:endParaRPr lang="ar-DZ" sz="2800" b="1" spc="50" dirty="0">
              <a:ln w="0"/>
              <a:solidFill>
                <a:schemeClr val="bg1"/>
              </a:solidFill>
              <a:effectLst>
                <a:outerShdw blurRad="38100" dist="38100" dir="2700000" algn="tl">
                  <a:srgbClr val="000000">
                    <a:alpha val="43137"/>
                  </a:srgbClr>
                </a:outerShdw>
              </a:effectLst>
              <a:latin typeface="Rockwell" panose="02060603020205020403"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96144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DZ"/>
          </a:p>
        </p:txBody>
      </p:sp>
      <p:sp>
        <p:nvSpPr>
          <p:cNvPr id="15" name="TextBox 14"/>
          <p:cNvSpPr txBox="1"/>
          <p:nvPr/>
        </p:nvSpPr>
        <p:spPr>
          <a:xfrm>
            <a:off x="75823" y="365125"/>
            <a:ext cx="12283810" cy="6909486"/>
          </a:xfrm>
          <a:custGeom>
            <a:avLst/>
            <a:gdLst/>
            <a:ahLst/>
            <a:cxnLst/>
            <a:rect l="l" t="t" r="r" b="b"/>
            <a:pathLst>
              <a:path w="12283810" h="6909486">
                <a:moveTo>
                  <a:pt x="9768119" y="2434555"/>
                </a:moveTo>
                <a:lnTo>
                  <a:pt x="9768119" y="4040713"/>
                </a:lnTo>
                <a:lnTo>
                  <a:pt x="10245848" y="4040713"/>
                </a:lnTo>
                <a:lnTo>
                  <a:pt x="10245848" y="2434555"/>
                </a:lnTo>
                <a:close/>
                <a:moveTo>
                  <a:pt x="6577244" y="2434555"/>
                </a:moveTo>
                <a:lnTo>
                  <a:pt x="6577244" y="4040713"/>
                </a:lnTo>
                <a:lnTo>
                  <a:pt x="7054973" y="4040713"/>
                </a:lnTo>
                <a:lnTo>
                  <a:pt x="7054973" y="2895811"/>
                </a:lnTo>
                <a:lnTo>
                  <a:pt x="7216177" y="2895811"/>
                </a:lnTo>
                <a:cubicBezTo>
                  <a:pt x="7489949" y="2895811"/>
                  <a:pt x="7626836" y="3005242"/>
                  <a:pt x="7626836" y="3224103"/>
                </a:cubicBezTo>
                <a:cubicBezTo>
                  <a:pt x="7626836" y="3457084"/>
                  <a:pt x="7487596" y="3573574"/>
                  <a:pt x="7209117" y="3573574"/>
                </a:cubicBezTo>
                <a:lnTo>
                  <a:pt x="7132633" y="3573574"/>
                </a:lnTo>
                <a:lnTo>
                  <a:pt x="7132633" y="4045420"/>
                </a:lnTo>
                <a:cubicBezTo>
                  <a:pt x="7198527" y="4048558"/>
                  <a:pt x="7245986" y="4050127"/>
                  <a:pt x="7275011" y="4050127"/>
                </a:cubicBezTo>
                <a:cubicBezTo>
                  <a:pt x="7522112" y="4050127"/>
                  <a:pt x="7724107" y="3973251"/>
                  <a:pt x="7880997" y="3819499"/>
                </a:cubicBezTo>
                <a:cubicBezTo>
                  <a:pt x="8037886" y="3665747"/>
                  <a:pt x="8116332" y="3467282"/>
                  <a:pt x="8116332" y="3224103"/>
                </a:cubicBezTo>
                <a:cubicBezTo>
                  <a:pt x="8116332" y="2969941"/>
                  <a:pt x="8024551" y="2768730"/>
                  <a:pt x="7840990" y="2620470"/>
                </a:cubicBezTo>
                <a:cubicBezTo>
                  <a:pt x="7686454" y="2496527"/>
                  <a:pt x="7472692" y="2434555"/>
                  <a:pt x="7199704" y="2434555"/>
                </a:cubicBezTo>
                <a:close/>
                <a:moveTo>
                  <a:pt x="5138970" y="2434555"/>
                </a:moveTo>
                <a:lnTo>
                  <a:pt x="5138970" y="4040713"/>
                </a:lnTo>
                <a:lnTo>
                  <a:pt x="5616698" y="4040713"/>
                </a:lnTo>
                <a:lnTo>
                  <a:pt x="5616698" y="2866394"/>
                </a:lnTo>
                <a:lnTo>
                  <a:pt x="5701419" y="2866394"/>
                </a:lnTo>
                <a:cubicBezTo>
                  <a:pt x="5817517" y="2866394"/>
                  <a:pt x="5875566" y="2904440"/>
                  <a:pt x="5875566" y="2980531"/>
                </a:cubicBezTo>
                <a:cubicBezTo>
                  <a:pt x="5875566" y="3066821"/>
                  <a:pt x="5825361" y="3109966"/>
                  <a:pt x="5724952" y="3109966"/>
                </a:cubicBezTo>
                <a:lnTo>
                  <a:pt x="5687298" y="3109966"/>
                </a:lnTo>
                <a:lnTo>
                  <a:pt x="5687298" y="3522977"/>
                </a:lnTo>
                <a:lnTo>
                  <a:pt x="5919103" y="4040713"/>
                </a:lnTo>
                <a:lnTo>
                  <a:pt x="6420365" y="4040713"/>
                </a:lnTo>
                <a:lnTo>
                  <a:pt x="6145024" y="3378247"/>
                </a:lnTo>
                <a:cubicBezTo>
                  <a:pt x="6287009" y="3266855"/>
                  <a:pt x="6358002" y="3129969"/>
                  <a:pt x="6358002" y="2967588"/>
                </a:cubicBezTo>
                <a:cubicBezTo>
                  <a:pt x="6358002" y="2808345"/>
                  <a:pt x="6300737" y="2676950"/>
                  <a:pt x="6186208" y="2573403"/>
                </a:cubicBezTo>
                <a:cubicBezTo>
                  <a:pt x="6083445" y="2480838"/>
                  <a:pt x="5938714" y="2434555"/>
                  <a:pt x="5752015" y="2434555"/>
                </a:cubicBezTo>
                <a:close/>
                <a:moveTo>
                  <a:pt x="2906678" y="2434555"/>
                </a:moveTo>
                <a:lnTo>
                  <a:pt x="2906678" y="4040713"/>
                </a:lnTo>
                <a:lnTo>
                  <a:pt x="3384407" y="4040713"/>
                </a:lnTo>
                <a:lnTo>
                  <a:pt x="3384407" y="2434555"/>
                </a:lnTo>
                <a:close/>
                <a:moveTo>
                  <a:pt x="2214795" y="2434555"/>
                </a:moveTo>
                <a:lnTo>
                  <a:pt x="2214795" y="4040713"/>
                </a:lnTo>
                <a:lnTo>
                  <a:pt x="2692524" y="4040713"/>
                </a:lnTo>
                <a:lnTo>
                  <a:pt x="2692524" y="3432374"/>
                </a:lnTo>
                <a:lnTo>
                  <a:pt x="2825488" y="3432374"/>
                </a:lnTo>
                <a:lnTo>
                  <a:pt x="2825488" y="3008772"/>
                </a:lnTo>
                <a:lnTo>
                  <a:pt x="2692524" y="3008772"/>
                </a:lnTo>
                <a:lnTo>
                  <a:pt x="2692524" y="2434555"/>
                </a:lnTo>
                <a:close/>
                <a:moveTo>
                  <a:pt x="11151848" y="2394549"/>
                </a:moveTo>
                <a:cubicBezTo>
                  <a:pt x="10956521" y="2394549"/>
                  <a:pt x="10804925" y="2449264"/>
                  <a:pt x="10697065" y="2558695"/>
                </a:cubicBezTo>
                <a:cubicBezTo>
                  <a:pt x="10589202" y="2668125"/>
                  <a:pt x="10535272" y="2821681"/>
                  <a:pt x="10535272" y="3019362"/>
                </a:cubicBezTo>
                <a:lnTo>
                  <a:pt x="10535272" y="4040713"/>
                </a:lnTo>
                <a:lnTo>
                  <a:pt x="11013001" y="4040713"/>
                </a:lnTo>
                <a:lnTo>
                  <a:pt x="11013001" y="3658295"/>
                </a:lnTo>
                <a:lnTo>
                  <a:pt x="11150672" y="3658295"/>
                </a:lnTo>
                <a:lnTo>
                  <a:pt x="11150672" y="3234693"/>
                </a:lnTo>
                <a:lnTo>
                  <a:pt x="11013001" y="3234693"/>
                </a:lnTo>
                <a:lnTo>
                  <a:pt x="11013001" y="3034658"/>
                </a:lnTo>
                <a:cubicBezTo>
                  <a:pt x="11013001" y="2923267"/>
                  <a:pt x="11050262" y="2867571"/>
                  <a:pt x="11124785" y="2867571"/>
                </a:cubicBezTo>
                <a:cubicBezTo>
                  <a:pt x="11163222" y="2867571"/>
                  <a:pt x="11189894" y="2879730"/>
                  <a:pt x="11204799" y="2904048"/>
                </a:cubicBezTo>
                <a:cubicBezTo>
                  <a:pt x="11219702" y="2928366"/>
                  <a:pt x="11227155" y="2971902"/>
                  <a:pt x="11227155" y="3034658"/>
                </a:cubicBezTo>
                <a:lnTo>
                  <a:pt x="11227155" y="4040713"/>
                </a:lnTo>
                <a:lnTo>
                  <a:pt x="11704884" y="4040713"/>
                </a:lnTo>
                <a:lnTo>
                  <a:pt x="11704884" y="3002888"/>
                </a:lnTo>
                <a:cubicBezTo>
                  <a:pt x="11704884" y="2795794"/>
                  <a:pt x="11659778" y="2642630"/>
                  <a:pt x="11569567" y="2543398"/>
                </a:cubicBezTo>
                <a:cubicBezTo>
                  <a:pt x="11479355" y="2444165"/>
                  <a:pt x="11340116" y="2394549"/>
                  <a:pt x="11151848" y="2394549"/>
                </a:cubicBezTo>
                <a:close/>
                <a:moveTo>
                  <a:pt x="8922998" y="2394549"/>
                </a:moveTo>
                <a:cubicBezTo>
                  <a:pt x="8727671" y="2394549"/>
                  <a:pt x="8576076" y="2449264"/>
                  <a:pt x="8468214" y="2558695"/>
                </a:cubicBezTo>
                <a:cubicBezTo>
                  <a:pt x="8360353" y="2668125"/>
                  <a:pt x="8306422" y="2821681"/>
                  <a:pt x="8306422" y="3019362"/>
                </a:cubicBezTo>
                <a:lnTo>
                  <a:pt x="8306422" y="4040713"/>
                </a:lnTo>
                <a:lnTo>
                  <a:pt x="8784151" y="4040713"/>
                </a:lnTo>
                <a:lnTo>
                  <a:pt x="8784151" y="3658295"/>
                </a:lnTo>
                <a:lnTo>
                  <a:pt x="8921822" y="3658295"/>
                </a:lnTo>
                <a:lnTo>
                  <a:pt x="8921822" y="3234693"/>
                </a:lnTo>
                <a:lnTo>
                  <a:pt x="8784151" y="3234693"/>
                </a:lnTo>
                <a:lnTo>
                  <a:pt x="8784151" y="3034658"/>
                </a:lnTo>
                <a:cubicBezTo>
                  <a:pt x="8784151" y="2923267"/>
                  <a:pt x="8821412" y="2867571"/>
                  <a:pt x="8895935" y="2867571"/>
                </a:cubicBezTo>
                <a:cubicBezTo>
                  <a:pt x="8934373" y="2867571"/>
                  <a:pt x="8961044" y="2879730"/>
                  <a:pt x="8975949" y="2904048"/>
                </a:cubicBezTo>
                <a:cubicBezTo>
                  <a:pt x="8990853" y="2928366"/>
                  <a:pt x="8998305" y="2971902"/>
                  <a:pt x="8998305" y="3034658"/>
                </a:cubicBezTo>
                <a:lnTo>
                  <a:pt x="8998305" y="4040713"/>
                </a:lnTo>
                <a:lnTo>
                  <a:pt x="9476034" y="4040713"/>
                </a:lnTo>
                <a:lnTo>
                  <a:pt x="9476034" y="3002888"/>
                </a:lnTo>
                <a:cubicBezTo>
                  <a:pt x="9476034" y="2795794"/>
                  <a:pt x="9430928" y="2642630"/>
                  <a:pt x="9340717" y="2543398"/>
                </a:cubicBezTo>
                <a:cubicBezTo>
                  <a:pt x="9250505" y="2444165"/>
                  <a:pt x="9111266" y="2394549"/>
                  <a:pt x="8922998" y="2394549"/>
                </a:cubicBezTo>
                <a:close/>
                <a:moveTo>
                  <a:pt x="4293850" y="2394549"/>
                </a:moveTo>
                <a:cubicBezTo>
                  <a:pt x="4098522" y="2394549"/>
                  <a:pt x="3946927" y="2449264"/>
                  <a:pt x="3839065" y="2558695"/>
                </a:cubicBezTo>
                <a:cubicBezTo>
                  <a:pt x="3731203" y="2668125"/>
                  <a:pt x="3677273" y="2821681"/>
                  <a:pt x="3677273" y="3019362"/>
                </a:cubicBezTo>
                <a:lnTo>
                  <a:pt x="3677273" y="4040713"/>
                </a:lnTo>
                <a:lnTo>
                  <a:pt x="4155002" y="4040713"/>
                </a:lnTo>
                <a:lnTo>
                  <a:pt x="4155002" y="3658295"/>
                </a:lnTo>
                <a:lnTo>
                  <a:pt x="4292672" y="3658295"/>
                </a:lnTo>
                <a:lnTo>
                  <a:pt x="4292672" y="3234693"/>
                </a:lnTo>
                <a:lnTo>
                  <a:pt x="4155002" y="3234693"/>
                </a:lnTo>
                <a:lnTo>
                  <a:pt x="4155002" y="3034658"/>
                </a:lnTo>
                <a:cubicBezTo>
                  <a:pt x="4155002" y="2923267"/>
                  <a:pt x="4192263" y="2867571"/>
                  <a:pt x="4266786" y="2867571"/>
                </a:cubicBezTo>
                <a:cubicBezTo>
                  <a:pt x="4305223" y="2867571"/>
                  <a:pt x="4331894" y="2879730"/>
                  <a:pt x="4346799" y="2904048"/>
                </a:cubicBezTo>
                <a:cubicBezTo>
                  <a:pt x="4361704" y="2928366"/>
                  <a:pt x="4369156" y="2971902"/>
                  <a:pt x="4369156" y="3034658"/>
                </a:cubicBezTo>
                <a:lnTo>
                  <a:pt x="4369156" y="4040713"/>
                </a:lnTo>
                <a:lnTo>
                  <a:pt x="4846885" y="4040713"/>
                </a:lnTo>
                <a:lnTo>
                  <a:pt x="4846885" y="3002888"/>
                </a:lnTo>
                <a:cubicBezTo>
                  <a:pt x="4846885" y="2795794"/>
                  <a:pt x="4801779" y="2642630"/>
                  <a:pt x="4711568" y="2543398"/>
                </a:cubicBezTo>
                <a:cubicBezTo>
                  <a:pt x="4621356" y="2444165"/>
                  <a:pt x="4482117" y="2394549"/>
                  <a:pt x="4293850" y="2394549"/>
                </a:cubicBezTo>
                <a:close/>
                <a:moveTo>
                  <a:pt x="1453836" y="2394549"/>
                </a:moveTo>
                <a:cubicBezTo>
                  <a:pt x="1221640" y="2394549"/>
                  <a:pt x="1028077" y="2473778"/>
                  <a:pt x="873149" y="2632236"/>
                </a:cubicBezTo>
                <a:cubicBezTo>
                  <a:pt x="718220" y="2790695"/>
                  <a:pt x="640756" y="2989160"/>
                  <a:pt x="640756" y="3227633"/>
                </a:cubicBezTo>
                <a:cubicBezTo>
                  <a:pt x="640756" y="3465320"/>
                  <a:pt x="716847" y="3666924"/>
                  <a:pt x="869030" y="3832442"/>
                </a:cubicBezTo>
                <a:cubicBezTo>
                  <a:pt x="1021213" y="3997961"/>
                  <a:pt x="1206343" y="4080720"/>
                  <a:pt x="1424420" y="4080720"/>
                </a:cubicBezTo>
                <a:cubicBezTo>
                  <a:pt x="1592291" y="4080720"/>
                  <a:pt x="1733688" y="4027377"/>
                  <a:pt x="1848610" y="3920693"/>
                </a:cubicBezTo>
                <a:cubicBezTo>
                  <a:pt x="1963532" y="3814008"/>
                  <a:pt x="2020992" y="3682220"/>
                  <a:pt x="2020992" y="3525331"/>
                </a:cubicBezTo>
                <a:cubicBezTo>
                  <a:pt x="2020992" y="3390406"/>
                  <a:pt x="1971965" y="3262148"/>
                  <a:pt x="1873908" y="3140559"/>
                </a:cubicBezTo>
                <a:lnTo>
                  <a:pt x="1418536" y="3140559"/>
                </a:lnTo>
                <a:lnTo>
                  <a:pt x="1418536" y="3505327"/>
                </a:lnTo>
                <a:lnTo>
                  <a:pt x="1532673" y="3505327"/>
                </a:lnTo>
                <a:cubicBezTo>
                  <a:pt x="1579740" y="3505327"/>
                  <a:pt x="1603274" y="3521016"/>
                  <a:pt x="1603274" y="3552394"/>
                </a:cubicBezTo>
                <a:cubicBezTo>
                  <a:pt x="1603274" y="3593970"/>
                  <a:pt x="1567581" y="3614758"/>
                  <a:pt x="1496197" y="3614758"/>
                </a:cubicBezTo>
                <a:cubicBezTo>
                  <a:pt x="1384020" y="3614758"/>
                  <a:pt x="1294985" y="3581419"/>
                  <a:pt x="1229092" y="3514741"/>
                </a:cubicBezTo>
                <a:cubicBezTo>
                  <a:pt x="1163198" y="3448063"/>
                  <a:pt x="1130251" y="3357851"/>
                  <a:pt x="1130251" y="3244106"/>
                </a:cubicBezTo>
                <a:cubicBezTo>
                  <a:pt x="1130251" y="3132714"/>
                  <a:pt x="1165748" y="3042111"/>
                  <a:pt x="1236740" y="2972295"/>
                </a:cubicBezTo>
                <a:cubicBezTo>
                  <a:pt x="1307733" y="2902479"/>
                  <a:pt x="1399317" y="2867571"/>
                  <a:pt x="1511493" y="2867571"/>
                </a:cubicBezTo>
                <a:cubicBezTo>
                  <a:pt x="1573465" y="2867571"/>
                  <a:pt x="1642104" y="2885221"/>
                  <a:pt x="1717411" y="2920521"/>
                </a:cubicBezTo>
                <a:lnTo>
                  <a:pt x="1717411" y="2442792"/>
                </a:lnTo>
                <a:cubicBezTo>
                  <a:pt x="1620924" y="2410630"/>
                  <a:pt x="1533065" y="2394549"/>
                  <a:pt x="1453836" y="2394549"/>
                </a:cubicBezTo>
                <a:close/>
                <a:moveTo>
                  <a:pt x="0" y="0"/>
                </a:moveTo>
                <a:lnTo>
                  <a:pt x="12283810" y="0"/>
                </a:lnTo>
                <a:lnTo>
                  <a:pt x="12283810" y="6909486"/>
                </a:lnTo>
                <a:lnTo>
                  <a:pt x="0" y="690948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DZ" sz="19000" dirty="0">
              <a:solidFill>
                <a:schemeClr val="bg1"/>
              </a:solidFill>
              <a:latin typeface="Bauhaus 93" panose="04030905020B02020C02" pitchFamily="82" charset="0"/>
            </a:endParaRPr>
          </a:p>
        </p:txBody>
      </p:sp>
      <p:pic>
        <p:nvPicPr>
          <p:cNvPr id="22" name="غرداية جوهرة الجنوب فيديو رهيب 😱😱">
            <a:hlinkClick r:id="" action="ppaction://media"/>
          </p:cNvPr>
          <p:cNvPicPr/>
          <p:nvPr>
            <p:ph idx="1"/>
            <a:videoFile r:link=""/>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2">
                  <p14:trim end="26044.0777"/>
                </p14:media>
              </p:ext>
            </p:extLst>
          </p:nvPr>
        </p:nvPicPr>
        <p:blipFill>
          <a:blip r:embed="rId3"/>
          <a:stretch>
            <a:fillRect/>
          </a:stretch>
        </p:blipFill>
        <p:spPr>
          <a:xfrm>
            <a:off x="-12533" y="2565"/>
            <a:ext cx="12372166" cy="6959185"/>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772650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75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 No Copyright cameleers camel drivers at sunset thar desert on sunset jaisalme">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0" y="0"/>
            <a:ext cx="12302836" cy="7329055"/>
          </a:xfrm>
          <a:prstGeom prst="rect">
            <a:avLst/>
          </a:prstGeom>
        </p:spPr>
      </p:pic>
      <p:grpSp>
        <p:nvGrpSpPr>
          <p:cNvPr id="6" name="Group 5"/>
          <p:cNvGrpSpPr/>
          <p:nvPr/>
        </p:nvGrpSpPr>
        <p:grpSpPr>
          <a:xfrm>
            <a:off x="2951018" y="2228672"/>
            <a:ext cx="6093924" cy="2474712"/>
            <a:chOff x="2951018" y="2228672"/>
            <a:chExt cx="6093924" cy="2474712"/>
          </a:xfrm>
        </p:grpSpPr>
        <p:sp>
          <p:nvSpPr>
            <p:cNvPr id="5" name="Rectangle 4"/>
            <p:cNvSpPr/>
            <p:nvPr/>
          </p:nvSpPr>
          <p:spPr>
            <a:xfrm>
              <a:off x="3502926" y="2228672"/>
              <a:ext cx="4985982" cy="2474712"/>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solidFill>
                  <a:schemeClr val="bg1"/>
                </a:solidFill>
              </a:endParaRPr>
            </a:p>
          </p:txBody>
        </p:sp>
        <p:sp>
          <p:nvSpPr>
            <p:cNvPr id="11" name="TextBox 10"/>
            <p:cNvSpPr txBox="1"/>
            <p:nvPr/>
          </p:nvSpPr>
          <p:spPr>
            <a:xfrm>
              <a:off x="2951018" y="2732577"/>
              <a:ext cx="6093924" cy="1423787"/>
            </a:xfrm>
            <a:custGeom>
              <a:avLst/>
              <a:gdLst>
                <a:gd name="connsiteX0" fmla="*/ 1488639 w 6000228"/>
                <a:gd name="connsiteY0" fmla="*/ 749969 h 1356490"/>
                <a:gd name="connsiteX1" fmla="*/ 1412583 w 6000228"/>
                <a:gd name="connsiteY1" fmla="*/ 812546 h 1356490"/>
                <a:gd name="connsiteX2" fmla="*/ 1303795 w 6000228"/>
                <a:gd name="connsiteY2" fmla="*/ 1026273 h 1356490"/>
                <a:gd name="connsiteX3" fmla="*/ 1378888 w 6000228"/>
                <a:gd name="connsiteY3" fmla="*/ 1218819 h 1356490"/>
                <a:gd name="connsiteX4" fmla="*/ 1488639 w 6000228"/>
                <a:gd name="connsiteY4" fmla="*/ 1028198 h 1356490"/>
                <a:gd name="connsiteX5" fmla="*/ 4103652 w 6000228"/>
                <a:gd name="connsiteY5" fmla="*/ 431304 h 1356490"/>
                <a:gd name="connsiteX6" fmla="*/ 3999677 w 6000228"/>
                <a:gd name="connsiteY6" fmla="*/ 682577 h 1356490"/>
                <a:gd name="connsiteX7" fmla="*/ 3995826 w 6000228"/>
                <a:gd name="connsiteY7" fmla="*/ 770186 h 1356490"/>
                <a:gd name="connsiteX8" fmla="*/ 4205701 w 6000228"/>
                <a:gd name="connsiteY8" fmla="*/ 770186 h 1356490"/>
                <a:gd name="connsiteX9" fmla="*/ 4103652 w 6000228"/>
                <a:gd name="connsiteY9" fmla="*/ 431304 h 1356490"/>
                <a:gd name="connsiteX10" fmla="*/ 5592993 w 6000228"/>
                <a:gd name="connsiteY10" fmla="*/ 338882 h 1356490"/>
                <a:gd name="connsiteX11" fmla="*/ 5955942 w 6000228"/>
                <a:gd name="connsiteY11" fmla="*/ 612298 h 1356490"/>
                <a:gd name="connsiteX12" fmla="*/ 5785539 w 6000228"/>
                <a:gd name="connsiteY12" fmla="*/ 642143 h 1356490"/>
                <a:gd name="connsiteX13" fmla="*/ 5583366 w 6000228"/>
                <a:gd name="connsiteY13" fmla="*/ 424565 h 1356490"/>
                <a:gd name="connsiteX14" fmla="*/ 5459173 w 6000228"/>
                <a:gd name="connsiteY14" fmla="*/ 526615 h 1356490"/>
                <a:gd name="connsiteX15" fmla="*/ 5672900 w 6000228"/>
                <a:gd name="connsiteY15" fmla="*/ 688354 h 1356490"/>
                <a:gd name="connsiteX16" fmla="*/ 6000228 w 6000228"/>
                <a:gd name="connsiteY16" fmla="*/ 1028198 h 1356490"/>
                <a:gd name="connsiteX17" fmla="*/ 5583366 w 6000228"/>
                <a:gd name="connsiteY17" fmla="*/ 1356490 h 1356490"/>
                <a:gd name="connsiteX18" fmla="*/ 5142434 w 6000228"/>
                <a:gd name="connsiteY18" fmla="*/ 1028198 h 1356490"/>
                <a:gd name="connsiteX19" fmla="*/ 5323428 w 6000228"/>
                <a:gd name="connsiteY19" fmla="*/ 991614 h 1356490"/>
                <a:gd name="connsiteX20" fmla="*/ 5319577 w 6000228"/>
                <a:gd name="connsiteY20" fmla="*/ 1051304 h 1356490"/>
                <a:gd name="connsiteX21" fmla="*/ 5390338 w 6000228"/>
                <a:gd name="connsiteY21" fmla="*/ 1198602 h 1356490"/>
                <a:gd name="connsiteX22" fmla="*/ 5557372 w 6000228"/>
                <a:gd name="connsiteY22" fmla="*/ 1261179 h 1356490"/>
                <a:gd name="connsiteX23" fmla="*/ 5684452 w 6000228"/>
                <a:gd name="connsiteY23" fmla="*/ 1153353 h 1356490"/>
                <a:gd name="connsiteX24" fmla="*/ 5479390 w 6000228"/>
                <a:gd name="connsiteY24" fmla="*/ 993540 h 1356490"/>
                <a:gd name="connsiteX25" fmla="*/ 5170354 w 6000228"/>
                <a:gd name="connsiteY25" fmla="*/ 652733 h 1356490"/>
                <a:gd name="connsiteX26" fmla="*/ 5288770 w 6000228"/>
                <a:gd name="connsiteY26" fmla="*/ 426972 h 1356490"/>
                <a:gd name="connsiteX27" fmla="*/ 5592993 w 6000228"/>
                <a:gd name="connsiteY27" fmla="*/ 338882 h 1356490"/>
                <a:gd name="connsiteX28" fmla="*/ 4088248 w 6000228"/>
                <a:gd name="connsiteY28" fmla="*/ 335994 h 1356490"/>
                <a:gd name="connsiteX29" fmla="*/ 4508962 w 6000228"/>
                <a:gd name="connsiteY29" fmla="*/ 878975 h 1356490"/>
                <a:gd name="connsiteX30" fmla="*/ 3996788 w 6000228"/>
                <a:gd name="connsiteY30" fmla="*/ 878975 h 1356490"/>
                <a:gd name="connsiteX31" fmla="*/ 4190298 w 6000228"/>
                <a:gd name="connsiteY31" fmla="*/ 1260217 h 1356490"/>
                <a:gd name="connsiteX32" fmla="*/ 4371291 w 6000228"/>
                <a:gd name="connsiteY32" fmla="*/ 1044565 h 1356490"/>
                <a:gd name="connsiteX33" fmla="*/ 4369366 w 6000228"/>
                <a:gd name="connsiteY33" fmla="*/ 978136 h 1356490"/>
                <a:gd name="connsiteX34" fmla="*/ 4510887 w 6000228"/>
                <a:gd name="connsiteY34" fmla="*/ 1019534 h 1356490"/>
                <a:gd name="connsiteX35" fmla="*/ 4114242 w 6000228"/>
                <a:gd name="connsiteY35" fmla="*/ 1355527 h 1356490"/>
                <a:gd name="connsiteX36" fmla="*/ 3629025 w 6000228"/>
                <a:gd name="connsiteY36" fmla="*/ 871273 h 1356490"/>
                <a:gd name="connsiteX37" fmla="*/ 3758031 w 6000228"/>
                <a:gd name="connsiteY37" fmla="*/ 486180 h 1356490"/>
                <a:gd name="connsiteX38" fmla="*/ 4088248 w 6000228"/>
                <a:gd name="connsiteY38" fmla="*/ 335994 h 1356490"/>
                <a:gd name="connsiteX39" fmla="*/ 3234370 w 6000228"/>
                <a:gd name="connsiteY39" fmla="*/ 335031 h 1356490"/>
                <a:gd name="connsiteX40" fmla="*/ 3476978 w 6000228"/>
                <a:gd name="connsiteY40" fmla="*/ 580528 h 1356490"/>
                <a:gd name="connsiteX41" fmla="*/ 3476978 w 6000228"/>
                <a:gd name="connsiteY41" fmla="*/ 1333384 h 1356490"/>
                <a:gd name="connsiteX42" fmla="*/ 3125581 w 6000228"/>
                <a:gd name="connsiteY42" fmla="*/ 1333384 h 1356490"/>
                <a:gd name="connsiteX43" fmla="*/ 3125581 w 6000228"/>
                <a:gd name="connsiteY43" fmla="*/ 604596 h 1356490"/>
                <a:gd name="connsiteX44" fmla="*/ 3069743 w 6000228"/>
                <a:gd name="connsiteY44" fmla="*/ 509286 h 1356490"/>
                <a:gd name="connsiteX45" fmla="*/ 2940736 w 6000228"/>
                <a:gd name="connsiteY45" fmla="*/ 783664 h 1356490"/>
                <a:gd name="connsiteX46" fmla="*/ 2940736 w 6000228"/>
                <a:gd name="connsiteY46" fmla="*/ 1333384 h 1356490"/>
                <a:gd name="connsiteX47" fmla="*/ 2589339 w 6000228"/>
                <a:gd name="connsiteY47" fmla="*/ 1333384 h 1356490"/>
                <a:gd name="connsiteX48" fmla="*/ 2589339 w 6000228"/>
                <a:gd name="connsiteY48" fmla="*/ 620000 h 1356490"/>
                <a:gd name="connsiteX49" fmla="*/ 2539277 w 6000228"/>
                <a:gd name="connsiteY49" fmla="*/ 511211 h 1356490"/>
                <a:gd name="connsiteX50" fmla="*/ 2408346 w 6000228"/>
                <a:gd name="connsiteY50" fmla="*/ 784627 h 1356490"/>
                <a:gd name="connsiteX51" fmla="*/ 2408346 w 6000228"/>
                <a:gd name="connsiteY51" fmla="*/ 1333384 h 1356490"/>
                <a:gd name="connsiteX52" fmla="*/ 2056949 w 6000228"/>
                <a:gd name="connsiteY52" fmla="*/ 1333384 h 1356490"/>
                <a:gd name="connsiteX53" fmla="*/ 2056949 w 6000228"/>
                <a:gd name="connsiteY53" fmla="*/ 360062 h 1356490"/>
                <a:gd name="connsiteX54" fmla="*/ 2408346 w 6000228"/>
                <a:gd name="connsiteY54" fmla="*/ 335994 h 1356490"/>
                <a:gd name="connsiteX55" fmla="*/ 2408346 w 6000228"/>
                <a:gd name="connsiteY55" fmla="*/ 503509 h 1356490"/>
                <a:gd name="connsiteX56" fmla="*/ 2714494 w 6000228"/>
                <a:gd name="connsiteY56" fmla="*/ 336957 h 1356490"/>
                <a:gd name="connsiteX57" fmla="*/ 2940736 w 6000228"/>
                <a:gd name="connsiteY57" fmla="*/ 493882 h 1356490"/>
                <a:gd name="connsiteX58" fmla="*/ 3234370 w 6000228"/>
                <a:gd name="connsiteY58" fmla="*/ 335031 h 1356490"/>
                <a:gd name="connsiteX59" fmla="*/ 1439540 w 6000228"/>
                <a:gd name="connsiteY59" fmla="*/ 335031 h 1356490"/>
                <a:gd name="connsiteX60" fmla="*/ 1840036 w 6000228"/>
                <a:gd name="connsiteY60" fmla="*/ 550683 h 1356490"/>
                <a:gd name="connsiteX61" fmla="*/ 1840036 w 6000228"/>
                <a:gd name="connsiteY61" fmla="*/ 1139875 h 1356490"/>
                <a:gd name="connsiteX62" fmla="*/ 1898763 w 6000228"/>
                <a:gd name="connsiteY62" fmla="*/ 1230372 h 1356490"/>
                <a:gd name="connsiteX63" fmla="*/ 1952676 w 6000228"/>
                <a:gd name="connsiteY63" fmla="*/ 1210155 h 1356490"/>
                <a:gd name="connsiteX64" fmla="*/ 1986371 w 6000228"/>
                <a:gd name="connsiteY64" fmla="*/ 1298726 h 1356490"/>
                <a:gd name="connsiteX65" fmla="*/ 1735099 w 6000228"/>
                <a:gd name="connsiteY65" fmla="*/ 1348788 h 1356490"/>
                <a:gd name="connsiteX66" fmla="*/ 1511745 w 6000228"/>
                <a:gd name="connsiteY66" fmla="*/ 1236148 h 1356490"/>
                <a:gd name="connsiteX67" fmla="*/ 1259509 w 6000228"/>
                <a:gd name="connsiteY67" fmla="*/ 1353602 h 1356490"/>
                <a:gd name="connsiteX68" fmla="*/ 952398 w 6000228"/>
                <a:gd name="connsiteY68" fmla="*/ 1068633 h 1356490"/>
                <a:gd name="connsiteX69" fmla="*/ 1233515 w 6000228"/>
                <a:gd name="connsiteY69" fmla="*/ 764410 h 1356490"/>
                <a:gd name="connsiteX70" fmla="*/ 1491527 w 6000228"/>
                <a:gd name="connsiteY70" fmla="*/ 569938 h 1356490"/>
                <a:gd name="connsiteX71" fmla="*/ 1343267 w 6000228"/>
                <a:gd name="connsiteY71" fmla="*/ 420714 h 1356490"/>
                <a:gd name="connsiteX72" fmla="*/ 1171900 w 6000228"/>
                <a:gd name="connsiteY72" fmla="*/ 565124 h 1356490"/>
                <a:gd name="connsiteX73" fmla="*/ 1198857 w 6000228"/>
                <a:gd name="connsiteY73" fmla="*/ 684503 h 1356490"/>
                <a:gd name="connsiteX74" fmla="*/ 1024602 w 6000228"/>
                <a:gd name="connsiteY74" fmla="*/ 650807 h 1356490"/>
                <a:gd name="connsiteX75" fmla="*/ 1017863 w 6000228"/>
                <a:gd name="connsiteY75" fmla="*/ 566087 h 1356490"/>
                <a:gd name="connsiteX76" fmla="*/ 1439540 w 6000228"/>
                <a:gd name="connsiteY76" fmla="*/ 335031 h 1356490"/>
                <a:gd name="connsiteX77" fmla="*/ 514099 w 6000228"/>
                <a:gd name="connsiteY77" fmla="*/ 335031 h 1356490"/>
                <a:gd name="connsiteX78" fmla="*/ 852018 w 6000228"/>
                <a:gd name="connsiteY78" fmla="*/ 641180 h 1356490"/>
                <a:gd name="connsiteX79" fmla="*/ 687390 w 6000228"/>
                <a:gd name="connsiteY79" fmla="*/ 721087 h 1356490"/>
                <a:gd name="connsiteX80" fmla="*/ 689316 w 6000228"/>
                <a:gd name="connsiteY80" fmla="*/ 628664 h 1356490"/>
                <a:gd name="connsiteX81" fmla="*/ 549720 w 6000228"/>
                <a:gd name="connsiteY81" fmla="*/ 420714 h 1356490"/>
                <a:gd name="connsiteX82" fmla="*/ 364875 w 6000228"/>
                <a:gd name="connsiteY82" fmla="*/ 828913 h 1356490"/>
                <a:gd name="connsiteX83" fmla="*/ 404347 w 6000228"/>
                <a:gd name="connsiteY83" fmla="*/ 1175015 h 1356490"/>
                <a:gd name="connsiteX84" fmla="*/ 550682 w 6000228"/>
                <a:gd name="connsiteY84" fmla="*/ 1268881 h 1356490"/>
                <a:gd name="connsiteX85" fmla="*/ 746117 w 6000228"/>
                <a:gd name="connsiteY85" fmla="*/ 1015683 h 1356490"/>
                <a:gd name="connsiteX86" fmla="*/ 734564 w 6000228"/>
                <a:gd name="connsiteY86" fmla="*/ 900155 h 1356490"/>
                <a:gd name="connsiteX87" fmla="*/ 882825 w 6000228"/>
                <a:gd name="connsiteY87" fmla="*/ 945403 h 1356490"/>
                <a:gd name="connsiteX88" fmla="*/ 883788 w 6000228"/>
                <a:gd name="connsiteY88" fmla="*/ 984875 h 1356490"/>
                <a:gd name="connsiteX89" fmla="*/ 479440 w 6000228"/>
                <a:gd name="connsiteY89" fmla="*/ 1354564 h 1356490"/>
                <a:gd name="connsiteX90" fmla="*/ 0 w 6000228"/>
                <a:gd name="connsiteY90" fmla="*/ 868385 h 1356490"/>
                <a:gd name="connsiteX91" fmla="*/ 139596 w 6000228"/>
                <a:gd name="connsiteY91" fmla="*/ 479922 h 1356490"/>
                <a:gd name="connsiteX92" fmla="*/ 514099 w 6000228"/>
                <a:gd name="connsiteY92" fmla="*/ 335031 h 1356490"/>
                <a:gd name="connsiteX93" fmla="*/ 5003857 w 6000228"/>
                <a:gd name="connsiteY93" fmla="*/ 0 h 1356490"/>
                <a:gd name="connsiteX94" fmla="*/ 5003857 w 6000228"/>
                <a:gd name="connsiteY94" fmla="*/ 1333384 h 1356490"/>
                <a:gd name="connsiteX95" fmla="*/ 4652460 w 6000228"/>
                <a:gd name="connsiteY95" fmla="*/ 1333384 h 1356490"/>
                <a:gd name="connsiteX96" fmla="*/ 4652460 w 6000228"/>
                <a:gd name="connsiteY96" fmla="*/ 19255 h 1356490"/>
                <a:gd name="connsiteX97" fmla="*/ 5003857 w 6000228"/>
                <a:gd name="connsiteY97" fmla="*/ 0 h 135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00228" h="1356490">
                  <a:moveTo>
                    <a:pt x="1488639" y="749969"/>
                  </a:moveTo>
                  <a:cubicBezTo>
                    <a:pt x="1466817" y="775000"/>
                    <a:pt x="1441465" y="795859"/>
                    <a:pt x="1412583" y="812546"/>
                  </a:cubicBezTo>
                  <a:cubicBezTo>
                    <a:pt x="1340058" y="854906"/>
                    <a:pt x="1303795" y="926149"/>
                    <a:pt x="1303795" y="1026273"/>
                  </a:cubicBezTo>
                  <a:cubicBezTo>
                    <a:pt x="1303795" y="1154637"/>
                    <a:pt x="1328826" y="1218819"/>
                    <a:pt x="1378888" y="1218819"/>
                  </a:cubicBezTo>
                  <a:cubicBezTo>
                    <a:pt x="1452055" y="1218819"/>
                    <a:pt x="1488639" y="1155279"/>
                    <a:pt x="1488639" y="1028198"/>
                  </a:cubicBezTo>
                  <a:close/>
                  <a:moveTo>
                    <a:pt x="4103652" y="431304"/>
                  </a:moveTo>
                  <a:cubicBezTo>
                    <a:pt x="4042037" y="431304"/>
                    <a:pt x="4007378" y="515062"/>
                    <a:pt x="3999677" y="682577"/>
                  </a:cubicBezTo>
                  <a:lnTo>
                    <a:pt x="3995826" y="770186"/>
                  </a:lnTo>
                  <a:lnTo>
                    <a:pt x="4205701" y="770186"/>
                  </a:lnTo>
                  <a:cubicBezTo>
                    <a:pt x="4205701" y="544265"/>
                    <a:pt x="4171685" y="431304"/>
                    <a:pt x="4103652" y="431304"/>
                  </a:cubicBezTo>
                  <a:close/>
                  <a:moveTo>
                    <a:pt x="5592993" y="338882"/>
                  </a:moveTo>
                  <a:cubicBezTo>
                    <a:pt x="5813138" y="338882"/>
                    <a:pt x="5934121" y="430021"/>
                    <a:pt x="5955942" y="612298"/>
                  </a:cubicBezTo>
                  <a:lnTo>
                    <a:pt x="5785539" y="642143"/>
                  </a:lnTo>
                  <a:cubicBezTo>
                    <a:pt x="5785539" y="497091"/>
                    <a:pt x="5718148" y="424565"/>
                    <a:pt x="5583366" y="424565"/>
                  </a:cubicBezTo>
                  <a:cubicBezTo>
                    <a:pt x="5500570" y="424565"/>
                    <a:pt x="5459173" y="458582"/>
                    <a:pt x="5459173" y="526615"/>
                  </a:cubicBezTo>
                  <a:cubicBezTo>
                    <a:pt x="5459173" y="576677"/>
                    <a:pt x="5530415" y="630590"/>
                    <a:pt x="5672900" y="688354"/>
                  </a:cubicBezTo>
                  <a:cubicBezTo>
                    <a:pt x="5891119" y="777567"/>
                    <a:pt x="6000228" y="890848"/>
                    <a:pt x="6000228" y="1028198"/>
                  </a:cubicBezTo>
                  <a:cubicBezTo>
                    <a:pt x="6000228" y="1247059"/>
                    <a:pt x="5861274" y="1356490"/>
                    <a:pt x="5583366" y="1356490"/>
                  </a:cubicBezTo>
                  <a:cubicBezTo>
                    <a:pt x="5289412" y="1356490"/>
                    <a:pt x="5142434" y="1247059"/>
                    <a:pt x="5142434" y="1028198"/>
                  </a:cubicBezTo>
                  <a:lnTo>
                    <a:pt x="5323428" y="991614"/>
                  </a:lnTo>
                  <a:cubicBezTo>
                    <a:pt x="5320861" y="1012794"/>
                    <a:pt x="5319577" y="1032691"/>
                    <a:pt x="5319577" y="1051304"/>
                  </a:cubicBezTo>
                  <a:cubicBezTo>
                    <a:pt x="5319577" y="1107784"/>
                    <a:pt x="5343164" y="1156883"/>
                    <a:pt x="5390338" y="1198602"/>
                  </a:cubicBezTo>
                  <a:cubicBezTo>
                    <a:pt x="5437512" y="1240320"/>
                    <a:pt x="5493190" y="1261179"/>
                    <a:pt x="5557372" y="1261179"/>
                  </a:cubicBezTo>
                  <a:cubicBezTo>
                    <a:pt x="5642092" y="1261179"/>
                    <a:pt x="5684452" y="1225237"/>
                    <a:pt x="5684452" y="1153353"/>
                  </a:cubicBezTo>
                  <a:cubicBezTo>
                    <a:pt x="5684452" y="1105217"/>
                    <a:pt x="5616098" y="1051946"/>
                    <a:pt x="5479390" y="993540"/>
                  </a:cubicBezTo>
                  <a:cubicBezTo>
                    <a:pt x="5273366" y="904969"/>
                    <a:pt x="5170354" y="791366"/>
                    <a:pt x="5170354" y="652733"/>
                  </a:cubicBezTo>
                  <a:cubicBezTo>
                    <a:pt x="5170354" y="560952"/>
                    <a:pt x="5209826" y="485699"/>
                    <a:pt x="5288770" y="426972"/>
                  </a:cubicBezTo>
                  <a:cubicBezTo>
                    <a:pt x="5367714" y="368245"/>
                    <a:pt x="5469122" y="338882"/>
                    <a:pt x="5592993" y="338882"/>
                  </a:cubicBezTo>
                  <a:close/>
                  <a:moveTo>
                    <a:pt x="4088248" y="335994"/>
                  </a:moveTo>
                  <a:cubicBezTo>
                    <a:pt x="4368724" y="335994"/>
                    <a:pt x="4508962" y="516988"/>
                    <a:pt x="4508962" y="878975"/>
                  </a:cubicBezTo>
                  <a:lnTo>
                    <a:pt x="3996788" y="878975"/>
                  </a:lnTo>
                  <a:cubicBezTo>
                    <a:pt x="3996788" y="1133136"/>
                    <a:pt x="4061291" y="1260217"/>
                    <a:pt x="4190298" y="1260217"/>
                  </a:cubicBezTo>
                  <a:cubicBezTo>
                    <a:pt x="4310960" y="1260217"/>
                    <a:pt x="4371291" y="1188333"/>
                    <a:pt x="4371291" y="1044565"/>
                  </a:cubicBezTo>
                  <a:cubicBezTo>
                    <a:pt x="4371291" y="1025310"/>
                    <a:pt x="4370649" y="1003167"/>
                    <a:pt x="4369366" y="978136"/>
                  </a:cubicBezTo>
                  <a:lnTo>
                    <a:pt x="4510887" y="1019534"/>
                  </a:lnTo>
                  <a:cubicBezTo>
                    <a:pt x="4496125" y="1243529"/>
                    <a:pt x="4363910" y="1355527"/>
                    <a:pt x="4114242" y="1355527"/>
                  </a:cubicBezTo>
                  <a:cubicBezTo>
                    <a:pt x="3790764" y="1355527"/>
                    <a:pt x="3629025" y="1194109"/>
                    <a:pt x="3629025" y="871273"/>
                  </a:cubicBezTo>
                  <a:cubicBezTo>
                    <a:pt x="3629025" y="714668"/>
                    <a:pt x="3672027" y="586304"/>
                    <a:pt x="3758031" y="486180"/>
                  </a:cubicBezTo>
                  <a:cubicBezTo>
                    <a:pt x="3844035" y="386056"/>
                    <a:pt x="3954107" y="335994"/>
                    <a:pt x="4088248" y="335994"/>
                  </a:cubicBezTo>
                  <a:close/>
                  <a:moveTo>
                    <a:pt x="3234370" y="335031"/>
                  </a:moveTo>
                  <a:cubicBezTo>
                    <a:pt x="3396109" y="335031"/>
                    <a:pt x="3476978" y="416863"/>
                    <a:pt x="3476978" y="580528"/>
                  </a:cubicBezTo>
                  <a:lnTo>
                    <a:pt x="3476978" y="1333384"/>
                  </a:lnTo>
                  <a:lnTo>
                    <a:pt x="3125581" y="1333384"/>
                  </a:lnTo>
                  <a:lnTo>
                    <a:pt x="3125581" y="604596"/>
                  </a:lnTo>
                  <a:cubicBezTo>
                    <a:pt x="3125581" y="541056"/>
                    <a:pt x="3106968" y="509286"/>
                    <a:pt x="3069743" y="509286"/>
                  </a:cubicBezTo>
                  <a:cubicBezTo>
                    <a:pt x="2983739" y="509286"/>
                    <a:pt x="2940736" y="600745"/>
                    <a:pt x="2940736" y="783664"/>
                  </a:cubicBezTo>
                  <a:lnTo>
                    <a:pt x="2940736" y="1333384"/>
                  </a:lnTo>
                  <a:lnTo>
                    <a:pt x="2589339" y="1333384"/>
                  </a:lnTo>
                  <a:lnTo>
                    <a:pt x="2589339" y="620000"/>
                  </a:lnTo>
                  <a:cubicBezTo>
                    <a:pt x="2589339" y="547474"/>
                    <a:pt x="2572652" y="511211"/>
                    <a:pt x="2539277" y="511211"/>
                  </a:cubicBezTo>
                  <a:cubicBezTo>
                    <a:pt x="2451990" y="511211"/>
                    <a:pt x="2408346" y="602350"/>
                    <a:pt x="2408346" y="784627"/>
                  </a:cubicBezTo>
                  <a:lnTo>
                    <a:pt x="2408346" y="1333384"/>
                  </a:lnTo>
                  <a:lnTo>
                    <a:pt x="2056949" y="1333384"/>
                  </a:lnTo>
                  <a:lnTo>
                    <a:pt x="2056949" y="360062"/>
                  </a:lnTo>
                  <a:cubicBezTo>
                    <a:pt x="2175686" y="360062"/>
                    <a:pt x="2292818" y="352039"/>
                    <a:pt x="2408346" y="335994"/>
                  </a:cubicBezTo>
                  <a:lnTo>
                    <a:pt x="2408346" y="503509"/>
                  </a:lnTo>
                  <a:cubicBezTo>
                    <a:pt x="2491141" y="392474"/>
                    <a:pt x="2593190" y="336957"/>
                    <a:pt x="2714494" y="336957"/>
                  </a:cubicBezTo>
                  <a:cubicBezTo>
                    <a:pt x="2815902" y="336957"/>
                    <a:pt x="2891316" y="389265"/>
                    <a:pt x="2940736" y="493882"/>
                  </a:cubicBezTo>
                  <a:cubicBezTo>
                    <a:pt x="3019039" y="387981"/>
                    <a:pt x="3116916" y="335031"/>
                    <a:pt x="3234370" y="335031"/>
                  </a:cubicBezTo>
                  <a:close/>
                  <a:moveTo>
                    <a:pt x="1439540" y="335031"/>
                  </a:moveTo>
                  <a:cubicBezTo>
                    <a:pt x="1706538" y="335031"/>
                    <a:pt x="1840036" y="406915"/>
                    <a:pt x="1840036" y="550683"/>
                  </a:cubicBezTo>
                  <a:lnTo>
                    <a:pt x="1840036" y="1139875"/>
                  </a:lnTo>
                  <a:cubicBezTo>
                    <a:pt x="1840036" y="1200206"/>
                    <a:pt x="1859612" y="1230372"/>
                    <a:pt x="1898763" y="1230372"/>
                  </a:cubicBezTo>
                  <a:cubicBezTo>
                    <a:pt x="1910958" y="1230372"/>
                    <a:pt x="1928929" y="1223633"/>
                    <a:pt x="1952676" y="1210155"/>
                  </a:cubicBezTo>
                  <a:lnTo>
                    <a:pt x="1986371" y="1298726"/>
                  </a:lnTo>
                  <a:cubicBezTo>
                    <a:pt x="1900368" y="1332101"/>
                    <a:pt x="1816610" y="1348788"/>
                    <a:pt x="1735099" y="1348788"/>
                  </a:cubicBezTo>
                  <a:cubicBezTo>
                    <a:pt x="1614436" y="1348788"/>
                    <a:pt x="1539985" y="1311241"/>
                    <a:pt x="1511745" y="1236148"/>
                  </a:cubicBezTo>
                  <a:cubicBezTo>
                    <a:pt x="1453339" y="1314450"/>
                    <a:pt x="1369260" y="1353602"/>
                    <a:pt x="1259509" y="1353602"/>
                  </a:cubicBezTo>
                  <a:cubicBezTo>
                    <a:pt x="1054768" y="1353602"/>
                    <a:pt x="952398" y="1258612"/>
                    <a:pt x="952398" y="1068633"/>
                  </a:cubicBezTo>
                  <a:cubicBezTo>
                    <a:pt x="952398" y="924223"/>
                    <a:pt x="1046103" y="822815"/>
                    <a:pt x="1233515" y="764410"/>
                  </a:cubicBezTo>
                  <a:cubicBezTo>
                    <a:pt x="1405523" y="710497"/>
                    <a:pt x="1491527" y="645673"/>
                    <a:pt x="1491527" y="569938"/>
                  </a:cubicBezTo>
                  <a:cubicBezTo>
                    <a:pt x="1491527" y="470455"/>
                    <a:pt x="1442107" y="420714"/>
                    <a:pt x="1343267" y="420714"/>
                  </a:cubicBezTo>
                  <a:cubicBezTo>
                    <a:pt x="1229022" y="420714"/>
                    <a:pt x="1171900" y="468851"/>
                    <a:pt x="1171900" y="565124"/>
                  </a:cubicBezTo>
                  <a:cubicBezTo>
                    <a:pt x="1171900" y="595290"/>
                    <a:pt x="1180886" y="635083"/>
                    <a:pt x="1198857" y="684503"/>
                  </a:cubicBezTo>
                  <a:lnTo>
                    <a:pt x="1024602" y="650807"/>
                  </a:lnTo>
                  <a:cubicBezTo>
                    <a:pt x="1020110" y="620642"/>
                    <a:pt x="1017863" y="592402"/>
                    <a:pt x="1017863" y="566087"/>
                  </a:cubicBezTo>
                  <a:cubicBezTo>
                    <a:pt x="1017863" y="412050"/>
                    <a:pt x="1158422" y="335031"/>
                    <a:pt x="1439540" y="335031"/>
                  </a:cubicBezTo>
                  <a:close/>
                  <a:moveTo>
                    <a:pt x="514099" y="335031"/>
                  </a:moveTo>
                  <a:cubicBezTo>
                    <a:pt x="739378" y="335031"/>
                    <a:pt x="852018" y="437081"/>
                    <a:pt x="852018" y="641180"/>
                  </a:cubicBezTo>
                  <a:lnTo>
                    <a:pt x="687390" y="721087"/>
                  </a:lnTo>
                  <a:lnTo>
                    <a:pt x="689316" y="628664"/>
                  </a:lnTo>
                  <a:cubicBezTo>
                    <a:pt x="689316" y="490031"/>
                    <a:pt x="642784" y="420714"/>
                    <a:pt x="549720" y="420714"/>
                  </a:cubicBezTo>
                  <a:cubicBezTo>
                    <a:pt x="426490" y="420714"/>
                    <a:pt x="364875" y="556780"/>
                    <a:pt x="364875" y="828913"/>
                  </a:cubicBezTo>
                  <a:cubicBezTo>
                    <a:pt x="364875" y="997070"/>
                    <a:pt x="378032" y="1112437"/>
                    <a:pt x="404347" y="1175015"/>
                  </a:cubicBezTo>
                  <a:cubicBezTo>
                    <a:pt x="430662" y="1237592"/>
                    <a:pt x="479440" y="1268881"/>
                    <a:pt x="550682" y="1268881"/>
                  </a:cubicBezTo>
                  <a:cubicBezTo>
                    <a:pt x="680972" y="1268881"/>
                    <a:pt x="746117" y="1184482"/>
                    <a:pt x="746117" y="1015683"/>
                  </a:cubicBezTo>
                  <a:cubicBezTo>
                    <a:pt x="746117" y="991935"/>
                    <a:pt x="742266" y="953426"/>
                    <a:pt x="734564" y="900155"/>
                  </a:cubicBezTo>
                  <a:lnTo>
                    <a:pt x="882825" y="945403"/>
                  </a:lnTo>
                  <a:lnTo>
                    <a:pt x="883788" y="984875"/>
                  </a:lnTo>
                  <a:cubicBezTo>
                    <a:pt x="883788" y="1231335"/>
                    <a:pt x="749005" y="1354564"/>
                    <a:pt x="479440" y="1354564"/>
                  </a:cubicBezTo>
                  <a:cubicBezTo>
                    <a:pt x="159813" y="1354564"/>
                    <a:pt x="0" y="1192504"/>
                    <a:pt x="0" y="868385"/>
                  </a:cubicBezTo>
                  <a:cubicBezTo>
                    <a:pt x="0" y="706004"/>
                    <a:pt x="46532" y="576516"/>
                    <a:pt x="139596" y="479922"/>
                  </a:cubicBezTo>
                  <a:cubicBezTo>
                    <a:pt x="232660" y="383328"/>
                    <a:pt x="357494" y="335031"/>
                    <a:pt x="514099" y="335031"/>
                  </a:cubicBezTo>
                  <a:close/>
                  <a:moveTo>
                    <a:pt x="5003857" y="0"/>
                  </a:moveTo>
                  <a:lnTo>
                    <a:pt x="5003857" y="1333384"/>
                  </a:lnTo>
                  <a:lnTo>
                    <a:pt x="4652460" y="1333384"/>
                  </a:lnTo>
                  <a:lnTo>
                    <a:pt x="4652460" y="19255"/>
                  </a:lnTo>
                  <a:cubicBezTo>
                    <a:pt x="4749375" y="19255"/>
                    <a:pt x="4866507" y="12837"/>
                    <a:pt x="5003857" y="0"/>
                  </a:cubicBezTo>
                  <a:close/>
                </a:path>
              </a:pathLst>
            </a:custGeom>
            <a:gradFill flip="none" rotWithShape="1">
              <a:gsLst>
                <a:gs pos="0">
                  <a:schemeClr val="bg1"/>
                </a:gs>
                <a:gs pos="48000">
                  <a:schemeClr val="bg1"/>
                </a:gs>
                <a:gs pos="100000">
                  <a:schemeClr val="bg1">
                    <a:alpha val="0"/>
                  </a:schemeClr>
                </a:gs>
              </a:gsLst>
              <a:lin ang="5400000" scaled="1"/>
              <a:tileRect/>
            </a:gra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DZ" sz="223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21724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AAFA251-7F5D-80B2-A545-0C5F79C6127E}"/>
              </a:ext>
            </a:extLst>
          </p:cNvPr>
          <p:cNvGrpSpPr/>
          <p:nvPr/>
        </p:nvGrpSpPr>
        <p:grpSpPr>
          <a:xfrm>
            <a:off x="99694" y="7309275"/>
            <a:ext cx="12092305" cy="6604024"/>
            <a:chOff x="99694" y="2747887"/>
            <a:chExt cx="12092305" cy="6604024"/>
          </a:xfrm>
          <a:solidFill>
            <a:schemeClr val="bg1"/>
          </a:solidFill>
        </p:grpSpPr>
        <p:sp>
          <p:nvSpPr>
            <p:cNvPr id="22" name="Freeform: Shape 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6E17B79-C8B1-777F-8F8F-227144EEC7A6}"/>
                </a:ext>
              </a:extLst>
            </p:cNvPr>
            <p:cNvSpPr/>
            <p:nvPr/>
          </p:nvSpPr>
          <p:spPr>
            <a:xfrm rot="5400000">
              <a:off x="4610079" y="1769999"/>
              <a:ext cx="3071414" cy="12092183"/>
            </a:xfrm>
            <a:custGeom>
              <a:avLst/>
              <a:gdLst>
                <a:gd name="connsiteX0" fmla="*/ 0 w 3071414"/>
                <a:gd name="connsiteY0" fmla="*/ 0 h 12092183"/>
                <a:gd name="connsiteX1" fmla="*/ 3071415 w 3071414"/>
                <a:gd name="connsiteY1" fmla="*/ 0 h 12092183"/>
                <a:gd name="connsiteX2" fmla="*/ 3071415 w 3071414"/>
                <a:gd name="connsiteY2" fmla="*/ 12092183 h 12092183"/>
                <a:gd name="connsiteX3" fmla="*/ 0 w 3071414"/>
                <a:gd name="connsiteY3" fmla="*/ 12092183 h 12092183"/>
              </a:gdLst>
              <a:ahLst/>
              <a:cxnLst>
                <a:cxn ang="0">
                  <a:pos x="connsiteX0" y="connsiteY0"/>
                </a:cxn>
                <a:cxn ang="0">
                  <a:pos x="connsiteX1" y="connsiteY1"/>
                </a:cxn>
                <a:cxn ang="0">
                  <a:pos x="connsiteX2" y="connsiteY2"/>
                </a:cxn>
                <a:cxn ang="0">
                  <a:pos x="connsiteX3" y="connsiteY3"/>
                </a:cxn>
              </a:cxnLst>
              <a:rect l="l" t="t" r="r" b="b"/>
              <a:pathLst>
                <a:path w="3071414" h="12092183">
                  <a:moveTo>
                    <a:pt x="0" y="0"/>
                  </a:moveTo>
                  <a:lnTo>
                    <a:pt x="3071415" y="0"/>
                  </a:lnTo>
                  <a:lnTo>
                    <a:pt x="3071415" y="12092183"/>
                  </a:lnTo>
                  <a:lnTo>
                    <a:pt x="0" y="12092183"/>
                  </a:lnTo>
                  <a:close/>
                </a:path>
              </a:pathLst>
            </a:custGeom>
            <a:grpFill/>
            <a:ln w="2417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ED817B0-D85F-DFCA-6DC6-9CF2F82F89DA}"/>
                </a:ext>
              </a:extLst>
            </p:cNvPr>
            <p:cNvSpPr/>
            <p:nvPr/>
          </p:nvSpPr>
          <p:spPr>
            <a:xfrm>
              <a:off x="2061168" y="3595790"/>
              <a:ext cx="5893971" cy="4137945"/>
            </a:xfrm>
            <a:custGeom>
              <a:avLst/>
              <a:gdLst>
                <a:gd name="connsiteX0" fmla="*/ 5647775 w 5893971"/>
                <a:gd name="connsiteY0" fmla="*/ 2690269 h 4137945"/>
                <a:gd name="connsiteX1" fmla="*/ 5631814 w 5893971"/>
                <a:gd name="connsiteY1" fmla="*/ 2265108 h 4137945"/>
                <a:gd name="connsiteX2" fmla="*/ 5647775 w 5893971"/>
                <a:gd name="connsiteY2" fmla="*/ 2249146 h 4137945"/>
                <a:gd name="connsiteX3" fmla="*/ 5660351 w 5893971"/>
                <a:gd name="connsiteY3" fmla="*/ 2218432 h 4137945"/>
                <a:gd name="connsiteX4" fmla="*/ 5660351 w 5893971"/>
                <a:gd name="connsiteY4" fmla="*/ 2218190 h 4137945"/>
                <a:gd name="connsiteX5" fmla="*/ 5660351 w 5893971"/>
                <a:gd name="connsiteY5" fmla="*/ 2217948 h 4137945"/>
                <a:gd name="connsiteX6" fmla="*/ 5629153 w 5893971"/>
                <a:gd name="connsiteY6" fmla="*/ 2176351 h 4137945"/>
                <a:gd name="connsiteX7" fmla="*/ 5619479 w 5893971"/>
                <a:gd name="connsiteY7" fmla="*/ 2173449 h 4137945"/>
                <a:gd name="connsiteX8" fmla="*/ 5602792 w 5893971"/>
                <a:gd name="connsiteY8" fmla="*/ 1689278 h 4137945"/>
                <a:gd name="connsiteX9" fmla="*/ 5608355 w 5893971"/>
                <a:gd name="connsiteY9" fmla="*/ 1685650 h 4137945"/>
                <a:gd name="connsiteX10" fmla="*/ 5631572 w 5893971"/>
                <a:gd name="connsiteY10" fmla="*/ 1642360 h 4137945"/>
                <a:gd name="connsiteX11" fmla="*/ 5631572 w 5893971"/>
                <a:gd name="connsiteY11" fmla="*/ 1642118 h 4137945"/>
                <a:gd name="connsiteX12" fmla="*/ 5631572 w 5893971"/>
                <a:gd name="connsiteY12" fmla="*/ 1637765 h 4137945"/>
                <a:gd name="connsiteX13" fmla="*/ 5631572 w 5893971"/>
                <a:gd name="connsiteY13" fmla="*/ 1637523 h 4137945"/>
                <a:gd name="connsiteX14" fmla="*/ 5602792 w 5893971"/>
                <a:gd name="connsiteY14" fmla="*/ 1591089 h 4137945"/>
                <a:gd name="connsiteX15" fmla="*/ 5576431 w 5893971"/>
                <a:gd name="connsiteY15" fmla="*/ 1054197 h 4137945"/>
                <a:gd name="connsiteX16" fmla="*/ 5599649 w 5893971"/>
                <a:gd name="connsiteY16" fmla="*/ 1038235 h 4137945"/>
                <a:gd name="connsiteX17" fmla="*/ 5618513 w 5893971"/>
                <a:gd name="connsiteY17" fmla="*/ 1002684 h 4137945"/>
                <a:gd name="connsiteX18" fmla="*/ 5618513 w 5893971"/>
                <a:gd name="connsiteY18" fmla="*/ 1002442 h 4137945"/>
                <a:gd name="connsiteX19" fmla="*/ 5618513 w 5893971"/>
                <a:gd name="connsiteY19" fmla="*/ 1002200 h 4137945"/>
                <a:gd name="connsiteX20" fmla="*/ 5599649 w 5893971"/>
                <a:gd name="connsiteY20" fmla="*/ 966649 h 4137945"/>
                <a:gd name="connsiteX21" fmla="*/ 5576431 w 5893971"/>
                <a:gd name="connsiteY21" fmla="*/ 950688 h 4137945"/>
                <a:gd name="connsiteX22" fmla="*/ 5576431 w 5893971"/>
                <a:gd name="connsiteY22" fmla="*/ 839923 h 4137945"/>
                <a:gd name="connsiteX23" fmla="*/ 5631814 w 5893971"/>
                <a:gd name="connsiteY23" fmla="*/ 813078 h 4137945"/>
                <a:gd name="connsiteX24" fmla="*/ 5631572 w 5893971"/>
                <a:gd name="connsiteY24" fmla="*/ 812837 h 4137945"/>
                <a:gd name="connsiteX25" fmla="*/ 5631814 w 5893971"/>
                <a:gd name="connsiteY25" fmla="*/ 812837 h 4137945"/>
                <a:gd name="connsiteX26" fmla="*/ 5593361 w 5893971"/>
                <a:gd name="connsiteY26" fmla="*/ 778253 h 4137945"/>
                <a:gd name="connsiteX27" fmla="*/ 5576431 w 5893971"/>
                <a:gd name="connsiteY27" fmla="*/ 773174 h 4137945"/>
                <a:gd name="connsiteX28" fmla="*/ 5567241 w 5893971"/>
                <a:gd name="connsiteY28" fmla="*/ 718276 h 4137945"/>
                <a:gd name="connsiteX29" fmla="*/ 5478727 w 5893971"/>
                <a:gd name="connsiteY29" fmla="*/ 627584 h 4137945"/>
                <a:gd name="connsiteX30" fmla="*/ 5478727 w 5893971"/>
                <a:gd name="connsiteY30" fmla="*/ 615008 h 4137945"/>
                <a:gd name="connsiteX31" fmla="*/ 5485740 w 5893971"/>
                <a:gd name="connsiteY31" fmla="*/ 604609 h 4137945"/>
                <a:gd name="connsiteX32" fmla="*/ 5478727 w 5893971"/>
                <a:gd name="connsiteY32" fmla="*/ 594210 h 4137945"/>
                <a:gd name="connsiteX33" fmla="*/ 5478727 w 5893971"/>
                <a:gd name="connsiteY33" fmla="*/ 580909 h 4137945"/>
                <a:gd name="connsiteX34" fmla="*/ 5485740 w 5893971"/>
                <a:gd name="connsiteY34" fmla="*/ 570509 h 4137945"/>
                <a:gd name="connsiteX35" fmla="*/ 5478727 w 5893971"/>
                <a:gd name="connsiteY35" fmla="*/ 560110 h 4137945"/>
                <a:gd name="connsiteX36" fmla="*/ 5478727 w 5893971"/>
                <a:gd name="connsiteY36" fmla="*/ 542697 h 4137945"/>
                <a:gd name="connsiteX37" fmla="*/ 5485740 w 5893971"/>
                <a:gd name="connsiteY37" fmla="*/ 532298 h 4137945"/>
                <a:gd name="connsiteX38" fmla="*/ 5474373 w 5893971"/>
                <a:gd name="connsiteY38" fmla="*/ 520931 h 4137945"/>
                <a:gd name="connsiteX39" fmla="*/ 5463006 w 5893971"/>
                <a:gd name="connsiteY39" fmla="*/ 532298 h 4137945"/>
                <a:gd name="connsiteX40" fmla="*/ 5470020 w 5893971"/>
                <a:gd name="connsiteY40" fmla="*/ 542697 h 4137945"/>
                <a:gd name="connsiteX41" fmla="*/ 5470020 w 5893971"/>
                <a:gd name="connsiteY41" fmla="*/ 560110 h 4137945"/>
                <a:gd name="connsiteX42" fmla="*/ 5463006 w 5893971"/>
                <a:gd name="connsiteY42" fmla="*/ 570509 h 4137945"/>
                <a:gd name="connsiteX43" fmla="*/ 5470020 w 5893971"/>
                <a:gd name="connsiteY43" fmla="*/ 580909 h 4137945"/>
                <a:gd name="connsiteX44" fmla="*/ 5470020 w 5893971"/>
                <a:gd name="connsiteY44" fmla="*/ 594210 h 4137945"/>
                <a:gd name="connsiteX45" fmla="*/ 5463006 w 5893971"/>
                <a:gd name="connsiteY45" fmla="*/ 604609 h 4137945"/>
                <a:gd name="connsiteX46" fmla="*/ 5470020 w 5893971"/>
                <a:gd name="connsiteY46" fmla="*/ 615008 h 4137945"/>
                <a:gd name="connsiteX47" fmla="*/ 5470020 w 5893971"/>
                <a:gd name="connsiteY47" fmla="*/ 627584 h 4137945"/>
                <a:gd name="connsiteX48" fmla="*/ 5381505 w 5893971"/>
                <a:gd name="connsiteY48" fmla="*/ 718276 h 4137945"/>
                <a:gd name="connsiteX49" fmla="*/ 5372315 w 5893971"/>
                <a:gd name="connsiteY49" fmla="*/ 773174 h 4137945"/>
                <a:gd name="connsiteX50" fmla="*/ 5355387 w 5893971"/>
                <a:gd name="connsiteY50" fmla="*/ 778253 h 4137945"/>
                <a:gd name="connsiteX51" fmla="*/ 5316933 w 5893971"/>
                <a:gd name="connsiteY51" fmla="*/ 812837 h 4137945"/>
                <a:gd name="connsiteX52" fmla="*/ 5317175 w 5893971"/>
                <a:gd name="connsiteY52" fmla="*/ 812837 h 4137945"/>
                <a:gd name="connsiteX53" fmla="*/ 5316933 w 5893971"/>
                <a:gd name="connsiteY53" fmla="*/ 813078 h 4137945"/>
                <a:gd name="connsiteX54" fmla="*/ 5372315 w 5893971"/>
                <a:gd name="connsiteY54" fmla="*/ 839923 h 4137945"/>
                <a:gd name="connsiteX55" fmla="*/ 5372315 w 5893971"/>
                <a:gd name="connsiteY55" fmla="*/ 950688 h 4137945"/>
                <a:gd name="connsiteX56" fmla="*/ 5349098 w 5893971"/>
                <a:gd name="connsiteY56" fmla="*/ 966649 h 4137945"/>
                <a:gd name="connsiteX57" fmla="*/ 5330235 w 5893971"/>
                <a:gd name="connsiteY57" fmla="*/ 1002200 h 4137945"/>
                <a:gd name="connsiteX58" fmla="*/ 5330235 w 5893971"/>
                <a:gd name="connsiteY58" fmla="*/ 1002442 h 4137945"/>
                <a:gd name="connsiteX59" fmla="*/ 5330235 w 5893971"/>
                <a:gd name="connsiteY59" fmla="*/ 1002684 h 4137945"/>
                <a:gd name="connsiteX60" fmla="*/ 5349098 w 5893971"/>
                <a:gd name="connsiteY60" fmla="*/ 1038235 h 4137945"/>
                <a:gd name="connsiteX61" fmla="*/ 5372315 w 5893971"/>
                <a:gd name="connsiteY61" fmla="*/ 1054197 h 4137945"/>
                <a:gd name="connsiteX62" fmla="*/ 5345954 w 5893971"/>
                <a:gd name="connsiteY62" fmla="*/ 1591089 h 4137945"/>
                <a:gd name="connsiteX63" fmla="*/ 5317175 w 5893971"/>
                <a:gd name="connsiteY63" fmla="*/ 1637523 h 4137945"/>
                <a:gd name="connsiteX64" fmla="*/ 5317175 w 5893971"/>
                <a:gd name="connsiteY64" fmla="*/ 1637765 h 4137945"/>
                <a:gd name="connsiteX65" fmla="*/ 5317175 w 5893971"/>
                <a:gd name="connsiteY65" fmla="*/ 1642118 h 4137945"/>
                <a:gd name="connsiteX66" fmla="*/ 5317175 w 5893971"/>
                <a:gd name="connsiteY66" fmla="*/ 1642360 h 4137945"/>
                <a:gd name="connsiteX67" fmla="*/ 5340392 w 5893971"/>
                <a:gd name="connsiteY67" fmla="*/ 1685650 h 4137945"/>
                <a:gd name="connsiteX68" fmla="*/ 5345954 w 5893971"/>
                <a:gd name="connsiteY68" fmla="*/ 1689278 h 4137945"/>
                <a:gd name="connsiteX69" fmla="*/ 5329267 w 5893971"/>
                <a:gd name="connsiteY69" fmla="*/ 2173449 h 4137945"/>
                <a:gd name="connsiteX70" fmla="*/ 5319593 w 5893971"/>
                <a:gd name="connsiteY70" fmla="*/ 2176351 h 4137945"/>
                <a:gd name="connsiteX71" fmla="*/ 5288395 w 5893971"/>
                <a:gd name="connsiteY71" fmla="*/ 2217948 h 4137945"/>
                <a:gd name="connsiteX72" fmla="*/ 5288395 w 5893971"/>
                <a:gd name="connsiteY72" fmla="*/ 2218190 h 4137945"/>
                <a:gd name="connsiteX73" fmla="*/ 5288395 w 5893971"/>
                <a:gd name="connsiteY73" fmla="*/ 2218432 h 4137945"/>
                <a:gd name="connsiteX74" fmla="*/ 5300972 w 5893971"/>
                <a:gd name="connsiteY74" fmla="*/ 2249146 h 4137945"/>
                <a:gd name="connsiteX75" fmla="*/ 5316933 w 5893971"/>
                <a:gd name="connsiteY75" fmla="*/ 2265108 h 4137945"/>
                <a:gd name="connsiteX76" fmla="*/ 5300972 w 5893971"/>
                <a:gd name="connsiteY76" fmla="*/ 2690269 h 4137945"/>
                <a:gd name="connsiteX77" fmla="*/ 4679675 w 5893971"/>
                <a:gd name="connsiteY77" fmla="*/ 2690269 h 4137945"/>
                <a:gd name="connsiteX78" fmla="*/ 4671694 w 5893971"/>
                <a:gd name="connsiteY78" fmla="*/ 2477205 h 4137945"/>
                <a:gd name="connsiteX79" fmla="*/ 4681368 w 5893971"/>
                <a:gd name="connsiteY79" fmla="*/ 2467531 h 4137945"/>
                <a:gd name="connsiteX80" fmla="*/ 4688865 w 5893971"/>
                <a:gd name="connsiteY80" fmla="*/ 2449393 h 4137945"/>
                <a:gd name="connsiteX81" fmla="*/ 4688865 w 5893971"/>
                <a:gd name="connsiteY81" fmla="*/ 2449393 h 4137945"/>
                <a:gd name="connsiteX82" fmla="*/ 4688865 w 5893971"/>
                <a:gd name="connsiteY82" fmla="*/ 2449393 h 4137945"/>
                <a:gd name="connsiteX83" fmla="*/ 4670243 w 5893971"/>
                <a:gd name="connsiteY83" fmla="*/ 2424725 h 4137945"/>
                <a:gd name="connsiteX84" fmla="*/ 4664439 w 5893971"/>
                <a:gd name="connsiteY84" fmla="*/ 2423032 h 4137945"/>
                <a:gd name="connsiteX85" fmla="*/ 4654523 w 5893971"/>
                <a:gd name="connsiteY85" fmla="*/ 2134996 h 4137945"/>
                <a:gd name="connsiteX86" fmla="*/ 4657909 w 5893971"/>
                <a:gd name="connsiteY86" fmla="*/ 2132819 h 4137945"/>
                <a:gd name="connsiteX87" fmla="*/ 4671694 w 5893971"/>
                <a:gd name="connsiteY87" fmla="*/ 2106942 h 4137945"/>
                <a:gd name="connsiteX88" fmla="*/ 4671694 w 5893971"/>
                <a:gd name="connsiteY88" fmla="*/ 2106700 h 4137945"/>
                <a:gd name="connsiteX89" fmla="*/ 4671694 w 5893971"/>
                <a:gd name="connsiteY89" fmla="*/ 2104040 h 4137945"/>
                <a:gd name="connsiteX90" fmla="*/ 4671694 w 5893971"/>
                <a:gd name="connsiteY90" fmla="*/ 2103798 h 4137945"/>
                <a:gd name="connsiteX91" fmla="*/ 4654523 w 5893971"/>
                <a:gd name="connsiteY91" fmla="*/ 2075986 h 4137945"/>
                <a:gd name="connsiteX92" fmla="*/ 4638804 w 5893971"/>
                <a:gd name="connsiteY92" fmla="*/ 1756511 h 4137945"/>
                <a:gd name="connsiteX93" fmla="*/ 4652589 w 5893971"/>
                <a:gd name="connsiteY93" fmla="*/ 1747079 h 4137945"/>
                <a:gd name="connsiteX94" fmla="*/ 4663713 w 5893971"/>
                <a:gd name="connsiteY94" fmla="*/ 1725796 h 4137945"/>
                <a:gd name="connsiteX95" fmla="*/ 4663713 w 5893971"/>
                <a:gd name="connsiteY95" fmla="*/ 1725796 h 4137945"/>
                <a:gd name="connsiteX96" fmla="*/ 4663713 w 5893971"/>
                <a:gd name="connsiteY96" fmla="*/ 1725796 h 4137945"/>
                <a:gd name="connsiteX97" fmla="*/ 4652589 w 5893971"/>
                <a:gd name="connsiteY97" fmla="*/ 1704514 h 4137945"/>
                <a:gd name="connsiteX98" fmla="*/ 4638804 w 5893971"/>
                <a:gd name="connsiteY98" fmla="*/ 1695082 h 4137945"/>
                <a:gd name="connsiteX99" fmla="*/ 4638804 w 5893971"/>
                <a:gd name="connsiteY99" fmla="*/ 1629059 h 4137945"/>
                <a:gd name="connsiteX100" fmla="*/ 4671694 w 5893971"/>
                <a:gd name="connsiteY100" fmla="*/ 1613097 h 4137945"/>
                <a:gd name="connsiteX101" fmla="*/ 4671694 w 5893971"/>
                <a:gd name="connsiteY101" fmla="*/ 1613097 h 4137945"/>
                <a:gd name="connsiteX102" fmla="*/ 4671694 w 5893971"/>
                <a:gd name="connsiteY102" fmla="*/ 1613097 h 4137945"/>
                <a:gd name="connsiteX103" fmla="*/ 4648719 w 5893971"/>
                <a:gd name="connsiteY103" fmla="*/ 1592541 h 4137945"/>
                <a:gd name="connsiteX104" fmla="*/ 4638562 w 5893971"/>
                <a:gd name="connsiteY104" fmla="*/ 1589638 h 4137945"/>
                <a:gd name="connsiteX105" fmla="*/ 4633000 w 5893971"/>
                <a:gd name="connsiteY105" fmla="*/ 1556990 h 4137945"/>
                <a:gd name="connsiteX106" fmla="*/ 4580277 w 5893971"/>
                <a:gd name="connsiteY106" fmla="*/ 1503058 h 4137945"/>
                <a:gd name="connsiteX107" fmla="*/ 4580277 w 5893971"/>
                <a:gd name="connsiteY107" fmla="*/ 1495561 h 4137945"/>
                <a:gd name="connsiteX108" fmla="*/ 4584389 w 5893971"/>
                <a:gd name="connsiteY108" fmla="*/ 1489273 h 4137945"/>
                <a:gd name="connsiteX109" fmla="*/ 4580277 w 5893971"/>
                <a:gd name="connsiteY109" fmla="*/ 1482985 h 4137945"/>
                <a:gd name="connsiteX110" fmla="*/ 4580277 w 5893971"/>
                <a:gd name="connsiteY110" fmla="*/ 1475246 h 4137945"/>
                <a:gd name="connsiteX111" fmla="*/ 4584389 w 5893971"/>
                <a:gd name="connsiteY111" fmla="*/ 1468959 h 4137945"/>
                <a:gd name="connsiteX112" fmla="*/ 4580277 w 5893971"/>
                <a:gd name="connsiteY112" fmla="*/ 1462671 h 4137945"/>
                <a:gd name="connsiteX113" fmla="*/ 4580277 w 5893971"/>
                <a:gd name="connsiteY113" fmla="*/ 1452029 h 4137945"/>
                <a:gd name="connsiteX114" fmla="*/ 4584389 w 5893971"/>
                <a:gd name="connsiteY114" fmla="*/ 1445741 h 4137945"/>
                <a:gd name="connsiteX115" fmla="*/ 4577617 w 5893971"/>
                <a:gd name="connsiteY115" fmla="*/ 1438970 h 4137945"/>
                <a:gd name="connsiteX116" fmla="*/ 4570846 w 5893971"/>
                <a:gd name="connsiteY116" fmla="*/ 1445741 h 4137945"/>
                <a:gd name="connsiteX117" fmla="*/ 4574957 w 5893971"/>
                <a:gd name="connsiteY117" fmla="*/ 1452029 h 4137945"/>
                <a:gd name="connsiteX118" fmla="*/ 4574957 w 5893971"/>
                <a:gd name="connsiteY118" fmla="*/ 1462429 h 4137945"/>
                <a:gd name="connsiteX119" fmla="*/ 4570846 w 5893971"/>
                <a:gd name="connsiteY119" fmla="*/ 1468717 h 4137945"/>
                <a:gd name="connsiteX120" fmla="*/ 4574957 w 5893971"/>
                <a:gd name="connsiteY120" fmla="*/ 1475005 h 4137945"/>
                <a:gd name="connsiteX121" fmla="*/ 4574957 w 5893971"/>
                <a:gd name="connsiteY121" fmla="*/ 1482744 h 4137945"/>
                <a:gd name="connsiteX122" fmla="*/ 4570846 w 5893971"/>
                <a:gd name="connsiteY122" fmla="*/ 1489031 h 4137945"/>
                <a:gd name="connsiteX123" fmla="*/ 4574957 w 5893971"/>
                <a:gd name="connsiteY123" fmla="*/ 1495319 h 4137945"/>
                <a:gd name="connsiteX124" fmla="*/ 4574957 w 5893971"/>
                <a:gd name="connsiteY124" fmla="*/ 1502816 h 4137945"/>
                <a:gd name="connsiteX125" fmla="*/ 4522235 w 5893971"/>
                <a:gd name="connsiteY125" fmla="*/ 1556748 h 4137945"/>
                <a:gd name="connsiteX126" fmla="*/ 4516672 w 5893971"/>
                <a:gd name="connsiteY126" fmla="*/ 1589397 h 4137945"/>
                <a:gd name="connsiteX127" fmla="*/ 4506515 w 5893971"/>
                <a:gd name="connsiteY127" fmla="*/ 1592299 h 4137945"/>
                <a:gd name="connsiteX128" fmla="*/ 4483540 w 5893971"/>
                <a:gd name="connsiteY128" fmla="*/ 1612855 h 4137945"/>
                <a:gd name="connsiteX129" fmla="*/ 4483540 w 5893971"/>
                <a:gd name="connsiteY129" fmla="*/ 1612855 h 4137945"/>
                <a:gd name="connsiteX130" fmla="*/ 4483540 w 5893971"/>
                <a:gd name="connsiteY130" fmla="*/ 1612855 h 4137945"/>
                <a:gd name="connsiteX131" fmla="*/ 4516431 w 5893971"/>
                <a:gd name="connsiteY131" fmla="*/ 1628817 h 4137945"/>
                <a:gd name="connsiteX132" fmla="*/ 4516431 w 5893971"/>
                <a:gd name="connsiteY132" fmla="*/ 1694840 h 4137945"/>
                <a:gd name="connsiteX133" fmla="*/ 4502646 w 5893971"/>
                <a:gd name="connsiteY133" fmla="*/ 1704272 h 4137945"/>
                <a:gd name="connsiteX134" fmla="*/ 4491521 w 5893971"/>
                <a:gd name="connsiteY134" fmla="*/ 1725555 h 4137945"/>
                <a:gd name="connsiteX135" fmla="*/ 4491521 w 5893971"/>
                <a:gd name="connsiteY135" fmla="*/ 1725555 h 4137945"/>
                <a:gd name="connsiteX136" fmla="*/ 4491521 w 5893971"/>
                <a:gd name="connsiteY136" fmla="*/ 1725555 h 4137945"/>
                <a:gd name="connsiteX137" fmla="*/ 4502646 w 5893971"/>
                <a:gd name="connsiteY137" fmla="*/ 1746837 h 4137945"/>
                <a:gd name="connsiteX138" fmla="*/ 4516431 w 5893971"/>
                <a:gd name="connsiteY138" fmla="*/ 1756269 h 4137945"/>
                <a:gd name="connsiteX139" fmla="*/ 4500711 w 5893971"/>
                <a:gd name="connsiteY139" fmla="*/ 2075744 h 4137945"/>
                <a:gd name="connsiteX140" fmla="*/ 4483540 w 5893971"/>
                <a:gd name="connsiteY140" fmla="*/ 2103556 h 4137945"/>
                <a:gd name="connsiteX141" fmla="*/ 4483540 w 5893971"/>
                <a:gd name="connsiteY141" fmla="*/ 2103798 h 4137945"/>
                <a:gd name="connsiteX142" fmla="*/ 4483540 w 5893971"/>
                <a:gd name="connsiteY142" fmla="*/ 2106458 h 4137945"/>
                <a:gd name="connsiteX143" fmla="*/ 4483540 w 5893971"/>
                <a:gd name="connsiteY143" fmla="*/ 2106700 h 4137945"/>
                <a:gd name="connsiteX144" fmla="*/ 4497325 w 5893971"/>
                <a:gd name="connsiteY144" fmla="*/ 2132577 h 4137945"/>
                <a:gd name="connsiteX145" fmla="*/ 4500711 w 5893971"/>
                <a:gd name="connsiteY145" fmla="*/ 2134754 h 4137945"/>
                <a:gd name="connsiteX146" fmla="*/ 4490795 w 5893971"/>
                <a:gd name="connsiteY146" fmla="*/ 2422790 h 4137945"/>
                <a:gd name="connsiteX147" fmla="*/ 4484991 w 5893971"/>
                <a:gd name="connsiteY147" fmla="*/ 2424483 h 4137945"/>
                <a:gd name="connsiteX148" fmla="*/ 4466369 w 5893971"/>
                <a:gd name="connsiteY148" fmla="*/ 2449151 h 4137945"/>
                <a:gd name="connsiteX149" fmla="*/ 4466369 w 5893971"/>
                <a:gd name="connsiteY149" fmla="*/ 2449151 h 4137945"/>
                <a:gd name="connsiteX150" fmla="*/ 4466369 w 5893971"/>
                <a:gd name="connsiteY150" fmla="*/ 2449151 h 4137945"/>
                <a:gd name="connsiteX151" fmla="*/ 4473866 w 5893971"/>
                <a:gd name="connsiteY151" fmla="*/ 2467289 h 4137945"/>
                <a:gd name="connsiteX152" fmla="*/ 4483540 w 5893971"/>
                <a:gd name="connsiteY152" fmla="*/ 2476963 h 4137945"/>
                <a:gd name="connsiteX153" fmla="*/ 4475559 w 5893971"/>
                <a:gd name="connsiteY153" fmla="*/ 2690027 h 4137945"/>
                <a:gd name="connsiteX154" fmla="*/ 4311589 w 5893971"/>
                <a:gd name="connsiteY154" fmla="*/ 2690027 h 4137945"/>
                <a:gd name="connsiteX155" fmla="*/ 4311589 w 5893971"/>
                <a:gd name="connsiteY155" fmla="*/ 1843091 h 4137945"/>
                <a:gd name="connsiteX156" fmla="*/ 4311589 w 5893971"/>
                <a:gd name="connsiteY156" fmla="*/ 1743209 h 4137945"/>
                <a:gd name="connsiteX157" fmla="*/ 4311589 w 5893971"/>
                <a:gd name="connsiteY157" fmla="*/ 1562552 h 4137945"/>
                <a:gd name="connsiteX158" fmla="*/ 4318361 w 5893971"/>
                <a:gd name="connsiteY158" fmla="*/ 1562552 h 4137945"/>
                <a:gd name="connsiteX159" fmla="*/ 4323439 w 5893971"/>
                <a:gd name="connsiteY159" fmla="*/ 1557473 h 4137945"/>
                <a:gd name="connsiteX160" fmla="*/ 4318361 w 5893971"/>
                <a:gd name="connsiteY160" fmla="*/ 1552395 h 4137945"/>
                <a:gd name="connsiteX161" fmla="*/ 4311589 w 5893971"/>
                <a:gd name="connsiteY161" fmla="*/ 1552395 h 4137945"/>
                <a:gd name="connsiteX162" fmla="*/ 4311589 w 5893971"/>
                <a:gd name="connsiteY162" fmla="*/ 1550702 h 4137945"/>
                <a:gd name="connsiteX163" fmla="*/ 4298529 w 5893971"/>
                <a:gd name="connsiteY163" fmla="*/ 1534740 h 4137945"/>
                <a:gd name="connsiteX164" fmla="*/ 4298529 w 5893971"/>
                <a:gd name="connsiteY164" fmla="*/ 1495561 h 4137945"/>
                <a:gd name="connsiteX165" fmla="*/ 4295869 w 5893971"/>
                <a:gd name="connsiteY165" fmla="*/ 1492901 h 4137945"/>
                <a:gd name="connsiteX166" fmla="*/ 4293209 w 5893971"/>
                <a:gd name="connsiteY166" fmla="*/ 1495561 h 4137945"/>
                <a:gd name="connsiteX167" fmla="*/ 4293209 w 5893971"/>
                <a:gd name="connsiteY167" fmla="*/ 1534498 h 4137945"/>
                <a:gd name="connsiteX168" fmla="*/ 4279424 w 5893971"/>
                <a:gd name="connsiteY168" fmla="*/ 1550460 h 4137945"/>
                <a:gd name="connsiteX169" fmla="*/ 4279424 w 5893971"/>
                <a:gd name="connsiteY169" fmla="*/ 1552153 h 4137945"/>
                <a:gd name="connsiteX170" fmla="*/ 4272652 w 5893971"/>
                <a:gd name="connsiteY170" fmla="*/ 1552153 h 4137945"/>
                <a:gd name="connsiteX171" fmla="*/ 4267573 w 5893971"/>
                <a:gd name="connsiteY171" fmla="*/ 1557231 h 4137945"/>
                <a:gd name="connsiteX172" fmla="*/ 4272652 w 5893971"/>
                <a:gd name="connsiteY172" fmla="*/ 1562310 h 4137945"/>
                <a:gd name="connsiteX173" fmla="*/ 4279424 w 5893971"/>
                <a:gd name="connsiteY173" fmla="*/ 1562310 h 4137945"/>
                <a:gd name="connsiteX174" fmla="*/ 4279424 w 5893971"/>
                <a:gd name="connsiteY174" fmla="*/ 1735954 h 4137945"/>
                <a:gd name="connsiteX175" fmla="*/ 4248710 w 5893971"/>
                <a:gd name="connsiteY175" fmla="*/ 1729424 h 4137945"/>
                <a:gd name="connsiteX176" fmla="*/ 4248710 w 5893971"/>
                <a:gd name="connsiteY176" fmla="*/ 1416962 h 4137945"/>
                <a:gd name="connsiteX177" fmla="*/ 4255481 w 5893971"/>
                <a:gd name="connsiteY177" fmla="*/ 1416962 h 4137945"/>
                <a:gd name="connsiteX178" fmla="*/ 4260560 w 5893971"/>
                <a:gd name="connsiteY178" fmla="*/ 1411883 h 4137945"/>
                <a:gd name="connsiteX179" fmla="*/ 4255481 w 5893971"/>
                <a:gd name="connsiteY179" fmla="*/ 1406805 h 4137945"/>
                <a:gd name="connsiteX180" fmla="*/ 4248710 w 5893971"/>
                <a:gd name="connsiteY180" fmla="*/ 1406805 h 4137945"/>
                <a:gd name="connsiteX181" fmla="*/ 4248710 w 5893971"/>
                <a:gd name="connsiteY181" fmla="*/ 1405112 h 4137945"/>
                <a:gd name="connsiteX182" fmla="*/ 4235650 w 5893971"/>
                <a:gd name="connsiteY182" fmla="*/ 1389150 h 4137945"/>
                <a:gd name="connsiteX183" fmla="*/ 4235650 w 5893971"/>
                <a:gd name="connsiteY183" fmla="*/ 1349971 h 4137945"/>
                <a:gd name="connsiteX184" fmla="*/ 4232990 w 5893971"/>
                <a:gd name="connsiteY184" fmla="*/ 1347311 h 4137945"/>
                <a:gd name="connsiteX185" fmla="*/ 4230329 w 5893971"/>
                <a:gd name="connsiteY185" fmla="*/ 1349971 h 4137945"/>
                <a:gd name="connsiteX186" fmla="*/ 4230329 w 5893971"/>
                <a:gd name="connsiteY186" fmla="*/ 1388908 h 4137945"/>
                <a:gd name="connsiteX187" fmla="*/ 4216544 w 5893971"/>
                <a:gd name="connsiteY187" fmla="*/ 1404870 h 4137945"/>
                <a:gd name="connsiteX188" fmla="*/ 4216544 w 5893971"/>
                <a:gd name="connsiteY188" fmla="*/ 1406563 h 4137945"/>
                <a:gd name="connsiteX189" fmla="*/ 4209773 w 5893971"/>
                <a:gd name="connsiteY189" fmla="*/ 1406563 h 4137945"/>
                <a:gd name="connsiteX190" fmla="*/ 4204694 w 5893971"/>
                <a:gd name="connsiteY190" fmla="*/ 1411641 h 4137945"/>
                <a:gd name="connsiteX191" fmla="*/ 4209773 w 5893971"/>
                <a:gd name="connsiteY191" fmla="*/ 1416720 h 4137945"/>
                <a:gd name="connsiteX192" fmla="*/ 4216544 w 5893971"/>
                <a:gd name="connsiteY192" fmla="*/ 1416720 h 4137945"/>
                <a:gd name="connsiteX193" fmla="*/ 4216544 w 5893971"/>
                <a:gd name="connsiteY193" fmla="*/ 1586736 h 4137945"/>
                <a:gd name="connsiteX194" fmla="*/ 4152698 w 5893971"/>
                <a:gd name="connsiteY194" fmla="*/ 1586736 h 4137945"/>
                <a:gd name="connsiteX195" fmla="*/ 4123918 w 5893971"/>
                <a:gd name="connsiteY195" fmla="*/ 1625673 h 4137945"/>
                <a:gd name="connsiteX196" fmla="*/ 4123918 w 5893971"/>
                <a:gd name="connsiteY196" fmla="*/ 1591815 h 4137945"/>
                <a:gd name="connsiteX197" fmla="*/ 4130690 w 5893971"/>
                <a:gd name="connsiteY197" fmla="*/ 1591815 h 4137945"/>
                <a:gd name="connsiteX198" fmla="*/ 4135769 w 5893971"/>
                <a:gd name="connsiteY198" fmla="*/ 1586736 h 4137945"/>
                <a:gd name="connsiteX199" fmla="*/ 4130690 w 5893971"/>
                <a:gd name="connsiteY199" fmla="*/ 1581658 h 4137945"/>
                <a:gd name="connsiteX200" fmla="*/ 4123918 w 5893971"/>
                <a:gd name="connsiteY200" fmla="*/ 1581658 h 4137945"/>
                <a:gd name="connsiteX201" fmla="*/ 4123918 w 5893971"/>
                <a:gd name="connsiteY201" fmla="*/ 1579965 h 4137945"/>
                <a:gd name="connsiteX202" fmla="*/ 4110859 w 5893971"/>
                <a:gd name="connsiteY202" fmla="*/ 1564003 h 4137945"/>
                <a:gd name="connsiteX203" fmla="*/ 4110859 w 5893971"/>
                <a:gd name="connsiteY203" fmla="*/ 1524824 h 4137945"/>
                <a:gd name="connsiteX204" fmla="*/ 4108198 w 5893971"/>
                <a:gd name="connsiteY204" fmla="*/ 1522164 h 4137945"/>
                <a:gd name="connsiteX205" fmla="*/ 4105538 w 5893971"/>
                <a:gd name="connsiteY205" fmla="*/ 1524824 h 4137945"/>
                <a:gd name="connsiteX206" fmla="*/ 4105538 w 5893971"/>
                <a:gd name="connsiteY206" fmla="*/ 1563761 h 4137945"/>
                <a:gd name="connsiteX207" fmla="*/ 4091753 w 5893971"/>
                <a:gd name="connsiteY207" fmla="*/ 1579723 h 4137945"/>
                <a:gd name="connsiteX208" fmla="*/ 4091753 w 5893971"/>
                <a:gd name="connsiteY208" fmla="*/ 1581416 h 4137945"/>
                <a:gd name="connsiteX209" fmla="*/ 4084981 w 5893971"/>
                <a:gd name="connsiteY209" fmla="*/ 1581416 h 4137945"/>
                <a:gd name="connsiteX210" fmla="*/ 4079903 w 5893971"/>
                <a:gd name="connsiteY210" fmla="*/ 1586495 h 4137945"/>
                <a:gd name="connsiteX211" fmla="*/ 4084981 w 5893971"/>
                <a:gd name="connsiteY211" fmla="*/ 1591573 h 4137945"/>
                <a:gd name="connsiteX212" fmla="*/ 4091753 w 5893971"/>
                <a:gd name="connsiteY212" fmla="*/ 1591573 h 4137945"/>
                <a:gd name="connsiteX213" fmla="*/ 4091753 w 5893971"/>
                <a:gd name="connsiteY213" fmla="*/ 1669447 h 4137945"/>
                <a:gd name="connsiteX214" fmla="*/ 4074824 w 5893971"/>
                <a:gd name="connsiteY214" fmla="*/ 1692664 h 4137945"/>
                <a:gd name="connsiteX215" fmla="*/ 4023795 w 5893971"/>
                <a:gd name="connsiteY215" fmla="*/ 1681781 h 4137945"/>
                <a:gd name="connsiteX216" fmla="*/ 4023795 w 5893971"/>
                <a:gd name="connsiteY216" fmla="*/ 1475730 h 4137945"/>
                <a:gd name="connsiteX217" fmla="*/ 4030566 w 5893971"/>
                <a:gd name="connsiteY217" fmla="*/ 1475730 h 4137945"/>
                <a:gd name="connsiteX218" fmla="*/ 4035645 w 5893971"/>
                <a:gd name="connsiteY218" fmla="*/ 1470651 h 4137945"/>
                <a:gd name="connsiteX219" fmla="*/ 4030566 w 5893971"/>
                <a:gd name="connsiteY219" fmla="*/ 1465573 h 4137945"/>
                <a:gd name="connsiteX220" fmla="*/ 4023795 w 5893971"/>
                <a:gd name="connsiteY220" fmla="*/ 1465573 h 4137945"/>
                <a:gd name="connsiteX221" fmla="*/ 4023795 w 5893971"/>
                <a:gd name="connsiteY221" fmla="*/ 1463880 h 4137945"/>
                <a:gd name="connsiteX222" fmla="*/ 4010735 w 5893971"/>
                <a:gd name="connsiteY222" fmla="*/ 1447918 h 4137945"/>
                <a:gd name="connsiteX223" fmla="*/ 4010735 w 5893971"/>
                <a:gd name="connsiteY223" fmla="*/ 1408739 h 4137945"/>
                <a:gd name="connsiteX224" fmla="*/ 4008075 w 5893971"/>
                <a:gd name="connsiteY224" fmla="*/ 1406079 h 4137945"/>
                <a:gd name="connsiteX225" fmla="*/ 4005415 w 5893971"/>
                <a:gd name="connsiteY225" fmla="*/ 1408739 h 4137945"/>
                <a:gd name="connsiteX226" fmla="*/ 4005415 w 5893971"/>
                <a:gd name="connsiteY226" fmla="*/ 1447676 h 4137945"/>
                <a:gd name="connsiteX227" fmla="*/ 3991630 w 5893971"/>
                <a:gd name="connsiteY227" fmla="*/ 1463638 h 4137945"/>
                <a:gd name="connsiteX228" fmla="*/ 3991630 w 5893971"/>
                <a:gd name="connsiteY228" fmla="*/ 1465331 h 4137945"/>
                <a:gd name="connsiteX229" fmla="*/ 3984858 w 5893971"/>
                <a:gd name="connsiteY229" fmla="*/ 1465331 h 4137945"/>
                <a:gd name="connsiteX230" fmla="*/ 3979780 w 5893971"/>
                <a:gd name="connsiteY230" fmla="*/ 1470410 h 4137945"/>
                <a:gd name="connsiteX231" fmla="*/ 3984858 w 5893971"/>
                <a:gd name="connsiteY231" fmla="*/ 1475488 h 4137945"/>
                <a:gd name="connsiteX232" fmla="*/ 3991630 w 5893971"/>
                <a:gd name="connsiteY232" fmla="*/ 1475488 h 4137945"/>
                <a:gd name="connsiteX233" fmla="*/ 3991630 w 5893971"/>
                <a:gd name="connsiteY233" fmla="*/ 1675009 h 4137945"/>
                <a:gd name="connsiteX234" fmla="*/ 3920528 w 5893971"/>
                <a:gd name="connsiteY234" fmla="*/ 1675009 h 4137945"/>
                <a:gd name="connsiteX235" fmla="*/ 3920528 w 5893971"/>
                <a:gd name="connsiteY235" fmla="*/ 1533531 h 4137945"/>
                <a:gd name="connsiteX236" fmla="*/ 3961157 w 5893971"/>
                <a:gd name="connsiteY236" fmla="*/ 1533531 h 4137945"/>
                <a:gd name="connsiteX237" fmla="*/ 3980021 w 5893971"/>
                <a:gd name="connsiteY237" fmla="*/ 1486613 h 4137945"/>
                <a:gd name="connsiteX238" fmla="*/ 3920770 w 5893971"/>
                <a:gd name="connsiteY238" fmla="*/ 1471619 h 4137945"/>
                <a:gd name="connsiteX239" fmla="*/ 3920770 w 5893971"/>
                <a:gd name="connsiteY239" fmla="*/ 1417204 h 4137945"/>
                <a:gd name="connsiteX240" fmla="*/ 3910612 w 5893971"/>
                <a:gd name="connsiteY240" fmla="*/ 1417204 h 4137945"/>
                <a:gd name="connsiteX241" fmla="*/ 3887879 w 5893971"/>
                <a:gd name="connsiteY241" fmla="*/ 1322885 h 4137945"/>
                <a:gd name="connsiteX242" fmla="*/ 3837092 w 5893971"/>
                <a:gd name="connsiteY242" fmla="*/ 1274516 h 4137945"/>
                <a:gd name="connsiteX243" fmla="*/ 3773003 w 5893971"/>
                <a:gd name="connsiteY243" fmla="*/ 1228566 h 4137945"/>
                <a:gd name="connsiteX244" fmla="*/ 3718347 w 5893971"/>
                <a:gd name="connsiteY244" fmla="*/ 1183583 h 4137945"/>
                <a:gd name="connsiteX245" fmla="*/ 3718347 w 5893971"/>
                <a:gd name="connsiteY245" fmla="*/ 1169556 h 4137945"/>
                <a:gd name="connsiteX246" fmla="*/ 3727778 w 5893971"/>
                <a:gd name="connsiteY246" fmla="*/ 1157706 h 4137945"/>
                <a:gd name="connsiteX247" fmla="*/ 3718347 w 5893971"/>
                <a:gd name="connsiteY247" fmla="*/ 1145855 h 4137945"/>
                <a:gd name="connsiteX248" fmla="*/ 3718347 w 5893971"/>
                <a:gd name="connsiteY248" fmla="*/ 1127959 h 4137945"/>
                <a:gd name="connsiteX249" fmla="*/ 3723183 w 5893971"/>
                <a:gd name="connsiteY249" fmla="*/ 1120945 h 4137945"/>
                <a:gd name="connsiteX250" fmla="*/ 3718347 w 5893971"/>
                <a:gd name="connsiteY250" fmla="*/ 1113932 h 4137945"/>
                <a:gd name="connsiteX251" fmla="*/ 3718347 w 5893971"/>
                <a:gd name="connsiteY251" fmla="*/ 1097245 h 4137945"/>
                <a:gd name="connsiteX252" fmla="*/ 3719798 w 5893971"/>
                <a:gd name="connsiteY252" fmla="*/ 1094101 h 4137945"/>
                <a:gd name="connsiteX253" fmla="*/ 3715444 w 5893971"/>
                <a:gd name="connsiteY253" fmla="*/ 1089748 h 4137945"/>
                <a:gd name="connsiteX254" fmla="*/ 3711091 w 5893971"/>
                <a:gd name="connsiteY254" fmla="*/ 1094101 h 4137945"/>
                <a:gd name="connsiteX255" fmla="*/ 3712542 w 5893971"/>
                <a:gd name="connsiteY255" fmla="*/ 1097245 h 4137945"/>
                <a:gd name="connsiteX256" fmla="*/ 3712542 w 5893971"/>
                <a:gd name="connsiteY256" fmla="*/ 1113932 h 4137945"/>
                <a:gd name="connsiteX257" fmla="*/ 3707705 w 5893971"/>
                <a:gd name="connsiteY257" fmla="*/ 1120945 h 4137945"/>
                <a:gd name="connsiteX258" fmla="*/ 3712542 w 5893971"/>
                <a:gd name="connsiteY258" fmla="*/ 1127959 h 4137945"/>
                <a:gd name="connsiteX259" fmla="*/ 3712542 w 5893971"/>
                <a:gd name="connsiteY259" fmla="*/ 1145855 h 4137945"/>
                <a:gd name="connsiteX260" fmla="*/ 3703110 w 5893971"/>
                <a:gd name="connsiteY260" fmla="*/ 1157706 h 4137945"/>
                <a:gd name="connsiteX261" fmla="*/ 3712542 w 5893971"/>
                <a:gd name="connsiteY261" fmla="*/ 1169556 h 4137945"/>
                <a:gd name="connsiteX262" fmla="*/ 3712542 w 5893971"/>
                <a:gd name="connsiteY262" fmla="*/ 1183583 h 4137945"/>
                <a:gd name="connsiteX263" fmla="*/ 3657886 w 5893971"/>
                <a:gd name="connsiteY263" fmla="*/ 1228566 h 4137945"/>
                <a:gd name="connsiteX264" fmla="*/ 3593797 w 5893971"/>
                <a:gd name="connsiteY264" fmla="*/ 1274516 h 4137945"/>
                <a:gd name="connsiteX265" fmla="*/ 3543010 w 5893971"/>
                <a:gd name="connsiteY265" fmla="*/ 1322885 h 4137945"/>
                <a:gd name="connsiteX266" fmla="*/ 3532610 w 5893971"/>
                <a:gd name="connsiteY266" fmla="*/ 862656 h 4137945"/>
                <a:gd name="connsiteX267" fmla="*/ 3267792 w 5893971"/>
                <a:gd name="connsiteY267" fmla="*/ 566156 h 4137945"/>
                <a:gd name="connsiteX268" fmla="*/ 3158962 w 5893971"/>
                <a:gd name="connsiteY268" fmla="*/ 480301 h 4137945"/>
                <a:gd name="connsiteX269" fmla="*/ 3017725 w 5893971"/>
                <a:gd name="connsiteY269" fmla="*/ 361073 h 4137945"/>
                <a:gd name="connsiteX270" fmla="*/ 2957506 w 5893971"/>
                <a:gd name="connsiteY270" fmla="*/ 291663 h 4137945"/>
                <a:gd name="connsiteX271" fmla="*/ 2979514 w 5893971"/>
                <a:gd name="connsiteY271" fmla="*/ 261191 h 4137945"/>
                <a:gd name="connsiteX272" fmla="*/ 2956539 w 5893971"/>
                <a:gd name="connsiteY272" fmla="*/ 230477 h 4137945"/>
                <a:gd name="connsiteX273" fmla="*/ 2983625 w 5893971"/>
                <a:gd name="connsiteY273" fmla="*/ 195652 h 4137945"/>
                <a:gd name="connsiteX274" fmla="*/ 2954362 w 5893971"/>
                <a:gd name="connsiteY274" fmla="*/ 149943 h 4137945"/>
                <a:gd name="connsiteX275" fmla="*/ 2954362 w 5893971"/>
                <a:gd name="connsiteY275" fmla="*/ 127210 h 4137945"/>
                <a:gd name="connsiteX276" fmla="*/ 2965245 w 5893971"/>
                <a:gd name="connsiteY276" fmla="*/ 110764 h 4137945"/>
                <a:gd name="connsiteX277" fmla="*/ 2954362 w 5893971"/>
                <a:gd name="connsiteY277" fmla="*/ 94319 h 4137945"/>
                <a:gd name="connsiteX278" fmla="*/ 2954362 w 5893971"/>
                <a:gd name="connsiteY278" fmla="*/ 73037 h 4137945"/>
                <a:gd name="connsiteX279" fmla="*/ 2990155 w 5893971"/>
                <a:gd name="connsiteY279" fmla="*/ 41597 h 4137945"/>
                <a:gd name="connsiteX280" fmla="*/ 2989430 w 5893971"/>
                <a:gd name="connsiteY280" fmla="*/ 35793 h 4137945"/>
                <a:gd name="connsiteX281" fmla="*/ 2954362 w 5893971"/>
                <a:gd name="connsiteY281" fmla="*/ 61428 h 4137945"/>
                <a:gd name="connsiteX282" fmla="*/ 2954362 w 5893971"/>
                <a:gd name="connsiteY282" fmla="*/ 46434 h 4137945"/>
                <a:gd name="connsiteX283" fmla="*/ 2949767 w 5893971"/>
                <a:gd name="connsiteY283" fmla="*/ 40146 h 4137945"/>
                <a:gd name="connsiteX284" fmla="*/ 2949767 w 5893971"/>
                <a:gd name="connsiteY284" fmla="*/ 2177 h 4137945"/>
                <a:gd name="connsiteX285" fmla="*/ 2947591 w 5893971"/>
                <a:gd name="connsiteY285" fmla="*/ 0 h 4137945"/>
                <a:gd name="connsiteX286" fmla="*/ 2945414 w 5893971"/>
                <a:gd name="connsiteY286" fmla="*/ 2177 h 4137945"/>
                <a:gd name="connsiteX287" fmla="*/ 2945414 w 5893971"/>
                <a:gd name="connsiteY287" fmla="*/ 40146 h 4137945"/>
                <a:gd name="connsiteX288" fmla="*/ 2940819 w 5893971"/>
                <a:gd name="connsiteY288" fmla="*/ 46434 h 4137945"/>
                <a:gd name="connsiteX289" fmla="*/ 2940819 w 5893971"/>
                <a:gd name="connsiteY289" fmla="*/ 61428 h 4137945"/>
                <a:gd name="connsiteX290" fmla="*/ 2905752 w 5893971"/>
                <a:gd name="connsiteY290" fmla="*/ 35793 h 4137945"/>
                <a:gd name="connsiteX291" fmla="*/ 2905026 w 5893971"/>
                <a:gd name="connsiteY291" fmla="*/ 41597 h 4137945"/>
                <a:gd name="connsiteX292" fmla="*/ 2940819 w 5893971"/>
                <a:gd name="connsiteY292" fmla="*/ 73037 h 4137945"/>
                <a:gd name="connsiteX293" fmla="*/ 2940819 w 5893971"/>
                <a:gd name="connsiteY293" fmla="*/ 95286 h 4137945"/>
                <a:gd name="connsiteX294" fmla="*/ 2929936 w 5893971"/>
                <a:gd name="connsiteY294" fmla="*/ 111732 h 4137945"/>
                <a:gd name="connsiteX295" fmla="*/ 2940819 w 5893971"/>
                <a:gd name="connsiteY295" fmla="*/ 128177 h 4137945"/>
                <a:gd name="connsiteX296" fmla="*/ 2940819 w 5893971"/>
                <a:gd name="connsiteY296" fmla="*/ 150910 h 4137945"/>
                <a:gd name="connsiteX297" fmla="*/ 2911556 w 5893971"/>
                <a:gd name="connsiteY297" fmla="*/ 196619 h 4137945"/>
                <a:gd name="connsiteX298" fmla="*/ 2938642 w 5893971"/>
                <a:gd name="connsiteY298" fmla="*/ 231444 h 4137945"/>
                <a:gd name="connsiteX299" fmla="*/ 2915667 w 5893971"/>
                <a:gd name="connsiteY299" fmla="*/ 262159 h 4137945"/>
                <a:gd name="connsiteX300" fmla="*/ 2937675 w 5893971"/>
                <a:gd name="connsiteY300" fmla="*/ 292631 h 4137945"/>
                <a:gd name="connsiteX301" fmla="*/ 2877456 w 5893971"/>
                <a:gd name="connsiteY301" fmla="*/ 362040 h 4137945"/>
                <a:gd name="connsiteX302" fmla="*/ 2736219 w 5893971"/>
                <a:gd name="connsiteY302" fmla="*/ 481269 h 4137945"/>
                <a:gd name="connsiteX303" fmla="*/ 2627390 w 5893971"/>
                <a:gd name="connsiteY303" fmla="*/ 567123 h 4137945"/>
                <a:gd name="connsiteX304" fmla="*/ 2362571 w 5893971"/>
                <a:gd name="connsiteY304" fmla="*/ 863624 h 4137945"/>
                <a:gd name="connsiteX305" fmla="*/ 2352172 w 5893971"/>
                <a:gd name="connsiteY305" fmla="*/ 1323852 h 4137945"/>
                <a:gd name="connsiteX306" fmla="*/ 2301384 w 5893971"/>
                <a:gd name="connsiteY306" fmla="*/ 1275484 h 4137945"/>
                <a:gd name="connsiteX307" fmla="*/ 2237296 w 5893971"/>
                <a:gd name="connsiteY307" fmla="*/ 1229533 h 4137945"/>
                <a:gd name="connsiteX308" fmla="*/ 2182639 w 5893971"/>
                <a:gd name="connsiteY308" fmla="*/ 1184550 h 4137945"/>
                <a:gd name="connsiteX309" fmla="*/ 2182639 w 5893971"/>
                <a:gd name="connsiteY309" fmla="*/ 1170523 h 4137945"/>
                <a:gd name="connsiteX310" fmla="*/ 2192071 w 5893971"/>
                <a:gd name="connsiteY310" fmla="*/ 1158673 h 4137945"/>
                <a:gd name="connsiteX311" fmla="*/ 2182639 w 5893971"/>
                <a:gd name="connsiteY311" fmla="*/ 1146823 h 4137945"/>
                <a:gd name="connsiteX312" fmla="*/ 2182639 w 5893971"/>
                <a:gd name="connsiteY312" fmla="*/ 1128926 h 4137945"/>
                <a:gd name="connsiteX313" fmla="*/ 2187476 w 5893971"/>
                <a:gd name="connsiteY313" fmla="*/ 1121913 h 4137945"/>
                <a:gd name="connsiteX314" fmla="*/ 2182639 w 5893971"/>
                <a:gd name="connsiteY314" fmla="*/ 1114899 h 4137945"/>
                <a:gd name="connsiteX315" fmla="*/ 2182639 w 5893971"/>
                <a:gd name="connsiteY315" fmla="*/ 1098212 h 4137945"/>
                <a:gd name="connsiteX316" fmla="*/ 2184090 w 5893971"/>
                <a:gd name="connsiteY316" fmla="*/ 1095068 h 4137945"/>
                <a:gd name="connsiteX317" fmla="*/ 2179737 w 5893971"/>
                <a:gd name="connsiteY317" fmla="*/ 1090715 h 4137945"/>
                <a:gd name="connsiteX318" fmla="*/ 2175384 w 5893971"/>
                <a:gd name="connsiteY318" fmla="*/ 1095068 h 4137945"/>
                <a:gd name="connsiteX319" fmla="*/ 2176835 w 5893971"/>
                <a:gd name="connsiteY319" fmla="*/ 1098212 h 4137945"/>
                <a:gd name="connsiteX320" fmla="*/ 2176835 w 5893971"/>
                <a:gd name="connsiteY320" fmla="*/ 1114899 h 4137945"/>
                <a:gd name="connsiteX321" fmla="*/ 2171998 w 5893971"/>
                <a:gd name="connsiteY321" fmla="*/ 1121913 h 4137945"/>
                <a:gd name="connsiteX322" fmla="*/ 2176835 w 5893971"/>
                <a:gd name="connsiteY322" fmla="*/ 1128926 h 4137945"/>
                <a:gd name="connsiteX323" fmla="*/ 2176835 w 5893971"/>
                <a:gd name="connsiteY323" fmla="*/ 1146823 h 4137945"/>
                <a:gd name="connsiteX324" fmla="*/ 2167403 w 5893971"/>
                <a:gd name="connsiteY324" fmla="*/ 1158673 h 4137945"/>
                <a:gd name="connsiteX325" fmla="*/ 2176835 w 5893971"/>
                <a:gd name="connsiteY325" fmla="*/ 1170523 h 4137945"/>
                <a:gd name="connsiteX326" fmla="*/ 2176835 w 5893971"/>
                <a:gd name="connsiteY326" fmla="*/ 1184550 h 4137945"/>
                <a:gd name="connsiteX327" fmla="*/ 2122178 w 5893971"/>
                <a:gd name="connsiteY327" fmla="*/ 1229533 h 4137945"/>
                <a:gd name="connsiteX328" fmla="*/ 2058090 w 5893971"/>
                <a:gd name="connsiteY328" fmla="*/ 1275484 h 4137945"/>
                <a:gd name="connsiteX329" fmla="*/ 2007303 w 5893971"/>
                <a:gd name="connsiteY329" fmla="*/ 1323852 h 4137945"/>
                <a:gd name="connsiteX330" fmla="*/ 1984569 w 5893971"/>
                <a:gd name="connsiteY330" fmla="*/ 1418171 h 4137945"/>
                <a:gd name="connsiteX331" fmla="*/ 1974412 w 5893971"/>
                <a:gd name="connsiteY331" fmla="*/ 1418171 h 4137945"/>
                <a:gd name="connsiteX332" fmla="*/ 1974412 w 5893971"/>
                <a:gd name="connsiteY332" fmla="*/ 1472586 h 4137945"/>
                <a:gd name="connsiteX333" fmla="*/ 1915160 w 5893971"/>
                <a:gd name="connsiteY333" fmla="*/ 1487580 h 4137945"/>
                <a:gd name="connsiteX334" fmla="*/ 1934024 w 5893971"/>
                <a:gd name="connsiteY334" fmla="*/ 1534498 h 4137945"/>
                <a:gd name="connsiteX335" fmla="*/ 1974654 w 5893971"/>
                <a:gd name="connsiteY335" fmla="*/ 1534498 h 4137945"/>
                <a:gd name="connsiteX336" fmla="*/ 1974654 w 5893971"/>
                <a:gd name="connsiteY336" fmla="*/ 1675977 h 4137945"/>
                <a:gd name="connsiteX337" fmla="*/ 1903551 w 5893971"/>
                <a:gd name="connsiteY337" fmla="*/ 1675977 h 4137945"/>
                <a:gd name="connsiteX338" fmla="*/ 1903551 w 5893971"/>
                <a:gd name="connsiteY338" fmla="*/ 1476456 h 4137945"/>
                <a:gd name="connsiteX339" fmla="*/ 1910323 w 5893971"/>
                <a:gd name="connsiteY339" fmla="*/ 1476456 h 4137945"/>
                <a:gd name="connsiteX340" fmla="*/ 1915402 w 5893971"/>
                <a:gd name="connsiteY340" fmla="*/ 1471377 h 4137945"/>
                <a:gd name="connsiteX341" fmla="*/ 1910323 w 5893971"/>
                <a:gd name="connsiteY341" fmla="*/ 1466298 h 4137945"/>
                <a:gd name="connsiteX342" fmla="*/ 1903551 w 5893971"/>
                <a:gd name="connsiteY342" fmla="*/ 1466298 h 4137945"/>
                <a:gd name="connsiteX343" fmla="*/ 1903551 w 5893971"/>
                <a:gd name="connsiteY343" fmla="*/ 1464605 h 4137945"/>
                <a:gd name="connsiteX344" fmla="*/ 1889767 w 5893971"/>
                <a:gd name="connsiteY344" fmla="*/ 1448644 h 4137945"/>
                <a:gd name="connsiteX345" fmla="*/ 1889767 w 5893971"/>
                <a:gd name="connsiteY345" fmla="*/ 1409707 h 4137945"/>
                <a:gd name="connsiteX346" fmla="*/ 1887106 w 5893971"/>
                <a:gd name="connsiteY346" fmla="*/ 1407046 h 4137945"/>
                <a:gd name="connsiteX347" fmla="*/ 1884446 w 5893971"/>
                <a:gd name="connsiteY347" fmla="*/ 1409707 h 4137945"/>
                <a:gd name="connsiteX348" fmla="*/ 1884446 w 5893971"/>
                <a:gd name="connsiteY348" fmla="*/ 1448885 h 4137945"/>
                <a:gd name="connsiteX349" fmla="*/ 1871386 w 5893971"/>
                <a:gd name="connsiteY349" fmla="*/ 1464847 h 4137945"/>
                <a:gd name="connsiteX350" fmla="*/ 1871386 w 5893971"/>
                <a:gd name="connsiteY350" fmla="*/ 1466540 h 4137945"/>
                <a:gd name="connsiteX351" fmla="*/ 1864615 w 5893971"/>
                <a:gd name="connsiteY351" fmla="*/ 1466540 h 4137945"/>
                <a:gd name="connsiteX352" fmla="*/ 1859536 w 5893971"/>
                <a:gd name="connsiteY352" fmla="*/ 1471619 h 4137945"/>
                <a:gd name="connsiteX353" fmla="*/ 1864615 w 5893971"/>
                <a:gd name="connsiteY353" fmla="*/ 1476698 h 4137945"/>
                <a:gd name="connsiteX354" fmla="*/ 1871386 w 5893971"/>
                <a:gd name="connsiteY354" fmla="*/ 1476698 h 4137945"/>
                <a:gd name="connsiteX355" fmla="*/ 1871386 w 5893971"/>
                <a:gd name="connsiteY355" fmla="*/ 1682748 h 4137945"/>
                <a:gd name="connsiteX356" fmla="*/ 1820357 w 5893971"/>
                <a:gd name="connsiteY356" fmla="*/ 1693631 h 4137945"/>
                <a:gd name="connsiteX357" fmla="*/ 1803428 w 5893971"/>
                <a:gd name="connsiteY357" fmla="*/ 1670414 h 4137945"/>
                <a:gd name="connsiteX358" fmla="*/ 1803428 w 5893971"/>
                <a:gd name="connsiteY358" fmla="*/ 1592541 h 4137945"/>
                <a:gd name="connsiteX359" fmla="*/ 1810200 w 5893971"/>
                <a:gd name="connsiteY359" fmla="*/ 1592541 h 4137945"/>
                <a:gd name="connsiteX360" fmla="*/ 1815279 w 5893971"/>
                <a:gd name="connsiteY360" fmla="*/ 1587462 h 4137945"/>
                <a:gd name="connsiteX361" fmla="*/ 1810200 w 5893971"/>
                <a:gd name="connsiteY361" fmla="*/ 1582383 h 4137945"/>
                <a:gd name="connsiteX362" fmla="*/ 1803428 w 5893971"/>
                <a:gd name="connsiteY362" fmla="*/ 1582383 h 4137945"/>
                <a:gd name="connsiteX363" fmla="*/ 1803428 w 5893971"/>
                <a:gd name="connsiteY363" fmla="*/ 1580690 h 4137945"/>
                <a:gd name="connsiteX364" fmla="*/ 1789643 w 5893971"/>
                <a:gd name="connsiteY364" fmla="*/ 1564729 h 4137945"/>
                <a:gd name="connsiteX365" fmla="*/ 1789643 w 5893971"/>
                <a:gd name="connsiteY365" fmla="*/ 1525792 h 4137945"/>
                <a:gd name="connsiteX366" fmla="*/ 1786983 w 5893971"/>
                <a:gd name="connsiteY366" fmla="*/ 1523131 h 4137945"/>
                <a:gd name="connsiteX367" fmla="*/ 1784323 w 5893971"/>
                <a:gd name="connsiteY367" fmla="*/ 1525792 h 4137945"/>
                <a:gd name="connsiteX368" fmla="*/ 1784323 w 5893971"/>
                <a:gd name="connsiteY368" fmla="*/ 1564970 h 4137945"/>
                <a:gd name="connsiteX369" fmla="*/ 1771263 w 5893971"/>
                <a:gd name="connsiteY369" fmla="*/ 1580932 h 4137945"/>
                <a:gd name="connsiteX370" fmla="*/ 1771263 w 5893971"/>
                <a:gd name="connsiteY370" fmla="*/ 1582625 h 4137945"/>
                <a:gd name="connsiteX371" fmla="*/ 1763040 w 5893971"/>
                <a:gd name="connsiteY371" fmla="*/ 1582625 h 4137945"/>
                <a:gd name="connsiteX372" fmla="*/ 1757962 w 5893971"/>
                <a:gd name="connsiteY372" fmla="*/ 1587704 h 4137945"/>
                <a:gd name="connsiteX373" fmla="*/ 1763040 w 5893971"/>
                <a:gd name="connsiteY373" fmla="*/ 1592782 h 4137945"/>
                <a:gd name="connsiteX374" fmla="*/ 1769812 w 5893971"/>
                <a:gd name="connsiteY374" fmla="*/ 1592782 h 4137945"/>
                <a:gd name="connsiteX375" fmla="*/ 1769812 w 5893971"/>
                <a:gd name="connsiteY375" fmla="*/ 1626640 h 4137945"/>
                <a:gd name="connsiteX376" fmla="*/ 1741033 w 5893971"/>
                <a:gd name="connsiteY376" fmla="*/ 1587704 h 4137945"/>
                <a:gd name="connsiteX377" fmla="*/ 1677186 w 5893971"/>
                <a:gd name="connsiteY377" fmla="*/ 1587704 h 4137945"/>
                <a:gd name="connsiteX378" fmla="*/ 1677186 w 5893971"/>
                <a:gd name="connsiteY378" fmla="*/ 1417688 h 4137945"/>
                <a:gd name="connsiteX379" fmla="*/ 1683957 w 5893971"/>
                <a:gd name="connsiteY379" fmla="*/ 1417688 h 4137945"/>
                <a:gd name="connsiteX380" fmla="*/ 1689036 w 5893971"/>
                <a:gd name="connsiteY380" fmla="*/ 1412609 h 4137945"/>
                <a:gd name="connsiteX381" fmla="*/ 1683957 w 5893971"/>
                <a:gd name="connsiteY381" fmla="*/ 1407530 h 4137945"/>
                <a:gd name="connsiteX382" fmla="*/ 1677186 w 5893971"/>
                <a:gd name="connsiteY382" fmla="*/ 1407530 h 4137945"/>
                <a:gd name="connsiteX383" fmla="*/ 1677186 w 5893971"/>
                <a:gd name="connsiteY383" fmla="*/ 1405837 h 4137945"/>
                <a:gd name="connsiteX384" fmla="*/ 1663401 w 5893971"/>
                <a:gd name="connsiteY384" fmla="*/ 1389876 h 4137945"/>
                <a:gd name="connsiteX385" fmla="*/ 1663401 w 5893971"/>
                <a:gd name="connsiteY385" fmla="*/ 1350939 h 4137945"/>
                <a:gd name="connsiteX386" fmla="*/ 1660741 w 5893971"/>
                <a:gd name="connsiteY386" fmla="*/ 1348278 h 4137945"/>
                <a:gd name="connsiteX387" fmla="*/ 1658080 w 5893971"/>
                <a:gd name="connsiteY387" fmla="*/ 1350939 h 4137945"/>
                <a:gd name="connsiteX388" fmla="*/ 1658080 w 5893971"/>
                <a:gd name="connsiteY388" fmla="*/ 1390117 h 4137945"/>
                <a:gd name="connsiteX389" fmla="*/ 1645021 w 5893971"/>
                <a:gd name="connsiteY389" fmla="*/ 1406079 h 4137945"/>
                <a:gd name="connsiteX390" fmla="*/ 1645021 w 5893971"/>
                <a:gd name="connsiteY390" fmla="*/ 1407772 h 4137945"/>
                <a:gd name="connsiteX391" fmla="*/ 1638249 w 5893971"/>
                <a:gd name="connsiteY391" fmla="*/ 1407772 h 4137945"/>
                <a:gd name="connsiteX392" fmla="*/ 1633170 w 5893971"/>
                <a:gd name="connsiteY392" fmla="*/ 1412851 h 4137945"/>
                <a:gd name="connsiteX393" fmla="*/ 1638249 w 5893971"/>
                <a:gd name="connsiteY393" fmla="*/ 1417929 h 4137945"/>
                <a:gd name="connsiteX394" fmla="*/ 1645021 w 5893971"/>
                <a:gd name="connsiteY394" fmla="*/ 1417929 h 4137945"/>
                <a:gd name="connsiteX395" fmla="*/ 1645021 w 5893971"/>
                <a:gd name="connsiteY395" fmla="*/ 1731117 h 4137945"/>
                <a:gd name="connsiteX396" fmla="*/ 1614307 w 5893971"/>
                <a:gd name="connsiteY396" fmla="*/ 1737647 h 4137945"/>
                <a:gd name="connsiteX397" fmla="*/ 1614307 w 5893971"/>
                <a:gd name="connsiteY397" fmla="*/ 1564003 h 4137945"/>
                <a:gd name="connsiteX398" fmla="*/ 1621078 w 5893971"/>
                <a:gd name="connsiteY398" fmla="*/ 1564003 h 4137945"/>
                <a:gd name="connsiteX399" fmla="*/ 1626157 w 5893971"/>
                <a:gd name="connsiteY399" fmla="*/ 1558924 h 4137945"/>
                <a:gd name="connsiteX400" fmla="*/ 1621078 w 5893971"/>
                <a:gd name="connsiteY400" fmla="*/ 1553846 h 4137945"/>
                <a:gd name="connsiteX401" fmla="*/ 1614307 w 5893971"/>
                <a:gd name="connsiteY401" fmla="*/ 1553846 h 4137945"/>
                <a:gd name="connsiteX402" fmla="*/ 1614307 w 5893971"/>
                <a:gd name="connsiteY402" fmla="*/ 1552153 h 4137945"/>
                <a:gd name="connsiteX403" fmla="*/ 1600521 w 5893971"/>
                <a:gd name="connsiteY403" fmla="*/ 1536191 h 4137945"/>
                <a:gd name="connsiteX404" fmla="*/ 1600521 w 5893971"/>
                <a:gd name="connsiteY404" fmla="*/ 1495561 h 4137945"/>
                <a:gd name="connsiteX405" fmla="*/ 1597861 w 5893971"/>
                <a:gd name="connsiteY405" fmla="*/ 1492901 h 4137945"/>
                <a:gd name="connsiteX406" fmla="*/ 1595201 w 5893971"/>
                <a:gd name="connsiteY406" fmla="*/ 1495561 h 4137945"/>
                <a:gd name="connsiteX407" fmla="*/ 1595201 w 5893971"/>
                <a:gd name="connsiteY407" fmla="*/ 1534740 h 4137945"/>
                <a:gd name="connsiteX408" fmla="*/ 1582141 w 5893971"/>
                <a:gd name="connsiteY408" fmla="*/ 1550702 h 4137945"/>
                <a:gd name="connsiteX409" fmla="*/ 1582141 w 5893971"/>
                <a:gd name="connsiteY409" fmla="*/ 1552395 h 4137945"/>
                <a:gd name="connsiteX410" fmla="*/ 1575370 w 5893971"/>
                <a:gd name="connsiteY410" fmla="*/ 1552395 h 4137945"/>
                <a:gd name="connsiteX411" fmla="*/ 1570291 w 5893971"/>
                <a:gd name="connsiteY411" fmla="*/ 1557473 h 4137945"/>
                <a:gd name="connsiteX412" fmla="*/ 1575370 w 5893971"/>
                <a:gd name="connsiteY412" fmla="*/ 1562552 h 4137945"/>
                <a:gd name="connsiteX413" fmla="*/ 1582141 w 5893971"/>
                <a:gd name="connsiteY413" fmla="*/ 1562552 h 4137945"/>
                <a:gd name="connsiteX414" fmla="*/ 1582141 w 5893971"/>
                <a:gd name="connsiteY414" fmla="*/ 1743209 h 4137945"/>
                <a:gd name="connsiteX415" fmla="*/ 1582141 w 5893971"/>
                <a:gd name="connsiteY415" fmla="*/ 1843091 h 4137945"/>
                <a:gd name="connsiteX416" fmla="*/ 1582141 w 5893971"/>
                <a:gd name="connsiteY416" fmla="*/ 2690027 h 4137945"/>
                <a:gd name="connsiteX417" fmla="*/ 1404386 w 5893971"/>
                <a:gd name="connsiteY417" fmla="*/ 2690027 h 4137945"/>
                <a:gd name="connsiteX418" fmla="*/ 1396405 w 5893971"/>
                <a:gd name="connsiteY418" fmla="*/ 2476963 h 4137945"/>
                <a:gd name="connsiteX419" fmla="*/ 1406079 w 5893971"/>
                <a:gd name="connsiteY419" fmla="*/ 2467289 h 4137945"/>
                <a:gd name="connsiteX420" fmla="*/ 1413576 w 5893971"/>
                <a:gd name="connsiteY420" fmla="*/ 2449151 h 4137945"/>
                <a:gd name="connsiteX421" fmla="*/ 1413576 w 5893971"/>
                <a:gd name="connsiteY421" fmla="*/ 2449151 h 4137945"/>
                <a:gd name="connsiteX422" fmla="*/ 1413576 w 5893971"/>
                <a:gd name="connsiteY422" fmla="*/ 2449151 h 4137945"/>
                <a:gd name="connsiteX423" fmla="*/ 1394954 w 5893971"/>
                <a:gd name="connsiteY423" fmla="*/ 2424483 h 4137945"/>
                <a:gd name="connsiteX424" fmla="*/ 1389150 w 5893971"/>
                <a:gd name="connsiteY424" fmla="*/ 2422790 h 4137945"/>
                <a:gd name="connsiteX425" fmla="*/ 1379235 w 5893971"/>
                <a:gd name="connsiteY425" fmla="*/ 2134754 h 4137945"/>
                <a:gd name="connsiteX426" fmla="*/ 1382620 w 5893971"/>
                <a:gd name="connsiteY426" fmla="*/ 2132577 h 4137945"/>
                <a:gd name="connsiteX427" fmla="*/ 1396405 w 5893971"/>
                <a:gd name="connsiteY427" fmla="*/ 2106700 h 4137945"/>
                <a:gd name="connsiteX428" fmla="*/ 1396405 w 5893971"/>
                <a:gd name="connsiteY428" fmla="*/ 2106458 h 4137945"/>
                <a:gd name="connsiteX429" fmla="*/ 1396405 w 5893971"/>
                <a:gd name="connsiteY429" fmla="*/ 2103798 h 4137945"/>
                <a:gd name="connsiteX430" fmla="*/ 1396405 w 5893971"/>
                <a:gd name="connsiteY430" fmla="*/ 2103556 h 4137945"/>
                <a:gd name="connsiteX431" fmla="*/ 1379235 w 5893971"/>
                <a:gd name="connsiteY431" fmla="*/ 2075744 h 4137945"/>
                <a:gd name="connsiteX432" fmla="*/ 1363515 w 5893971"/>
                <a:gd name="connsiteY432" fmla="*/ 1756269 h 4137945"/>
                <a:gd name="connsiteX433" fmla="*/ 1377300 w 5893971"/>
                <a:gd name="connsiteY433" fmla="*/ 1746837 h 4137945"/>
                <a:gd name="connsiteX434" fmla="*/ 1388424 w 5893971"/>
                <a:gd name="connsiteY434" fmla="*/ 1725555 h 4137945"/>
                <a:gd name="connsiteX435" fmla="*/ 1388424 w 5893971"/>
                <a:gd name="connsiteY435" fmla="*/ 1725555 h 4137945"/>
                <a:gd name="connsiteX436" fmla="*/ 1388424 w 5893971"/>
                <a:gd name="connsiteY436" fmla="*/ 1725555 h 4137945"/>
                <a:gd name="connsiteX437" fmla="*/ 1377300 w 5893971"/>
                <a:gd name="connsiteY437" fmla="*/ 1704272 h 4137945"/>
                <a:gd name="connsiteX438" fmla="*/ 1363515 w 5893971"/>
                <a:gd name="connsiteY438" fmla="*/ 1694840 h 4137945"/>
                <a:gd name="connsiteX439" fmla="*/ 1363515 w 5893971"/>
                <a:gd name="connsiteY439" fmla="*/ 1628817 h 4137945"/>
                <a:gd name="connsiteX440" fmla="*/ 1396405 w 5893971"/>
                <a:gd name="connsiteY440" fmla="*/ 1612855 h 4137945"/>
                <a:gd name="connsiteX441" fmla="*/ 1396405 w 5893971"/>
                <a:gd name="connsiteY441" fmla="*/ 1612855 h 4137945"/>
                <a:gd name="connsiteX442" fmla="*/ 1396405 w 5893971"/>
                <a:gd name="connsiteY442" fmla="*/ 1612855 h 4137945"/>
                <a:gd name="connsiteX443" fmla="*/ 1373430 w 5893971"/>
                <a:gd name="connsiteY443" fmla="*/ 1592299 h 4137945"/>
                <a:gd name="connsiteX444" fmla="*/ 1363273 w 5893971"/>
                <a:gd name="connsiteY444" fmla="*/ 1589397 h 4137945"/>
                <a:gd name="connsiteX445" fmla="*/ 1357711 w 5893971"/>
                <a:gd name="connsiteY445" fmla="*/ 1556748 h 4137945"/>
                <a:gd name="connsiteX446" fmla="*/ 1304988 w 5893971"/>
                <a:gd name="connsiteY446" fmla="*/ 1502816 h 4137945"/>
                <a:gd name="connsiteX447" fmla="*/ 1304988 w 5893971"/>
                <a:gd name="connsiteY447" fmla="*/ 1495319 h 4137945"/>
                <a:gd name="connsiteX448" fmla="*/ 1309100 w 5893971"/>
                <a:gd name="connsiteY448" fmla="*/ 1489031 h 4137945"/>
                <a:gd name="connsiteX449" fmla="*/ 1304988 w 5893971"/>
                <a:gd name="connsiteY449" fmla="*/ 1482744 h 4137945"/>
                <a:gd name="connsiteX450" fmla="*/ 1304988 w 5893971"/>
                <a:gd name="connsiteY450" fmla="*/ 1475005 h 4137945"/>
                <a:gd name="connsiteX451" fmla="*/ 1309100 w 5893971"/>
                <a:gd name="connsiteY451" fmla="*/ 1468717 h 4137945"/>
                <a:gd name="connsiteX452" fmla="*/ 1304988 w 5893971"/>
                <a:gd name="connsiteY452" fmla="*/ 1462429 h 4137945"/>
                <a:gd name="connsiteX453" fmla="*/ 1304988 w 5893971"/>
                <a:gd name="connsiteY453" fmla="*/ 1452029 h 4137945"/>
                <a:gd name="connsiteX454" fmla="*/ 1309100 w 5893971"/>
                <a:gd name="connsiteY454" fmla="*/ 1445741 h 4137945"/>
                <a:gd name="connsiteX455" fmla="*/ 1302328 w 5893971"/>
                <a:gd name="connsiteY455" fmla="*/ 1438970 h 4137945"/>
                <a:gd name="connsiteX456" fmla="*/ 1295557 w 5893971"/>
                <a:gd name="connsiteY456" fmla="*/ 1445741 h 4137945"/>
                <a:gd name="connsiteX457" fmla="*/ 1299668 w 5893971"/>
                <a:gd name="connsiteY457" fmla="*/ 1452029 h 4137945"/>
                <a:gd name="connsiteX458" fmla="*/ 1299668 w 5893971"/>
                <a:gd name="connsiteY458" fmla="*/ 1462429 h 4137945"/>
                <a:gd name="connsiteX459" fmla="*/ 1295557 w 5893971"/>
                <a:gd name="connsiteY459" fmla="*/ 1468717 h 4137945"/>
                <a:gd name="connsiteX460" fmla="*/ 1299668 w 5893971"/>
                <a:gd name="connsiteY460" fmla="*/ 1475005 h 4137945"/>
                <a:gd name="connsiteX461" fmla="*/ 1299668 w 5893971"/>
                <a:gd name="connsiteY461" fmla="*/ 1482744 h 4137945"/>
                <a:gd name="connsiteX462" fmla="*/ 1295557 w 5893971"/>
                <a:gd name="connsiteY462" fmla="*/ 1489031 h 4137945"/>
                <a:gd name="connsiteX463" fmla="*/ 1299668 w 5893971"/>
                <a:gd name="connsiteY463" fmla="*/ 1495319 h 4137945"/>
                <a:gd name="connsiteX464" fmla="*/ 1299668 w 5893971"/>
                <a:gd name="connsiteY464" fmla="*/ 1502816 h 4137945"/>
                <a:gd name="connsiteX465" fmla="*/ 1246946 w 5893971"/>
                <a:gd name="connsiteY465" fmla="*/ 1556748 h 4137945"/>
                <a:gd name="connsiteX466" fmla="*/ 1241383 w 5893971"/>
                <a:gd name="connsiteY466" fmla="*/ 1589397 h 4137945"/>
                <a:gd name="connsiteX467" fmla="*/ 1231226 w 5893971"/>
                <a:gd name="connsiteY467" fmla="*/ 1592299 h 4137945"/>
                <a:gd name="connsiteX468" fmla="*/ 1208251 w 5893971"/>
                <a:gd name="connsiteY468" fmla="*/ 1612855 h 4137945"/>
                <a:gd name="connsiteX469" fmla="*/ 1208251 w 5893971"/>
                <a:gd name="connsiteY469" fmla="*/ 1612855 h 4137945"/>
                <a:gd name="connsiteX470" fmla="*/ 1208251 w 5893971"/>
                <a:gd name="connsiteY470" fmla="*/ 1612855 h 4137945"/>
                <a:gd name="connsiteX471" fmla="*/ 1241142 w 5893971"/>
                <a:gd name="connsiteY471" fmla="*/ 1628817 h 4137945"/>
                <a:gd name="connsiteX472" fmla="*/ 1241142 w 5893971"/>
                <a:gd name="connsiteY472" fmla="*/ 1694840 h 4137945"/>
                <a:gd name="connsiteX473" fmla="*/ 1227357 w 5893971"/>
                <a:gd name="connsiteY473" fmla="*/ 1704272 h 4137945"/>
                <a:gd name="connsiteX474" fmla="*/ 1216232 w 5893971"/>
                <a:gd name="connsiteY474" fmla="*/ 1725555 h 4137945"/>
                <a:gd name="connsiteX475" fmla="*/ 1216232 w 5893971"/>
                <a:gd name="connsiteY475" fmla="*/ 1725555 h 4137945"/>
                <a:gd name="connsiteX476" fmla="*/ 1216232 w 5893971"/>
                <a:gd name="connsiteY476" fmla="*/ 1725555 h 4137945"/>
                <a:gd name="connsiteX477" fmla="*/ 1227357 w 5893971"/>
                <a:gd name="connsiteY477" fmla="*/ 1746837 h 4137945"/>
                <a:gd name="connsiteX478" fmla="*/ 1241142 w 5893971"/>
                <a:gd name="connsiteY478" fmla="*/ 1756269 h 4137945"/>
                <a:gd name="connsiteX479" fmla="*/ 1225422 w 5893971"/>
                <a:gd name="connsiteY479" fmla="*/ 2075744 h 4137945"/>
                <a:gd name="connsiteX480" fmla="*/ 1208251 w 5893971"/>
                <a:gd name="connsiteY480" fmla="*/ 2103556 h 4137945"/>
                <a:gd name="connsiteX481" fmla="*/ 1208251 w 5893971"/>
                <a:gd name="connsiteY481" fmla="*/ 2103798 h 4137945"/>
                <a:gd name="connsiteX482" fmla="*/ 1208251 w 5893971"/>
                <a:gd name="connsiteY482" fmla="*/ 2106458 h 4137945"/>
                <a:gd name="connsiteX483" fmla="*/ 1208251 w 5893971"/>
                <a:gd name="connsiteY483" fmla="*/ 2106700 h 4137945"/>
                <a:gd name="connsiteX484" fmla="*/ 1222036 w 5893971"/>
                <a:gd name="connsiteY484" fmla="*/ 2132577 h 4137945"/>
                <a:gd name="connsiteX485" fmla="*/ 1225422 w 5893971"/>
                <a:gd name="connsiteY485" fmla="*/ 2134754 h 4137945"/>
                <a:gd name="connsiteX486" fmla="*/ 1215506 w 5893971"/>
                <a:gd name="connsiteY486" fmla="*/ 2422790 h 4137945"/>
                <a:gd name="connsiteX487" fmla="*/ 1209702 w 5893971"/>
                <a:gd name="connsiteY487" fmla="*/ 2424483 h 4137945"/>
                <a:gd name="connsiteX488" fmla="*/ 1191080 w 5893971"/>
                <a:gd name="connsiteY488" fmla="*/ 2449151 h 4137945"/>
                <a:gd name="connsiteX489" fmla="*/ 1191080 w 5893971"/>
                <a:gd name="connsiteY489" fmla="*/ 2449151 h 4137945"/>
                <a:gd name="connsiteX490" fmla="*/ 1191080 w 5893971"/>
                <a:gd name="connsiteY490" fmla="*/ 2449151 h 4137945"/>
                <a:gd name="connsiteX491" fmla="*/ 1198577 w 5893971"/>
                <a:gd name="connsiteY491" fmla="*/ 2467289 h 4137945"/>
                <a:gd name="connsiteX492" fmla="*/ 1208251 w 5893971"/>
                <a:gd name="connsiteY492" fmla="*/ 2476963 h 4137945"/>
                <a:gd name="connsiteX493" fmla="*/ 1200270 w 5893971"/>
                <a:gd name="connsiteY493" fmla="*/ 2690027 h 4137945"/>
                <a:gd name="connsiteX494" fmla="*/ 578974 w 5893971"/>
                <a:gd name="connsiteY494" fmla="*/ 2690027 h 4137945"/>
                <a:gd name="connsiteX495" fmla="*/ 563012 w 5893971"/>
                <a:gd name="connsiteY495" fmla="*/ 2264866 h 4137945"/>
                <a:gd name="connsiteX496" fmla="*/ 578974 w 5893971"/>
                <a:gd name="connsiteY496" fmla="*/ 2248904 h 4137945"/>
                <a:gd name="connsiteX497" fmla="*/ 591550 w 5893971"/>
                <a:gd name="connsiteY497" fmla="*/ 2218190 h 4137945"/>
                <a:gd name="connsiteX498" fmla="*/ 591550 w 5893971"/>
                <a:gd name="connsiteY498" fmla="*/ 2217948 h 4137945"/>
                <a:gd name="connsiteX499" fmla="*/ 591550 w 5893971"/>
                <a:gd name="connsiteY499" fmla="*/ 2217707 h 4137945"/>
                <a:gd name="connsiteX500" fmla="*/ 560352 w 5893971"/>
                <a:gd name="connsiteY500" fmla="*/ 2176109 h 4137945"/>
                <a:gd name="connsiteX501" fmla="*/ 550678 w 5893971"/>
                <a:gd name="connsiteY501" fmla="*/ 2173207 h 4137945"/>
                <a:gd name="connsiteX502" fmla="*/ 533991 w 5893971"/>
                <a:gd name="connsiteY502" fmla="*/ 1689036 h 4137945"/>
                <a:gd name="connsiteX503" fmla="*/ 539553 w 5893971"/>
                <a:gd name="connsiteY503" fmla="*/ 1685409 h 4137945"/>
                <a:gd name="connsiteX504" fmla="*/ 562770 w 5893971"/>
                <a:gd name="connsiteY504" fmla="*/ 1642118 h 4137945"/>
                <a:gd name="connsiteX505" fmla="*/ 562770 w 5893971"/>
                <a:gd name="connsiteY505" fmla="*/ 1641877 h 4137945"/>
                <a:gd name="connsiteX506" fmla="*/ 562770 w 5893971"/>
                <a:gd name="connsiteY506" fmla="*/ 1637523 h 4137945"/>
                <a:gd name="connsiteX507" fmla="*/ 562770 w 5893971"/>
                <a:gd name="connsiteY507" fmla="*/ 1637282 h 4137945"/>
                <a:gd name="connsiteX508" fmla="*/ 533991 w 5893971"/>
                <a:gd name="connsiteY508" fmla="*/ 1590848 h 4137945"/>
                <a:gd name="connsiteX509" fmla="*/ 507630 w 5893971"/>
                <a:gd name="connsiteY509" fmla="*/ 1053955 h 4137945"/>
                <a:gd name="connsiteX510" fmla="*/ 530847 w 5893971"/>
                <a:gd name="connsiteY510" fmla="*/ 1037993 h 4137945"/>
                <a:gd name="connsiteX511" fmla="*/ 549711 w 5893971"/>
                <a:gd name="connsiteY511" fmla="*/ 1002442 h 4137945"/>
                <a:gd name="connsiteX512" fmla="*/ 549711 w 5893971"/>
                <a:gd name="connsiteY512" fmla="*/ 1002200 h 4137945"/>
                <a:gd name="connsiteX513" fmla="*/ 549711 w 5893971"/>
                <a:gd name="connsiteY513" fmla="*/ 1001958 h 4137945"/>
                <a:gd name="connsiteX514" fmla="*/ 530847 w 5893971"/>
                <a:gd name="connsiteY514" fmla="*/ 966407 h 4137945"/>
                <a:gd name="connsiteX515" fmla="*/ 507630 w 5893971"/>
                <a:gd name="connsiteY515" fmla="*/ 950446 h 4137945"/>
                <a:gd name="connsiteX516" fmla="*/ 507630 w 5893971"/>
                <a:gd name="connsiteY516" fmla="*/ 839681 h 4137945"/>
                <a:gd name="connsiteX517" fmla="*/ 563012 w 5893971"/>
                <a:gd name="connsiteY517" fmla="*/ 812837 h 4137945"/>
                <a:gd name="connsiteX518" fmla="*/ 562770 w 5893971"/>
                <a:gd name="connsiteY518" fmla="*/ 812595 h 4137945"/>
                <a:gd name="connsiteX519" fmla="*/ 563012 w 5893971"/>
                <a:gd name="connsiteY519" fmla="*/ 812595 h 4137945"/>
                <a:gd name="connsiteX520" fmla="*/ 524559 w 5893971"/>
                <a:gd name="connsiteY520" fmla="*/ 778011 h 4137945"/>
                <a:gd name="connsiteX521" fmla="*/ 507630 w 5893971"/>
                <a:gd name="connsiteY521" fmla="*/ 772932 h 4137945"/>
                <a:gd name="connsiteX522" fmla="*/ 498440 w 5893971"/>
                <a:gd name="connsiteY522" fmla="*/ 718034 h 4137945"/>
                <a:gd name="connsiteX523" fmla="*/ 409925 w 5893971"/>
                <a:gd name="connsiteY523" fmla="*/ 627342 h 4137945"/>
                <a:gd name="connsiteX524" fmla="*/ 409925 w 5893971"/>
                <a:gd name="connsiteY524" fmla="*/ 614767 h 4137945"/>
                <a:gd name="connsiteX525" fmla="*/ 416938 w 5893971"/>
                <a:gd name="connsiteY525" fmla="*/ 604367 h 4137945"/>
                <a:gd name="connsiteX526" fmla="*/ 409925 w 5893971"/>
                <a:gd name="connsiteY526" fmla="*/ 593968 h 4137945"/>
                <a:gd name="connsiteX527" fmla="*/ 409925 w 5893971"/>
                <a:gd name="connsiteY527" fmla="*/ 580667 h 4137945"/>
                <a:gd name="connsiteX528" fmla="*/ 416938 w 5893971"/>
                <a:gd name="connsiteY528" fmla="*/ 570267 h 4137945"/>
                <a:gd name="connsiteX529" fmla="*/ 409925 w 5893971"/>
                <a:gd name="connsiteY529" fmla="*/ 559868 h 4137945"/>
                <a:gd name="connsiteX530" fmla="*/ 409925 w 5893971"/>
                <a:gd name="connsiteY530" fmla="*/ 542455 h 4137945"/>
                <a:gd name="connsiteX531" fmla="*/ 416938 w 5893971"/>
                <a:gd name="connsiteY531" fmla="*/ 532056 h 4137945"/>
                <a:gd name="connsiteX532" fmla="*/ 405572 w 5893971"/>
                <a:gd name="connsiteY532" fmla="*/ 520689 h 4137945"/>
                <a:gd name="connsiteX533" fmla="*/ 394205 w 5893971"/>
                <a:gd name="connsiteY533" fmla="*/ 532056 h 4137945"/>
                <a:gd name="connsiteX534" fmla="*/ 401219 w 5893971"/>
                <a:gd name="connsiteY534" fmla="*/ 542455 h 4137945"/>
                <a:gd name="connsiteX535" fmla="*/ 401219 w 5893971"/>
                <a:gd name="connsiteY535" fmla="*/ 559868 h 4137945"/>
                <a:gd name="connsiteX536" fmla="*/ 394205 w 5893971"/>
                <a:gd name="connsiteY536" fmla="*/ 570267 h 4137945"/>
                <a:gd name="connsiteX537" fmla="*/ 401219 w 5893971"/>
                <a:gd name="connsiteY537" fmla="*/ 580667 h 4137945"/>
                <a:gd name="connsiteX538" fmla="*/ 401219 w 5893971"/>
                <a:gd name="connsiteY538" fmla="*/ 593968 h 4137945"/>
                <a:gd name="connsiteX539" fmla="*/ 394205 w 5893971"/>
                <a:gd name="connsiteY539" fmla="*/ 604367 h 4137945"/>
                <a:gd name="connsiteX540" fmla="*/ 401219 w 5893971"/>
                <a:gd name="connsiteY540" fmla="*/ 614767 h 4137945"/>
                <a:gd name="connsiteX541" fmla="*/ 401219 w 5893971"/>
                <a:gd name="connsiteY541" fmla="*/ 627342 h 4137945"/>
                <a:gd name="connsiteX542" fmla="*/ 312704 w 5893971"/>
                <a:gd name="connsiteY542" fmla="*/ 718034 h 4137945"/>
                <a:gd name="connsiteX543" fmla="*/ 303514 w 5893971"/>
                <a:gd name="connsiteY543" fmla="*/ 772932 h 4137945"/>
                <a:gd name="connsiteX544" fmla="*/ 286585 w 5893971"/>
                <a:gd name="connsiteY544" fmla="*/ 778011 h 4137945"/>
                <a:gd name="connsiteX545" fmla="*/ 248132 w 5893971"/>
                <a:gd name="connsiteY545" fmla="*/ 812595 h 4137945"/>
                <a:gd name="connsiteX546" fmla="*/ 248374 w 5893971"/>
                <a:gd name="connsiteY546" fmla="*/ 812595 h 4137945"/>
                <a:gd name="connsiteX547" fmla="*/ 248132 w 5893971"/>
                <a:gd name="connsiteY547" fmla="*/ 812837 h 4137945"/>
                <a:gd name="connsiteX548" fmla="*/ 303514 w 5893971"/>
                <a:gd name="connsiteY548" fmla="*/ 839681 h 4137945"/>
                <a:gd name="connsiteX549" fmla="*/ 303514 w 5893971"/>
                <a:gd name="connsiteY549" fmla="*/ 950446 h 4137945"/>
                <a:gd name="connsiteX550" fmla="*/ 280297 w 5893971"/>
                <a:gd name="connsiteY550" fmla="*/ 966407 h 4137945"/>
                <a:gd name="connsiteX551" fmla="*/ 261433 w 5893971"/>
                <a:gd name="connsiteY551" fmla="*/ 1001958 h 4137945"/>
                <a:gd name="connsiteX552" fmla="*/ 261433 w 5893971"/>
                <a:gd name="connsiteY552" fmla="*/ 1002200 h 4137945"/>
                <a:gd name="connsiteX553" fmla="*/ 261433 w 5893971"/>
                <a:gd name="connsiteY553" fmla="*/ 1002442 h 4137945"/>
                <a:gd name="connsiteX554" fmla="*/ 280297 w 5893971"/>
                <a:gd name="connsiteY554" fmla="*/ 1037993 h 4137945"/>
                <a:gd name="connsiteX555" fmla="*/ 303514 w 5893971"/>
                <a:gd name="connsiteY555" fmla="*/ 1053955 h 4137945"/>
                <a:gd name="connsiteX556" fmla="*/ 277153 w 5893971"/>
                <a:gd name="connsiteY556" fmla="*/ 1590848 h 4137945"/>
                <a:gd name="connsiteX557" fmla="*/ 248374 w 5893971"/>
                <a:gd name="connsiteY557" fmla="*/ 1637282 h 4137945"/>
                <a:gd name="connsiteX558" fmla="*/ 248374 w 5893971"/>
                <a:gd name="connsiteY558" fmla="*/ 1637523 h 4137945"/>
                <a:gd name="connsiteX559" fmla="*/ 248374 w 5893971"/>
                <a:gd name="connsiteY559" fmla="*/ 1641877 h 4137945"/>
                <a:gd name="connsiteX560" fmla="*/ 248374 w 5893971"/>
                <a:gd name="connsiteY560" fmla="*/ 1642118 h 4137945"/>
                <a:gd name="connsiteX561" fmla="*/ 271591 w 5893971"/>
                <a:gd name="connsiteY561" fmla="*/ 1685409 h 4137945"/>
                <a:gd name="connsiteX562" fmla="*/ 277153 w 5893971"/>
                <a:gd name="connsiteY562" fmla="*/ 1689036 h 4137945"/>
                <a:gd name="connsiteX563" fmla="*/ 260466 w 5893971"/>
                <a:gd name="connsiteY563" fmla="*/ 2173207 h 4137945"/>
                <a:gd name="connsiteX564" fmla="*/ 250792 w 5893971"/>
                <a:gd name="connsiteY564" fmla="*/ 2176109 h 4137945"/>
                <a:gd name="connsiteX565" fmla="*/ 219594 w 5893971"/>
                <a:gd name="connsiteY565" fmla="*/ 2217707 h 4137945"/>
                <a:gd name="connsiteX566" fmla="*/ 219594 w 5893971"/>
                <a:gd name="connsiteY566" fmla="*/ 2217948 h 4137945"/>
                <a:gd name="connsiteX567" fmla="*/ 219594 w 5893971"/>
                <a:gd name="connsiteY567" fmla="*/ 2218190 h 4137945"/>
                <a:gd name="connsiteX568" fmla="*/ 232170 w 5893971"/>
                <a:gd name="connsiteY568" fmla="*/ 2248904 h 4137945"/>
                <a:gd name="connsiteX569" fmla="*/ 248132 w 5893971"/>
                <a:gd name="connsiteY569" fmla="*/ 2264866 h 4137945"/>
                <a:gd name="connsiteX570" fmla="*/ 232170 w 5893971"/>
                <a:gd name="connsiteY570" fmla="*/ 2690027 h 4137945"/>
                <a:gd name="connsiteX571" fmla="*/ 0 w 5893971"/>
                <a:gd name="connsiteY571" fmla="*/ 2690027 h 4137945"/>
                <a:gd name="connsiteX572" fmla="*/ 0 w 5893971"/>
                <a:gd name="connsiteY572" fmla="*/ 4137945 h 4137945"/>
                <a:gd name="connsiteX573" fmla="*/ 5893972 w 5893971"/>
                <a:gd name="connsiteY573" fmla="*/ 4137945 h 4137945"/>
                <a:gd name="connsiteX574" fmla="*/ 5893972 w 5893971"/>
                <a:gd name="connsiteY574" fmla="*/ 2690269 h 4137945"/>
                <a:gd name="connsiteX575" fmla="*/ 5647775 w 5893971"/>
                <a:gd name="connsiteY575" fmla="*/ 2690269 h 413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5893971" h="4137945">
                  <a:moveTo>
                    <a:pt x="5647775" y="2690269"/>
                  </a:moveTo>
                  <a:lnTo>
                    <a:pt x="5631814" y="2265108"/>
                  </a:lnTo>
                  <a:lnTo>
                    <a:pt x="5647775" y="2249146"/>
                  </a:lnTo>
                  <a:cubicBezTo>
                    <a:pt x="5655998" y="2240924"/>
                    <a:pt x="5660351" y="2230040"/>
                    <a:pt x="5660351" y="2218432"/>
                  </a:cubicBezTo>
                  <a:cubicBezTo>
                    <a:pt x="5660351" y="2218432"/>
                    <a:pt x="5660351" y="2218432"/>
                    <a:pt x="5660351" y="2218190"/>
                  </a:cubicBezTo>
                  <a:cubicBezTo>
                    <a:pt x="5660351" y="2218190"/>
                    <a:pt x="5660351" y="2218190"/>
                    <a:pt x="5660351" y="2217948"/>
                  </a:cubicBezTo>
                  <a:cubicBezTo>
                    <a:pt x="5660351" y="2198843"/>
                    <a:pt x="5647775" y="2181914"/>
                    <a:pt x="5629153" y="2176351"/>
                  </a:cubicBezTo>
                  <a:lnTo>
                    <a:pt x="5619479" y="2173449"/>
                  </a:lnTo>
                  <a:lnTo>
                    <a:pt x="5602792" y="1689278"/>
                  </a:lnTo>
                  <a:lnTo>
                    <a:pt x="5608355" y="1685650"/>
                  </a:lnTo>
                  <a:cubicBezTo>
                    <a:pt x="5622866" y="1675977"/>
                    <a:pt x="5631572" y="1659773"/>
                    <a:pt x="5631572" y="1642360"/>
                  </a:cubicBezTo>
                  <a:lnTo>
                    <a:pt x="5631572" y="1642118"/>
                  </a:lnTo>
                  <a:lnTo>
                    <a:pt x="5631572" y="1637765"/>
                  </a:lnTo>
                  <a:lnTo>
                    <a:pt x="5631572" y="1637523"/>
                  </a:lnTo>
                  <a:cubicBezTo>
                    <a:pt x="5631572" y="1617692"/>
                    <a:pt x="5620447" y="1599796"/>
                    <a:pt x="5602792" y="1591089"/>
                  </a:cubicBezTo>
                  <a:lnTo>
                    <a:pt x="5576431" y="1054197"/>
                  </a:lnTo>
                  <a:lnTo>
                    <a:pt x="5599649" y="1038235"/>
                  </a:lnTo>
                  <a:cubicBezTo>
                    <a:pt x="5611499" y="1030254"/>
                    <a:pt x="5618513" y="1016711"/>
                    <a:pt x="5618513" y="1002684"/>
                  </a:cubicBezTo>
                  <a:cubicBezTo>
                    <a:pt x="5618513" y="1002684"/>
                    <a:pt x="5618513" y="1002684"/>
                    <a:pt x="5618513" y="1002442"/>
                  </a:cubicBezTo>
                  <a:cubicBezTo>
                    <a:pt x="5618513" y="1002200"/>
                    <a:pt x="5618513" y="1002442"/>
                    <a:pt x="5618513" y="1002200"/>
                  </a:cubicBezTo>
                  <a:cubicBezTo>
                    <a:pt x="5618513" y="987931"/>
                    <a:pt x="5611499" y="974630"/>
                    <a:pt x="5599649" y="966649"/>
                  </a:cubicBezTo>
                  <a:lnTo>
                    <a:pt x="5576431" y="950688"/>
                  </a:lnTo>
                  <a:lnTo>
                    <a:pt x="5576431" y="839923"/>
                  </a:lnTo>
                  <a:lnTo>
                    <a:pt x="5631814" y="813078"/>
                  </a:lnTo>
                  <a:lnTo>
                    <a:pt x="5631572" y="812837"/>
                  </a:lnTo>
                  <a:lnTo>
                    <a:pt x="5631814" y="812837"/>
                  </a:lnTo>
                  <a:lnTo>
                    <a:pt x="5593361" y="778253"/>
                  </a:lnTo>
                  <a:lnTo>
                    <a:pt x="5576431" y="773174"/>
                  </a:lnTo>
                  <a:lnTo>
                    <a:pt x="5567241" y="718276"/>
                  </a:lnTo>
                  <a:cubicBezTo>
                    <a:pt x="5566274" y="669423"/>
                    <a:pt x="5527337" y="629761"/>
                    <a:pt x="5478727" y="627584"/>
                  </a:cubicBezTo>
                  <a:lnTo>
                    <a:pt x="5478727" y="615008"/>
                  </a:lnTo>
                  <a:cubicBezTo>
                    <a:pt x="5482838" y="613315"/>
                    <a:pt x="5485740" y="609204"/>
                    <a:pt x="5485740" y="604609"/>
                  </a:cubicBezTo>
                  <a:cubicBezTo>
                    <a:pt x="5485740" y="600014"/>
                    <a:pt x="5482838" y="595903"/>
                    <a:pt x="5478727" y="594210"/>
                  </a:cubicBezTo>
                  <a:lnTo>
                    <a:pt x="5478727" y="580909"/>
                  </a:lnTo>
                  <a:cubicBezTo>
                    <a:pt x="5482838" y="579216"/>
                    <a:pt x="5485740" y="575104"/>
                    <a:pt x="5485740" y="570509"/>
                  </a:cubicBezTo>
                  <a:cubicBezTo>
                    <a:pt x="5485740" y="565914"/>
                    <a:pt x="5482838" y="561803"/>
                    <a:pt x="5478727" y="560110"/>
                  </a:cubicBezTo>
                  <a:lnTo>
                    <a:pt x="5478727" y="542697"/>
                  </a:lnTo>
                  <a:cubicBezTo>
                    <a:pt x="5482838" y="541004"/>
                    <a:pt x="5485740" y="536893"/>
                    <a:pt x="5485740" y="532298"/>
                  </a:cubicBezTo>
                  <a:cubicBezTo>
                    <a:pt x="5485740" y="526010"/>
                    <a:pt x="5480661" y="520931"/>
                    <a:pt x="5474373" y="520931"/>
                  </a:cubicBezTo>
                  <a:cubicBezTo>
                    <a:pt x="5468086" y="520931"/>
                    <a:pt x="5463006" y="526010"/>
                    <a:pt x="5463006" y="532298"/>
                  </a:cubicBezTo>
                  <a:cubicBezTo>
                    <a:pt x="5463006" y="536893"/>
                    <a:pt x="5465908" y="541004"/>
                    <a:pt x="5470020" y="542697"/>
                  </a:cubicBezTo>
                  <a:lnTo>
                    <a:pt x="5470020" y="560110"/>
                  </a:lnTo>
                  <a:cubicBezTo>
                    <a:pt x="5465908" y="561803"/>
                    <a:pt x="5463006" y="565914"/>
                    <a:pt x="5463006" y="570509"/>
                  </a:cubicBezTo>
                  <a:cubicBezTo>
                    <a:pt x="5463006" y="575104"/>
                    <a:pt x="5465908" y="579216"/>
                    <a:pt x="5470020" y="580909"/>
                  </a:cubicBezTo>
                  <a:lnTo>
                    <a:pt x="5470020" y="594210"/>
                  </a:lnTo>
                  <a:cubicBezTo>
                    <a:pt x="5465908" y="595903"/>
                    <a:pt x="5463006" y="600014"/>
                    <a:pt x="5463006" y="604609"/>
                  </a:cubicBezTo>
                  <a:cubicBezTo>
                    <a:pt x="5463006" y="609204"/>
                    <a:pt x="5465908" y="613315"/>
                    <a:pt x="5470020" y="615008"/>
                  </a:cubicBezTo>
                  <a:lnTo>
                    <a:pt x="5470020" y="627584"/>
                  </a:lnTo>
                  <a:cubicBezTo>
                    <a:pt x="5421409" y="630003"/>
                    <a:pt x="5382715" y="669423"/>
                    <a:pt x="5381505" y="718276"/>
                  </a:cubicBezTo>
                  <a:lnTo>
                    <a:pt x="5372315" y="773174"/>
                  </a:lnTo>
                  <a:lnTo>
                    <a:pt x="5355387" y="778253"/>
                  </a:lnTo>
                  <a:lnTo>
                    <a:pt x="5316933" y="812837"/>
                  </a:lnTo>
                  <a:lnTo>
                    <a:pt x="5317175" y="812837"/>
                  </a:lnTo>
                  <a:lnTo>
                    <a:pt x="5316933" y="813078"/>
                  </a:lnTo>
                  <a:lnTo>
                    <a:pt x="5372315" y="839923"/>
                  </a:lnTo>
                  <a:lnTo>
                    <a:pt x="5372315" y="950688"/>
                  </a:lnTo>
                  <a:lnTo>
                    <a:pt x="5349098" y="966649"/>
                  </a:lnTo>
                  <a:cubicBezTo>
                    <a:pt x="5337248" y="974630"/>
                    <a:pt x="5330235" y="988173"/>
                    <a:pt x="5330235" y="1002200"/>
                  </a:cubicBezTo>
                  <a:cubicBezTo>
                    <a:pt x="5330235" y="1002200"/>
                    <a:pt x="5330235" y="1002200"/>
                    <a:pt x="5330235" y="1002442"/>
                  </a:cubicBezTo>
                  <a:cubicBezTo>
                    <a:pt x="5330235" y="1002684"/>
                    <a:pt x="5330235" y="1002442"/>
                    <a:pt x="5330235" y="1002684"/>
                  </a:cubicBezTo>
                  <a:cubicBezTo>
                    <a:pt x="5330235" y="1016953"/>
                    <a:pt x="5337248" y="1030254"/>
                    <a:pt x="5349098" y="1038235"/>
                  </a:cubicBezTo>
                  <a:lnTo>
                    <a:pt x="5372315" y="1054197"/>
                  </a:lnTo>
                  <a:lnTo>
                    <a:pt x="5345954" y="1591089"/>
                  </a:lnTo>
                  <a:cubicBezTo>
                    <a:pt x="5328300" y="1599796"/>
                    <a:pt x="5317175" y="1617934"/>
                    <a:pt x="5317175" y="1637523"/>
                  </a:cubicBezTo>
                  <a:lnTo>
                    <a:pt x="5317175" y="1637765"/>
                  </a:lnTo>
                  <a:lnTo>
                    <a:pt x="5317175" y="1642118"/>
                  </a:lnTo>
                  <a:lnTo>
                    <a:pt x="5317175" y="1642360"/>
                  </a:lnTo>
                  <a:cubicBezTo>
                    <a:pt x="5317175" y="1659773"/>
                    <a:pt x="5325882" y="1675977"/>
                    <a:pt x="5340392" y="1685650"/>
                  </a:cubicBezTo>
                  <a:lnTo>
                    <a:pt x="5345954" y="1689278"/>
                  </a:lnTo>
                  <a:lnTo>
                    <a:pt x="5329267" y="2173449"/>
                  </a:lnTo>
                  <a:lnTo>
                    <a:pt x="5319593" y="2176351"/>
                  </a:lnTo>
                  <a:cubicBezTo>
                    <a:pt x="5301213" y="2181672"/>
                    <a:pt x="5288395" y="2198601"/>
                    <a:pt x="5288395" y="2217948"/>
                  </a:cubicBezTo>
                  <a:cubicBezTo>
                    <a:pt x="5288395" y="2217948"/>
                    <a:pt x="5288395" y="2217948"/>
                    <a:pt x="5288395" y="2218190"/>
                  </a:cubicBezTo>
                  <a:cubicBezTo>
                    <a:pt x="5288395" y="2218190"/>
                    <a:pt x="5288395" y="2218190"/>
                    <a:pt x="5288395" y="2218432"/>
                  </a:cubicBezTo>
                  <a:cubicBezTo>
                    <a:pt x="5288395" y="2229799"/>
                    <a:pt x="5292990" y="2240924"/>
                    <a:pt x="5300972" y="2249146"/>
                  </a:cubicBezTo>
                  <a:lnTo>
                    <a:pt x="5316933" y="2265108"/>
                  </a:lnTo>
                  <a:lnTo>
                    <a:pt x="5300972" y="2690269"/>
                  </a:lnTo>
                  <a:lnTo>
                    <a:pt x="4679675" y="2690269"/>
                  </a:lnTo>
                  <a:lnTo>
                    <a:pt x="4671694" y="2477205"/>
                  </a:lnTo>
                  <a:lnTo>
                    <a:pt x="4681368" y="2467531"/>
                  </a:lnTo>
                  <a:cubicBezTo>
                    <a:pt x="4686205" y="2462694"/>
                    <a:pt x="4688865" y="2456164"/>
                    <a:pt x="4688865" y="2449393"/>
                  </a:cubicBezTo>
                  <a:cubicBezTo>
                    <a:pt x="4688865" y="2449393"/>
                    <a:pt x="4688865" y="2449393"/>
                    <a:pt x="4688865" y="2449393"/>
                  </a:cubicBezTo>
                  <a:cubicBezTo>
                    <a:pt x="4688865" y="2449393"/>
                    <a:pt x="4688865" y="2449393"/>
                    <a:pt x="4688865" y="2449393"/>
                  </a:cubicBezTo>
                  <a:cubicBezTo>
                    <a:pt x="4688865" y="2438026"/>
                    <a:pt x="4681368" y="2427869"/>
                    <a:pt x="4670243" y="2424725"/>
                  </a:cubicBezTo>
                  <a:lnTo>
                    <a:pt x="4664439" y="2423032"/>
                  </a:lnTo>
                  <a:lnTo>
                    <a:pt x="4654523" y="2134996"/>
                  </a:lnTo>
                  <a:lnTo>
                    <a:pt x="4657909" y="2132819"/>
                  </a:lnTo>
                  <a:cubicBezTo>
                    <a:pt x="4666615" y="2127015"/>
                    <a:pt x="4671694" y="2117341"/>
                    <a:pt x="4671694" y="2106942"/>
                  </a:cubicBezTo>
                  <a:lnTo>
                    <a:pt x="4671694" y="2106700"/>
                  </a:lnTo>
                  <a:lnTo>
                    <a:pt x="4671694" y="2104040"/>
                  </a:lnTo>
                  <a:lnTo>
                    <a:pt x="4671694" y="2103798"/>
                  </a:lnTo>
                  <a:cubicBezTo>
                    <a:pt x="4671694" y="2091948"/>
                    <a:pt x="4665164" y="2081307"/>
                    <a:pt x="4654523" y="2075986"/>
                  </a:cubicBezTo>
                  <a:lnTo>
                    <a:pt x="4638804" y="1756511"/>
                  </a:lnTo>
                  <a:lnTo>
                    <a:pt x="4652589" y="1747079"/>
                  </a:lnTo>
                  <a:cubicBezTo>
                    <a:pt x="4659602" y="1742242"/>
                    <a:pt x="4663713" y="1734261"/>
                    <a:pt x="4663713" y="1725796"/>
                  </a:cubicBezTo>
                  <a:cubicBezTo>
                    <a:pt x="4663713" y="1725796"/>
                    <a:pt x="4663713" y="1725796"/>
                    <a:pt x="4663713" y="1725796"/>
                  </a:cubicBezTo>
                  <a:cubicBezTo>
                    <a:pt x="4663713" y="1725796"/>
                    <a:pt x="4663713" y="1725796"/>
                    <a:pt x="4663713" y="1725796"/>
                  </a:cubicBezTo>
                  <a:cubicBezTo>
                    <a:pt x="4663713" y="1717332"/>
                    <a:pt x="4659602" y="1709351"/>
                    <a:pt x="4652589" y="1704514"/>
                  </a:cubicBezTo>
                  <a:lnTo>
                    <a:pt x="4638804" y="1695082"/>
                  </a:lnTo>
                  <a:lnTo>
                    <a:pt x="4638804" y="1629059"/>
                  </a:lnTo>
                  <a:lnTo>
                    <a:pt x="4671694" y="1613097"/>
                  </a:lnTo>
                  <a:lnTo>
                    <a:pt x="4671694" y="1613097"/>
                  </a:lnTo>
                  <a:lnTo>
                    <a:pt x="4671694" y="1613097"/>
                  </a:lnTo>
                  <a:lnTo>
                    <a:pt x="4648719" y="1592541"/>
                  </a:lnTo>
                  <a:lnTo>
                    <a:pt x="4638562" y="1589638"/>
                  </a:lnTo>
                  <a:lnTo>
                    <a:pt x="4633000" y="1556990"/>
                  </a:lnTo>
                  <a:cubicBezTo>
                    <a:pt x="4632274" y="1527968"/>
                    <a:pt x="4609299" y="1504268"/>
                    <a:pt x="4580277" y="1503058"/>
                  </a:cubicBezTo>
                  <a:lnTo>
                    <a:pt x="4580277" y="1495561"/>
                  </a:lnTo>
                  <a:cubicBezTo>
                    <a:pt x="4582696" y="1494594"/>
                    <a:pt x="4584389" y="1492175"/>
                    <a:pt x="4584389" y="1489273"/>
                  </a:cubicBezTo>
                  <a:cubicBezTo>
                    <a:pt x="4584389" y="1486371"/>
                    <a:pt x="4582696" y="1484195"/>
                    <a:pt x="4580277" y="1482985"/>
                  </a:cubicBezTo>
                  <a:lnTo>
                    <a:pt x="4580277" y="1475246"/>
                  </a:lnTo>
                  <a:cubicBezTo>
                    <a:pt x="4582696" y="1474279"/>
                    <a:pt x="4584389" y="1471861"/>
                    <a:pt x="4584389" y="1468959"/>
                  </a:cubicBezTo>
                  <a:cubicBezTo>
                    <a:pt x="4584389" y="1466056"/>
                    <a:pt x="4582696" y="1463880"/>
                    <a:pt x="4580277" y="1462671"/>
                  </a:cubicBezTo>
                  <a:lnTo>
                    <a:pt x="4580277" y="1452029"/>
                  </a:lnTo>
                  <a:cubicBezTo>
                    <a:pt x="4582696" y="1451062"/>
                    <a:pt x="4584389" y="1448644"/>
                    <a:pt x="4584389" y="1445741"/>
                  </a:cubicBezTo>
                  <a:cubicBezTo>
                    <a:pt x="4584389" y="1442114"/>
                    <a:pt x="4581245" y="1438970"/>
                    <a:pt x="4577617" y="1438970"/>
                  </a:cubicBezTo>
                  <a:cubicBezTo>
                    <a:pt x="4573990" y="1438970"/>
                    <a:pt x="4570846" y="1442114"/>
                    <a:pt x="4570846" y="1445741"/>
                  </a:cubicBezTo>
                  <a:cubicBezTo>
                    <a:pt x="4570846" y="1448644"/>
                    <a:pt x="4572539" y="1450820"/>
                    <a:pt x="4574957" y="1452029"/>
                  </a:cubicBezTo>
                  <a:lnTo>
                    <a:pt x="4574957" y="1462429"/>
                  </a:lnTo>
                  <a:cubicBezTo>
                    <a:pt x="4572539" y="1463396"/>
                    <a:pt x="4570846" y="1465814"/>
                    <a:pt x="4570846" y="1468717"/>
                  </a:cubicBezTo>
                  <a:cubicBezTo>
                    <a:pt x="4570846" y="1471619"/>
                    <a:pt x="4572539" y="1473795"/>
                    <a:pt x="4574957" y="1475005"/>
                  </a:cubicBezTo>
                  <a:lnTo>
                    <a:pt x="4574957" y="1482744"/>
                  </a:lnTo>
                  <a:cubicBezTo>
                    <a:pt x="4572539" y="1483711"/>
                    <a:pt x="4570846" y="1486129"/>
                    <a:pt x="4570846" y="1489031"/>
                  </a:cubicBezTo>
                  <a:cubicBezTo>
                    <a:pt x="4570846" y="1491934"/>
                    <a:pt x="4572539" y="1494110"/>
                    <a:pt x="4574957" y="1495319"/>
                  </a:cubicBezTo>
                  <a:lnTo>
                    <a:pt x="4574957" y="1502816"/>
                  </a:lnTo>
                  <a:cubicBezTo>
                    <a:pt x="4545936" y="1504268"/>
                    <a:pt x="4522960" y="1527727"/>
                    <a:pt x="4522235" y="1556748"/>
                  </a:cubicBezTo>
                  <a:lnTo>
                    <a:pt x="4516672" y="1589397"/>
                  </a:lnTo>
                  <a:lnTo>
                    <a:pt x="4506515" y="1592299"/>
                  </a:lnTo>
                  <a:lnTo>
                    <a:pt x="4483540" y="1612855"/>
                  </a:lnTo>
                  <a:lnTo>
                    <a:pt x="4483540" y="1612855"/>
                  </a:lnTo>
                  <a:lnTo>
                    <a:pt x="4483540" y="1612855"/>
                  </a:lnTo>
                  <a:lnTo>
                    <a:pt x="4516431" y="1628817"/>
                  </a:lnTo>
                  <a:lnTo>
                    <a:pt x="4516431" y="1694840"/>
                  </a:lnTo>
                  <a:lnTo>
                    <a:pt x="4502646" y="1704272"/>
                  </a:lnTo>
                  <a:cubicBezTo>
                    <a:pt x="4495632" y="1709109"/>
                    <a:pt x="4491521" y="1717090"/>
                    <a:pt x="4491521" y="1725555"/>
                  </a:cubicBezTo>
                  <a:cubicBezTo>
                    <a:pt x="4491521" y="1725555"/>
                    <a:pt x="4491521" y="1725555"/>
                    <a:pt x="4491521" y="1725555"/>
                  </a:cubicBezTo>
                  <a:cubicBezTo>
                    <a:pt x="4491521" y="1725555"/>
                    <a:pt x="4491521" y="1725555"/>
                    <a:pt x="4491521" y="1725555"/>
                  </a:cubicBezTo>
                  <a:cubicBezTo>
                    <a:pt x="4491521" y="1734019"/>
                    <a:pt x="4495632" y="1742000"/>
                    <a:pt x="4502646" y="1746837"/>
                  </a:cubicBezTo>
                  <a:lnTo>
                    <a:pt x="4516431" y="1756269"/>
                  </a:lnTo>
                  <a:lnTo>
                    <a:pt x="4500711" y="2075744"/>
                  </a:lnTo>
                  <a:cubicBezTo>
                    <a:pt x="4490311" y="2081065"/>
                    <a:pt x="4483540" y="2091706"/>
                    <a:pt x="4483540" y="2103556"/>
                  </a:cubicBezTo>
                  <a:lnTo>
                    <a:pt x="4483540" y="2103798"/>
                  </a:lnTo>
                  <a:lnTo>
                    <a:pt x="4483540" y="2106458"/>
                  </a:lnTo>
                  <a:lnTo>
                    <a:pt x="4483540" y="2106700"/>
                  </a:lnTo>
                  <a:cubicBezTo>
                    <a:pt x="4483540" y="2117099"/>
                    <a:pt x="4488619" y="2126773"/>
                    <a:pt x="4497325" y="2132577"/>
                  </a:cubicBezTo>
                  <a:lnTo>
                    <a:pt x="4500711" y="2134754"/>
                  </a:lnTo>
                  <a:lnTo>
                    <a:pt x="4490795" y="2422790"/>
                  </a:lnTo>
                  <a:lnTo>
                    <a:pt x="4484991" y="2424483"/>
                  </a:lnTo>
                  <a:cubicBezTo>
                    <a:pt x="4474108" y="2427627"/>
                    <a:pt x="4466369" y="2437784"/>
                    <a:pt x="4466369" y="2449151"/>
                  </a:cubicBezTo>
                  <a:cubicBezTo>
                    <a:pt x="4466369" y="2449151"/>
                    <a:pt x="4466369" y="2449151"/>
                    <a:pt x="4466369" y="2449151"/>
                  </a:cubicBezTo>
                  <a:cubicBezTo>
                    <a:pt x="4466369" y="2449151"/>
                    <a:pt x="4466369" y="2449151"/>
                    <a:pt x="4466369" y="2449151"/>
                  </a:cubicBezTo>
                  <a:cubicBezTo>
                    <a:pt x="4466369" y="2455923"/>
                    <a:pt x="4469030" y="2462452"/>
                    <a:pt x="4473866" y="2467289"/>
                  </a:cubicBezTo>
                  <a:lnTo>
                    <a:pt x="4483540" y="2476963"/>
                  </a:lnTo>
                  <a:lnTo>
                    <a:pt x="4475559" y="2690027"/>
                  </a:lnTo>
                  <a:lnTo>
                    <a:pt x="4311589" y="2690027"/>
                  </a:lnTo>
                  <a:lnTo>
                    <a:pt x="4311589" y="1843091"/>
                  </a:lnTo>
                  <a:lnTo>
                    <a:pt x="4311589" y="1743209"/>
                  </a:lnTo>
                  <a:lnTo>
                    <a:pt x="4311589" y="1562552"/>
                  </a:lnTo>
                  <a:lnTo>
                    <a:pt x="4318361" y="1562552"/>
                  </a:lnTo>
                  <a:cubicBezTo>
                    <a:pt x="4321263" y="1562552"/>
                    <a:pt x="4323439" y="1560133"/>
                    <a:pt x="4323439" y="1557473"/>
                  </a:cubicBezTo>
                  <a:cubicBezTo>
                    <a:pt x="4323439" y="1554571"/>
                    <a:pt x="4321021" y="1552395"/>
                    <a:pt x="4318361" y="1552395"/>
                  </a:cubicBezTo>
                  <a:lnTo>
                    <a:pt x="4311589" y="1552395"/>
                  </a:lnTo>
                  <a:lnTo>
                    <a:pt x="4311589" y="1550702"/>
                  </a:lnTo>
                  <a:cubicBezTo>
                    <a:pt x="4311589" y="1542721"/>
                    <a:pt x="4306027" y="1536191"/>
                    <a:pt x="4298529" y="1534740"/>
                  </a:cubicBezTo>
                  <a:lnTo>
                    <a:pt x="4298529" y="1495561"/>
                  </a:lnTo>
                  <a:cubicBezTo>
                    <a:pt x="4298529" y="1494110"/>
                    <a:pt x="4297320" y="1492901"/>
                    <a:pt x="4295869" y="1492901"/>
                  </a:cubicBezTo>
                  <a:cubicBezTo>
                    <a:pt x="4294418" y="1492901"/>
                    <a:pt x="4293209" y="1494110"/>
                    <a:pt x="4293209" y="1495561"/>
                  </a:cubicBezTo>
                  <a:lnTo>
                    <a:pt x="4293209" y="1534498"/>
                  </a:lnTo>
                  <a:cubicBezTo>
                    <a:pt x="4285470" y="1535707"/>
                    <a:pt x="4279424" y="1542479"/>
                    <a:pt x="4279424" y="1550460"/>
                  </a:cubicBezTo>
                  <a:lnTo>
                    <a:pt x="4279424" y="1552153"/>
                  </a:lnTo>
                  <a:lnTo>
                    <a:pt x="4272652" y="1552153"/>
                  </a:lnTo>
                  <a:cubicBezTo>
                    <a:pt x="4269750" y="1552153"/>
                    <a:pt x="4267573" y="1554571"/>
                    <a:pt x="4267573" y="1557231"/>
                  </a:cubicBezTo>
                  <a:cubicBezTo>
                    <a:pt x="4267573" y="1560133"/>
                    <a:pt x="4269992" y="1562310"/>
                    <a:pt x="4272652" y="1562310"/>
                  </a:cubicBezTo>
                  <a:lnTo>
                    <a:pt x="4279424" y="1562310"/>
                  </a:lnTo>
                  <a:lnTo>
                    <a:pt x="4279424" y="1735954"/>
                  </a:lnTo>
                  <a:lnTo>
                    <a:pt x="4248710" y="1729424"/>
                  </a:lnTo>
                  <a:lnTo>
                    <a:pt x="4248710" y="1416962"/>
                  </a:lnTo>
                  <a:lnTo>
                    <a:pt x="4255481" y="1416962"/>
                  </a:lnTo>
                  <a:cubicBezTo>
                    <a:pt x="4258383" y="1416962"/>
                    <a:pt x="4260560" y="1414544"/>
                    <a:pt x="4260560" y="1411883"/>
                  </a:cubicBezTo>
                  <a:cubicBezTo>
                    <a:pt x="4260560" y="1408981"/>
                    <a:pt x="4258142" y="1406805"/>
                    <a:pt x="4255481" y="1406805"/>
                  </a:cubicBezTo>
                  <a:lnTo>
                    <a:pt x="4248710" y="1406805"/>
                  </a:lnTo>
                  <a:lnTo>
                    <a:pt x="4248710" y="1405112"/>
                  </a:lnTo>
                  <a:cubicBezTo>
                    <a:pt x="4248710" y="1397131"/>
                    <a:pt x="4243147" y="1390601"/>
                    <a:pt x="4235650" y="1389150"/>
                  </a:cubicBezTo>
                  <a:lnTo>
                    <a:pt x="4235650" y="1349971"/>
                  </a:lnTo>
                  <a:cubicBezTo>
                    <a:pt x="4235650" y="1348520"/>
                    <a:pt x="4234441" y="1347311"/>
                    <a:pt x="4232990" y="1347311"/>
                  </a:cubicBezTo>
                  <a:cubicBezTo>
                    <a:pt x="4231539" y="1347311"/>
                    <a:pt x="4230329" y="1348520"/>
                    <a:pt x="4230329" y="1349971"/>
                  </a:cubicBezTo>
                  <a:lnTo>
                    <a:pt x="4230329" y="1388908"/>
                  </a:lnTo>
                  <a:cubicBezTo>
                    <a:pt x="4222591" y="1390117"/>
                    <a:pt x="4216544" y="1396889"/>
                    <a:pt x="4216544" y="1404870"/>
                  </a:cubicBezTo>
                  <a:lnTo>
                    <a:pt x="4216544" y="1406563"/>
                  </a:lnTo>
                  <a:lnTo>
                    <a:pt x="4209773" y="1406563"/>
                  </a:lnTo>
                  <a:cubicBezTo>
                    <a:pt x="4206871" y="1406563"/>
                    <a:pt x="4204694" y="1408981"/>
                    <a:pt x="4204694" y="1411641"/>
                  </a:cubicBezTo>
                  <a:cubicBezTo>
                    <a:pt x="4204694" y="1414544"/>
                    <a:pt x="4207113" y="1416720"/>
                    <a:pt x="4209773" y="1416720"/>
                  </a:cubicBezTo>
                  <a:lnTo>
                    <a:pt x="4216544" y="1416720"/>
                  </a:lnTo>
                  <a:lnTo>
                    <a:pt x="4216544" y="1586736"/>
                  </a:lnTo>
                  <a:lnTo>
                    <a:pt x="4152698" y="1586736"/>
                  </a:lnTo>
                  <a:lnTo>
                    <a:pt x="4123918" y="1625673"/>
                  </a:lnTo>
                  <a:lnTo>
                    <a:pt x="4123918" y="1591815"/>
                  </a:lnTo>
                  <a:lnTo>
                    <a:pt x="4130690" y="1591815"/>
                  </a:lnTo>
                  <a:cubicBezTo>
                    <a:pt x="4133592" y="1591815"/>
                    <a:pt x="4135769" y="1589397"/>
                    <a:pt x="4135769" y="1586736"/>
                  </a:cubicBezTo>
                  <a:cubicBezTo>
                    <a:pt x="4135769" y="1583834"/>
                    <a:pt x="4133350" y="1581658"/>
                    <a:pt x="4130690" y="1581658"/>
                  </a:cubicBezTo>
                  <a:lnTo>
                    <a:pt x="4123918" y="1581658"/>
                  </a:lnTo>
                  <a:lnTo>
                    <a:pt x="4123918" y="1579965"/>
                  </a:lnTo>
                  <a:cubicBezTo>
                    <a:pt x="4123918" y="1571984"/>
                    <a:pt x="4118356" y="1565454"/>
                    <a:pt x="4110859" y="1564003"/>
                  </a:cubicBezTo>
                  <a:lnTo>
                    <a:pt x="4110859" y="1524824"/>
                  </a:lnTo>
                  <a:cubicBezTo>
                    <a:pt x="4110859" y="1523373"/>
                    <a:pt x="4109649" y="1522164"/>
                    <a:pt x="4108198" y="1522164"/>
                  </a:cubicBezTo>
                  <a:cubicBezTo>
                    <a:pt x="4106747" y="1522164"/>
                    <a:pt x="4105538" y="1523373"/>
                    <a:pt x="4105538" y="1524824"/>
                  </a:cubicBezTo>
                  <a:lnTo>
                    <a:pt x="4105538" y="1563761"/>
                  </a:lnTo>
                  <a:cubicBezTo>
                    <a:pt x="4097799" y="1564970"/>
                    <a:pt x="4091753" y="1571742"/>
                    <a:pt x="4091753" y="1579723"/>
                  </a:cubicBezTo>
                  <a:lnTo>
                    <a:pt x="4091753" y="1581416"/>
                  </a:lnTo>
                  <a:lnTo>
                    <a:pt x="4084981" y="1581416"/>
                  </a:lnTo>
                  <a:cubicBezTo>
                    <a:pt x="4082079" y="1581416"/>
                    <a:pt x="4079903" y="1583834"/>
                    <a:pt x="4079903" y="1586495"/>
                  </a:cubicBezTo>
                  <a:cubicBezTo>
                    <a:pt x="4079903" y="1589397"/>
                    <a:pt x="4082321" y="1591573"/>
                    <a:pt x="4084981" y="1591573"/>
                  </a:cubicBezTo>
                  <a:lnTo>
                    <a:pt x="4091753" y="1591573"/>
                  </a:lnTo>
                  <a:lnTo>
                    <a:pt x="4091753" y="1669447"/>
                  </a:lnTo>
                  <a:lnTo>
                    <a:pt x="4074824" y="1692664"/>
                  </a:lnTo>
                  <a:lnTo>
                    <a:pt x="4023795" y="1681781"/>
                  </a:lnTo>
                  <a:lnTo>
                    <a:pt x="4023795" y="1475730"/>
                  </a:lnTo>
                  <a:lnTo>
                    <a:pt x="4030566" y="1475730"/>
                  </a:lnTo>
                  <a:cubicBezTo>
                    <a:pt x="4033469" y="1475730"/>
                    <a:pt x="4035645" y="1473312"/>
                    <a:pt x="4035645" y="1470651"/>
                  </a:cubicBezTo>
                  <a:cubicBezTo>
                    <a:pt x="4035645" y="1467749"/>
                    <a:pt x="4033227" y="1465573"/>
                    <a:pt x="4030566" y="1465573"/>
                  </a:cubicBezTo>
                  <a:lnTo>
                    <a:pt x="4023795" y="1465573"/>
                  </a:lnTo>
                  <a:lnTo>
                    <a:pt x="4023795" y="1463880"/>
                  </a:lnTo>
                  <a:cubicBezTo>
                    <a:pt x="4023795" y="1455899"/>
                    <a:pt x="4018233" y="1449369"/>
                    <a:pt x="4010735" y="1447918"/>
                  </a:cubicBezTo>
                  <a:lnTo>
                    <a:pt x="4010735" y="1408739"/>
                  </a:lnTo>
                  <a:cubicBezTo>
                    <a:pt x="4010735" y="1407288"/>
                    <a:pt x="4009526" y="1406079"/>
                    <a:pt x="4008075" y="1406079"/>
                  </a:cubicBezTo>
                  <a:cubicBezTo>
                    <a:pt x="4006624" y="1406079"/>
                    <a:pt x="4005415" y="1407288"/>
                    <a:pt x="4005415" y="1408739"/>
                  </a:cubicBezTo>
                  <a:lnTo>
                    <a:pt x="4005415" y="1447676"/>
                  </a:lnTo>
                  <a:cubicBezTo>
                    <a:pt x="3997676" y="1448885"/>
                    <a:pt x="3991630" y="1455657"/>
                    <a:pt x="3991630" y="1463638"/>
                  </a:cubicBezTo>
                  <a:lnTo>
                    <a:pt x="3991630" y="1465331"/>
                  </a:lnTo>
                  <a:lnTo>
                    <a:pt x="3984858" y="1465331"/>
                  </a:lnTo>
                  <a:cubicBezTo>
                    <a:pt x="3981956" y="1465331"/>
                    <a:pt x="3979780" y="1467749"/>
                    <a:pt x="3979780" y="1470410"/>
                  </a:cubicBezTo>
                  <a:cubicBezTo>
                    <a:pt x="3979780" y="1473312"/>
                    <a:pt x="3982198" y="1475488"/>
                    <a:pt x="3984858" y="1475488"/>
                  </a:cubicBezTo>
                  <a:lnTo>
                    <a:pt x="3991630" y="1475488"/>
                  </a:lnTo>
                  <a:lnTo>
                    <a:pt x="3991630" y="1675009"/>
                  </a:lnTo>
                  <a:lnTo>
                    <a:pt x="3920528" y="1675009"/>
                  </a:lnTo>
                  <a:lnTo>
                    <a:pt x="3920528" y="1533531"/>
                  </a:lnTo>
                  <a:lnTo>
                    <a:pt x="3961157" y="1533531"/>
                  </a:lnTo>
                  <a:lnTo>
                    <a:pt x="3980021" y="1486613"/>
                  </a:lnTo>
                  <a:lnTo>
                    <a:pt x="3920770" y="1471619"/>
                  </a:lnTo>
                  <a:lnTo>
                    <a:pt x="3920770" y="1417204"/>
                  </a:lnTo>
                  <a:lnTo>
                    <a:pt x="3910612" y="1417204"/>
                  </a:lnTo>
                  <a:cubicBezTo>
                    <a:pt x="3910612" y="1378267"/>
                    <a:pt x="3905775" y="1358678"/>
                    <a:pt x="3887879" y="1322885"/>
                  </a:cubicBezTo>
                  <a:cubicBezTo>
                    <a:pt x="3877721" y="1302328"/>
                    <a:pt x="3854746" y="1285399"/>
                    <a:pt x="3837092" y="1274516"/>
                  </a:cubicBezTo>
                  <a:cubicBezTo>
                    <a:pt x="3814600" y="1260731"/>
                    <a:pt x="3793318" y="1245253"/>
                    <a:pt x="3773003" y="1228566"/>
                  </a:cubicBezTo>
                  <a:lnTo>
                    <a:pt x="3718347" y="1183583"/>
                  </a:lnTo>
                  <a:lnTo>
                    <a:pt x="3718347" y="1169556"/>
                  </a:lnTo>
                  <a:cubicBezTo>
                    <a:pt x="3723667" y="1168347"/>
                    <a:pt x="3727778" y="1163510"/>
                    <a:pt x="3727778" y="1157706"/>
                  </a:cubicBezTo>
                  <a:cubicBezTo>
                    <a:pt x="3727778" y="1151901"/>
                    <a:pt x="3723667" y="1147064"/>
                    <a:pt x="3718347" y="1145855"/>
                  </a:cubicBezTo>
                  <a:lnTo>
                    <a:pt x="3718347" y="1127959"/>
                  </a:lnTo>
                  <a:cubicBezTo>
                    <a:pt x="3721249" y="1126750"/>
                    <a:pt x="3723183" y="1124089"/>
                    <a:pt x="3723183" y="1120945"/>
                  </a:cubicBezTo>
                  <a:cubicBezTo>
                    <a:pt x="3723183" y="1117801"/>
                    <a:pt x="3721249" y="1114899"/>
                    <a:pt x="3718347" y="1113932"/>
                  </a:cubicBezTo>
                  <a:lnTo>
                    <a:pt x="3718347" y="1097245"/>
                  </a:lnTo>
                  <a:cubicBezTo>
                    <a:pt x="3719314" y="1096519"/>
                    <a:pt x="3719798" y="1095310"/>
                    <a:pt x="3719798" y="1094101"/>
                  </a:cubicBezTo>
                  <a:cubicBezTo>
                    <a:pt x="3719798" y="1091682"/>
                    <a:pt x="3717863" y="1089748"/>
                    <a:pt x="3715444" y="1089748"/>
                  </a:cubicBezTo>
                  <a:cubicBezTo>
                    <a:pt x="3713026" y="1089748"/>
                    <a:pt x="3711091" y="1091682"/>
                    <a:pt x="3711091" y="1094101"/>
                  </a:cubicBezTo>
                  <a:cubicBezTo>
                    <a:pt x="3711091" y="1095310"/>
                    <a:pt x="3711575" y="1096519"/>
                    <a:pt x="3712542" y="1097245"/>
                  </a:cubicBezTo>
                  <a:lnTo>
                    <a:pt x="3712542" y="1113932"/>
                  </a:lnTo>
                  <a:cubicBezTo>
                    <a:pt x="3709640" y="1115141"/>
                    <a:pt x="3707705" y="1117801"/>
                    <a:pt x="3707705" y="1120945"/>
                  </a:cubicBezTo>
                  <a:cubicBezTo>
                    <a:pt x="3707705" y="1124089"/>
                    <a:pt x="3709640" y="1126992"/>
                    <a:pt x="3712542" y="1127959"/>
                  </a:cubicBezTo>
                  <a:lnTo>
                    <a:pt x="3712542" y="1145855"/>
                  </a:lnTo>
                  <a:cubicBezTo>
                    <a:pt x="3707222" y="1147064"/>
                    <a:pt x="3703110" y="1151901"/>
                    <a:pt x="3703110" y="1157706"/>
                  </a:cubicBezTo>
                  <a:cubicBezTo>
                    <a:pt x="3703110" y="1163510"/>
                    <a:pt x="3707222" y="1168347"/>
                    <a:pt x="3712542" y="1169556"/>
                  </a:cubicBezTo>
                  <a:lnTo>
                    <a:pt x="3712542" y="1183583"/>
                  </a:lnTo>
                  <a:lnTo>
                    <a:pt x="3657886" y="1228566"/>
                  </a:lnTo>
                  <a:cubicBezTo>
                    <a:pt x="3637571" y="1245253"/>
                    <a:pt x="3616289" y="1260731"/>
                    <a:pt x="3593797" y="1274516"/>
                  </a:cubicBezTo>
                  <a:cubicBezTo>
                    <a:pt x="3576142" y="1285399"/>
                    <a:pt x="3553167" y="1302328"/>
                    <a:pt x="3543010" y="1322885"/>
                  </a:cubicBezTo>
                  <a:cubicBezTo>
                    <a:pt x="3616289" y="1104742"/>
                    <a:pt x="3589686" y="996154"/>
                    <a:pt x="3532610" y="862656"/>
                  </a:cubicBezTo>
                  <a:cubicBezTo>
                    <a:pt x="3477228" y="733270"/>
                    <a:pt x="3338168" y="618394"/>
                    <a:pt x="3267792" y="566156"/>
                  </a:cubicBezTo>
                  <a:cubicBezTo>
                    <a:pt x="3230790" y="538586"/>
                    <a:pt x="3194271" y="510048"/>
                    <a:pt x="3158962" y="480301"/>
                  </a:cubicBezTo>
                  <a:lnTo>
                    <a:pt x="3017725" y="361073"/>
                  </a:lnTo>
                  <a:cubicBezTo>
                    <a:pt x="3017725" y="325763"/>
                    <a:pt x="2991606" y="296500"/>
                    <a:pt x="2957506" y="291663"/>
                  </a:cubicBezTo>
                  <a:cubicBezTo>
                    <a:pt x="2970324" y="287310"/>
                    <a:pt x="2979514" y="275460"/>
                    <a:pt x="2979514" y="261191"/>
                  </a:cubicBezTo>
                  <a:cubicBezTo>
                    <a:pt x="2979514" y="246680"/>
                    <a:pt x="2969840" y="234346"/>
                    <a:pt x="2956539" y="230477"/>
                  </a:cubicBezTo>
                  <a:cubicBezTo>
                    <a:pt x="2972017" y="226607"/>
                    <a:pt x="2983625" y="212339"/>
                    <a:pt x="2983625" y="195652"/>
                  </a:cubicBezTo>
                  <a:cubicBezTo>
                    <a:pt x="2983625" y="178722"/>
                    <a:pt x="2968147" y="155989"/>
                    <a:pt x="2954362" y="149943"/>
                  </a:cubicBezTo>
                  <a:lnTo>
                    <a:pt x="2954362" y="127210"/>
                  </a:lnTo>
                  <a:cubicBezTo>
                    <a:pt x="2960892" y="124549"/>
                    <a:pt x="2965245" y="118262"/>
                    <a:pt x="2965245" y="110764"/>
                  </a:cubicBezTo>
                  <a:cubicBezTo>
                    <a:pt x="2965245" y="103267"/>
                    <a:pt x="2960650" y="96979"/>
                    <a:pt x="2954362" y="94319"/>
                  </a:cubicBezTo>
                  <a:lnTo>
                    <a:pt x="2954362" y="73037"/>
                  </a:lnTo>
                  <a:cubicBezTo>
                    <a:pt x="2974677" y="70618"/>
                    <a:pt x="2990155" y="57559"/>
                    <a:pt x="2990155" y="41597"/>
                  </a:cubicBezTo>
                  <a:cubicBezTo>
                    <a:pt x="2990155" y="39662"/>
                    <a:pt x="2989913" y="37486"/>
                    <a:pt x="2989430" y="35793"/>
                  </a:cubicBezTo>
                  <a:cubicBezTo>
                    <a:pt x="2986044" y="48852"/>
                    <a:pt x="2972017" y="59252"/>
                    <a:pt x="2954362" y="61428"/>
                  </a:cubicBezTo>
                  <a:lnTo>
                    <a:pt x="2954362" y="46434"/>
                  </a:lnTo>
                  <a:cubicBezTo>
                    <a:pt x="2954362" y="43532"/>
                    <a:pt x="2952427" y="41113"/>
                    <a:pt x="2949767" y="40146"/>
                  </a:cubicBezTo>
                  <a:lnTo>
                    <a:pt x="2949767" y="2177"/>
                  </a:lnTo>
                  <a:cubicBezTo>
                    <a:pt x="2949767" y="967"/>
                    <a:pt x="2948800" y="0"/>
                    <a:pt x="2947591" y="0"/>
                  </a:cubicBezTo>
                  <a:cubicBezTo>
                    <a:pt x="2946381" y="0"/>
                    <a:pt x="2945414" y="967"/>
                    <a:pt x="2945414" y="2177"/>
                  </a:cubicBezTo>
                  <a:lnTo>
                    <a:pt x="2945414" y="40146"/>
                  </a:lnTo>
                  <a:cubicBezTo>
                    <a:pt x="2942754" y="41113"/>
                    <a:pt x="2940819" y="43532"/>
                    <a:pt x="2940819" y="46434"/>
                  </a:cubicBezTo>
                  <a:lnTo>
                    <a:pt x="2940819" y="61428"/>
                  </a:lnTo>
                  <a:cubicBezTo>
                    <a:pt x="2923165" y="59252"/>
                    <a:pt x="2908896" y="49094"/>
                    <a:pt x="2905752" y="35793"/>
                  </a:cubicBezTo>
                  <a:cubicBezTo>
                    <a:pt x="2905268" y="37728"/>
                    <a:pt x="2905026" y="39662"/>
                    <a:pt x="2905026" y="41597"/>
                  </a:cubicBezTo>
                  <a:cubicBezTo>
                    <a:pt x="2905026" y="57559"/>
                    <a:pt x="2920504" y="70618"/>
                    <a:pt x="2940819" y="73037"/>
                  </a:cubicBezTo>
                  <a:lnTo>
                    <a:pt x="2940819" y="95286"/>
                  </a:lnTo>
                  <a:cubicBezTo>
                    <a:pt x="2934289" y="97947"/>
                    <a:pt x="2929936" y="104235"/>
                    <a:pt x="2929936" y="111732"/>
                  </a:cubicBezTo>
                  <a:cubicBezTo>
                    <a:pt x="2929936" y="119229"/>
                    <a:pt x="2934531" y="125517"/>
                    <a:pt x="2940819" y="128177"/>
                  </a:cubicBezTo>
                  <a:lnTo>
                    <a:pt x="2940819" y="150910"/>
                  </a:lnTo>
                  <a:cubicBezTo>
                    <a:pt x="2927034" y="157198"/>
                    <a:pt x="2911556" y="179690"/>
                    <a:pt x="2911556" y="196619"/>
                  </a:cubicBezTo>
                  <a:cubicBezTo>
                    <a:pt x="2911556" y="213306"/>
                    <a:pt x="2923165" y="227575"/>
                    <a:pt x="2938642" y="231444"/>
                  </a:cubicBezTo>
                  <a:cubicBezTo>
                    <a:pt x="2925341" y="235314"/>
                    <a:pt x="2915667" y="247648"/>
                    <a:pt x="2915667" y="262159"/>
                  </a:cubicBezTo>
                  <a:cubicBezTo>
                    <a:pt x="2915667" y="276427"/>
                    <a:pt x="2924857" y="288278"/>
                    <a:pt x="2937675" y="292631"/>
                  </a:cubicBezTo>
                  <a:cubicBezTo>
                    <a:pt x="2903575" y="297468"/>
                    <a:pt x="2877456" y="326731"/>
                    <a:pt x="2877456" y="362040"/>
                  </a:cubicBezTo>
                  <a:lnTo>
                    <a:pt x="2736219" y="481269"/>
                  </a:lnTo>
                  <a:cubicBezTo>
                    <a:pt x="2700910" y="511016"/>
                    <a:pt x="2664634" y="539553"/>
                    <a:pt x="2627390" y="567123"/>
                  </a:cubicBezTo>
                  <a:cubicBezTo>
                    <a:pt x="2557013" y="619362"/>
                    <a:pt x="2417953" y="734237"/>
                    <a:pt x="2362571" y="863624"/>
                  </a:cubicBezTo>
                  <a:cubicBezTo>
                    <a:pt x="2305496" y="997121"/>
                    <a:pt x="2279135" y="1105709"/>
                    <a:pt x="2352172" y="1323852"/>
                  </a:cubicBezTo>
                  <a:cubicBezTo>
                    <a:pt x="2342014" y="1303295"/>
                    <a:pt x="2319039" y="1286366"/>
                    <a:pt x="2301384" y="1275484"/>
                  </a:cubicBezTo>
                  <a:cubicBezTo>
                    <a:pt x="2278893" y="1261699"/>
                    <a:pt x="2257611" y="1246220"/>
                    <a:pt x="2237296" y="1229533"/>
                  </a:cubicBezTo>
                  <a:lnTo>
                    <a:pt x="2182639" y="1184550"/>
                  </a:lnTo>
                  <a:lnTo>
                    <a:pt x="2182639" y="1170523"/>
                  </a:lnTo>
                  <a:cubicBezTo>
                    <a:pt x="2187960" y="1169314"/>
                    <a:pt x="2192071" y="1164477"/>
                    <a:pt x="2192071" y="1158673"/>
                  </a:cubicBezTo>
                  <a:cubicBezTo>
                    <a:pt x="2192071" y="1152869"/>
                    <a:pt x="2187960" y="1148032"/>
                    <a:pt x="2182639" y="1146823"/>
                  </a:cubicBezTo>
                  <a:lnTo>
                    <a:pt x="2182639" y="1128926"/>
                  </a:lnTo>
                  <a:cubicBezTo>
                    <a:pt x="2185541" y="1127717"/>
                    <a:pt x="2187476" y="1125057"/>
                    <a:pt x="2187476" y="1121913"/>
                  </a:cubicBezTo>
                  <a:cubicBezTo>
                    <a:pt x="2187476" y="1118769"/>
                    <a:pt x="2185541" y="1115867"/>
                    <a:pt x="2182639" y="1114899"/>
                  </a:cubicBezTo>
                  <a:lnTo>
                    <a:pt x="2182639" y="1098212"/>
                  </a:lnTo>
                  <a:cubicBezTo>
                    <a:pt x="2183607" y="1097487"/>
                    <a:pt x="2184090" y="1096277"/>
                    <a:pt x="2184090" y="1095068"/>
                  </a:cubicBezTo>
                  <a:cubicBezTo>
                    <a:pt x="2184090" y="1092650"/>
                    <a:pt x="2182156" y="1090715"/>
                    <a:pt x="2179737" y="1090715"/>
                  </a:cubicBezTo>
                  <a:cubicBezTo>
                    <a:pt x="2177319" y="1090715"/>
                    <a:pt x="2175384" y="1092650"/>
                    <a:pt x="2175384" y="1095068"/>
                  </a:cubicBezTo>
                  <a:cubicBezTo>
                    <a:pt x="2175384" y="1096277"/>
                    <a:pt x="2175868" y="1097487"/>
                    <a:pt x="2176835" y="1098212"/>
                  </a:cubicBezTo>
                  <a:lnTo>
                    <a:pt x="2176835" y="1114899"/>
                  </a:lnTo>
                  <a:cubicBezTo>
                    <a:pt x="2173933" y="1116109"/>
                    <a:pt x="2171998" y="1118769"/>
                    <a:pt x="2171998" y="1121913"/>
                  </a:cubicBezTo>
                  <a:cubicBezTo>
                    <a:pt x="2171998" y="1125057"/>
                    <a:pt x="2173933" y="1127959"/>
                    <a:pt x="2176835" y="1128926"/>
                  </a:cubicBezTo>
                  <a:lnTo>
                    <a:pt x="2176835" y="1146823"/>
                  </a:lnTo>
                  <a:cubicBezTo>
                    <a:pt x="2171514" y="1148032"/>
                    <a:pt x="2167403" y="1152869"/>
                    <a:pt x="2167403" y="1158673"/>
                  </a:cubicBezTo>
                  <a:cubicBezTo>
                    <a:pt x="2167403" y="1164477"/>
                    <a:pt x="2171514" y="1169314"/>
                    <a:pt x="2176835" y="1170523"/>
                  </a:cubicBezTo>
                  <a:lnTo>
                    <a:pt x="2176835" y="1184550"/>
                  </a:lnTo>
                  <a:lnTo>
                    <a:pt x="2122178" y="1229533"/>
                  </a:lnTo>
                  <a:cubicBezTo>
                    <a:pt x="2101863" y="1246220"/>
                    <a:pt x="2080581" y="1261699"/>
                    <a:pt x="2058090" y="1275484"/>
                  </a:cubicBezTo>
                  <a:cubicBezTo>
                    <a:pt x="2040435" y="1286366"/>
                    <a:pt x="2017460" y="1303295"/>
                    <a:pt x="2007303" y="1323852"/>
                  </a:cubicBezTo>
                  <a:cubicBezTo>
                    <a:pt x="1989406" y="1359645"/>
                    <a:pt x="1984569" y="1379234"/>
                    <a:pt x="1984569" y="1418171"/>
                  </a:cubicBezTo>
                  <a:lnTo>
                    <a:pt x="1974412" y="1418171"/>
                  </a:lnTo>
                  <a:lnTo>
                    <a:pt x="1974412" y="1472586"/>
                  </a:lnTo>
                  <a:lnTo>
                    <a:pt x="1915160" y="1487580"/>
                  </a:lnTo>
                  <a:lnTo>
                    <a:pt x="1934024" y="1534498"/>
                  </a:lnTo>
                  <a:lnTo>
                    <a:pt x="1974654" y="1534498"/>
                  </a:lnTo>
                  <a:lnTo>
                    <a:pt x="1974654" y="1675977"/>
                  </a:lnTo>
                  <a:lnTo>
                    <a:pt x="1903551" y="1675977"/>
                  </a:lnTo>
                  <a:lnTo>
                    <a:pt x="1903551" y="1476456"/>
                  </a:lnTo>
                  <a:lnTo>
                    <a:pt x="1910323" y="1476456"/>
                  </a:lnTo>
                  <a:cubicBezTo>
                    <a:pt x="1913225" y="1476456"/>
                    <a:pt x="1915402" y="1474037"/>
                    <a:pt x="1915402" y="1471377"/>
                  </a:cubicBezTo>
                  <a:cubicBezTo>
                    <a:pt x="1915402" y="1468475"/>
                    <a:pt x="1912983" y="1466298"/>
                    <a:pt x="1910323" y="1466298"/>
                  </a:cubicBezTo>
                  <a:lnTo>
                    <a:pt x="1903551" y="1466298"/>
                  </a:lnTo>
                  <a:lnTo>
                    <a:pt x="1903551" y="1464605"/>
                  </a:lnTo>
                  <a:cubicBezTo>
                    <a:pt x="1903551" y="1456383"/>
                    <a:pt x="1897505" y="1449853"/>
                    <a:pt x="1889767" y="1448644"/>
                  </a:cubicBezTo>
                  <a:lnTo>
                    <a:pt x="1889767" y="1409707"/>
                  </a:lnTo>
                  <a:cubicBezTo>
                    <a:pt x="1889767" y="1408256"/>
                    <a:pt x="1888557" y="1407046"/>
                    <a:pt x="1887106" y="1407046"/>
                  </a:cubicBezTo>
                  <a:cubicBezTo>
                    <a:pt x="1885655" y="1407046"/>
                    <a:pt x="1884446" y="1408256"/>
                    <a:pt x="1884446" y="1409707"/>
                  </a:cubicBezTo>
                  <a:lnTo>
                    <a:pt x="1884446" y="1448885"/>
                  </a:lnTo>
                  <a:cubicBezTo>
                    <a:pt x="1876949" y="1450336"/>
                    <a:pt x="1871386" y="1456866"/>
                    <a:pt x="1871386" y="1464847"/>
                  </a:cubicBezTo>
                  <a:lnTo>
                    <a:pt x="1871386" y="1466540"/>
                  </a:lnTo>
                  <a:lnTo>
                    <a:pt x="1864615" y="1466540"/>
                  </a:lnTo>
                  <a:cubicBezTo>
                    <a:pt x="1861713" y="1466540"/>
                    <a:pt x="1859536" y="1468959"/>
                    <a:pt x="1859536" y="1471619"/>
                  </a:cubicBezTo>
                  <a:cubicBezTo>
                    <a:pt x="1859536" y="1474521"/>
                    <a:pt x="1861954" y="1476698"/>
                    <a:pt x="1864615" y="1476698"/>
                  </a:cubicBezTo>
                  <a:lnTo>
                    <a:pt x="1871386" y="1476698"/>
                  </a:lnTo>
                  <a:lnTo>
                    <a:pt x="1871386" y="1682748"/>
                  </a:lnTo>
                  <a:lnTo>
                    <a:pt x="1820357" y="1693631"/>
                  </a:lnTo>
                  <a:lnTo>
                    <a:pt x="1803428" y="1670414"/>
                  </a:lnTo>
                  <a:lnTo>
                    <a:pt x="1803428" y="1592541"/>
                  </a:lnTo>
                  <a:lnTo>
                    <a:pt x="1810200" y="1592541"/>
                  </a:lnTo>
                  <a:cubicBezTo>
                    <a:pt x="1813102" y="1592541"/>
                    <a:pt x="1815279" y="1590122"/>
                    <a:pt x="1815279" y="1587462"/>
                  </a:cubicBezTo>
                  <a:cubicBezTo>
                    <a:pt x="1815279" y="1584560"/>
                    <a:pt x="1812860" y="1582383"/>
                    <a:pt x="1810200" y="1582383"/>
                  </a:cubicBezTo>
                  <a:lnTo>
                    <a:pt x="1803428" y="1582383"/>
                  </a:lnTo>
                  <a:lnTo>
                    <a:pt x="1803428" y="1580690"/>
                  </a:lnTo>
                  <a:cubicBezTo>
                    <a:pt x="1803428" y="1572468"/>
                    <a:pt x="1797382" y="1565938"/>
                    <a:pt x="1789643" y="1564729"/>
                  </a:cubicBezTo>
                  <a:lnTo>
                    <a:pt x="1789643" y="1525792"/>
                  </a:lnTo>
                  <a:cubicBezTo>
                    <a:pt x="1789643" y="1524341"/>
                    <a:pt x="1788434" y="1523131"/>
                    <a:pt x="1786983" y="1523131"/>
                  </a:cubicBezTo>
                  <a:cubicBezTo>
                    <a:pt x="1785532" y="1523131"/>
                    <a:pt x="1784323" y="1524341"/>
                    <a:pt x="1784323" y="1525792"/>
                  </a:cubicBezTo>
                  <a:lnTo>
                    <a:pt x="1784323" y="1564970"/>
                  </a:lnTo>
                  <a:cubicBezTo>
                    <a:pt x="1776826" y="1566421"/>
                    <a:pt x="1771263" y="1572951"/>
                    <a:pt x="1771263" y="1580932"/>
                  </a:cubicBezTo>
                  <a:lnTo>
                    <a:pt x="1771263" y="1582625"/>
                  </a:lnTo>
                  <a:lnTo>
                    <a:pt x="1763040" y="1582625"/>
                  </a:lnTo>
                  <a:cubicBezTo>
                    <a:pt x="1760138" y="1582625"/>
                    <a:pt x="1757962" y="1585043"/>
                    <a:pt x="1757962" y="1587704"/>
                  </a:cubicBezTo>
                  <a:cubicBezTo>
                    <a:pt x="1757962" y="1590606"/>
                    <a:pt x="1760380" y="1592782"/>
                    <a:pt x="1763040" y="1592782"/>
                  </a:cubicBezTo>
                  <a:lnTo>
                    <a:pt x="1769812" y="1592782"/>
                  </a:lnTo>
                  <a:lnTo>
                    <a:pt x="1769812" y="1626640"/>
                  </a:lnTo>
                  <a:lnTo>
                    <a:pt x="1741033" y="1587704"/>
                  </a:lnTo>
                  <a:lnTo>
                    <a:pt x="1677186" y="1587704"/>
                  </a:lnTo>
                  <a:lnTo>
                    <a:pt x="1677186" y="1417688"/>
                  </a:lnTo>
                  <a:lnTo>
                    <a:pt x="1683957" y="1417688"/>
                  </a:lnTo>
                  <a:cubicBezTo>
                    <a:pt x="1686860" y="1417688"/>
                    <a:pt x="1689036" y="1415269"/>
                    <a:pt x="1689036" y="1412609"/>
                  </a:cubicBezTo>
                  <a:cubicBezTo>
                    <a:pt x="1689036" y="1409707"/>
                    <a:pt x="1686618" y="1407530"/>
                    <a:pt x="1683957" y="1407530"/>
                  </a:cubicBezTo>
                  <a:lnTo>
                    <a:pt x="1677186" y="1407530"/>
                  </a:lnTo>
                  <a:lnTo>
                    <a:pt x="1677186" y="1405837"/>
                  </a:lnTo>
                  <a:cubicBezTo>
                    <a:pt x="1677186" y="1397615"/>
                    <a:pt x="1671140" y="1391085"/>
                    <a:pt x="1663401" y="1389876"/>
                  </a:cubicBezTo>
                  <a:lnTo>
                    <a:pt x="1663401" y="1350939"/>
                  </a:lnTo>
                  <a:cubicBezTo>
                    <a:pt x="1663401" y="1349488"/>
                    <a:pt x="1662192" y="1348278"/>
                    <a:pt x="1660741" y="1348278"/>
                  </a:cubicBezTo>
                  <a:cubicBezTo>
                    <a:pt x="1659290" y="1348278"/>
                    <a:pt x="1658080" y="1349488"/>
                    <a:pt x="1658080" y="1350939"/>
                  </a:cubicBezTo>
                  <a:lnTo>
                    <a:pt x="1658080" y="1390117"/>
                  </a:lnTo>
                  <a:cubicBezTo>
                    <a:pt x="1650583" y="1391568"/>
                    <a:pt x="1645021" y="1398098"/>
                    <a:pt x="1645021" y="1406079"/>
                  </a:cubicBezTo>
                  <a:lnTo>
                    <a:pt x="1645021" y="1407772"/>
                  </a:lnTo>
                  <a:lnTo>
                    <a:pt x="1638249" y="1407772"/>
                  </a:lnTo>
                  <a:cubicBezTo>
                    <a:pt x="1635347" y="1407772"/>
                    <a:pt x="1633170" y="1410190"/>
                    <a:pt x="1633170" y="1412851"/>
                  </a:cubicBezTo>
                  <a:cubicBezTo>
                    <a:pt x="1633170" y="1415753"/>
                    <a:pt x="1635589" y="1417929"/>
                    <a:pt x="1638249" y="1417929"/>
                  </a:cubicBezTo>
                  <a:lnTo>
                    <a:pt x="1645021" y="1417929"/>
                  </a:lnTo>
                  <a:lnTo>
                    <a:pt x="1645021" y="1731117"/>
                  </a:lnTo>
                  <a:lnTo>
                    <a:pt x="1614307" y="1737647"/>
                  </a:lnTo>
                  <a:lnTo>
                    <a:pt x="1614307" y="1564003"/>
                  </a:lnTo>
                  <a:lnTo>
                    <a:pt x="1621078" y="1564003"/>
                  </a:lnTo>
                  <a:cubicBezTo>
                    <a:pt x="1623980" y="1564003"/>
                    <a:pt x="1626157" y="1561584"/>
                    <a:pt x="1626157" y="1558924"/>
                  </a:cubicBezTo>
                  <a:cubicBezTo>
                    <a:pt x="1626157" y="1556022"/>
                    <a:pt x="1623739" y="1553846"/>
                    <a:pt x="1621078" y="1553846"/>
                  </a:cubicBezTo>
                  <a:lnTo>
                    <a:pt x="1614307" y="1553846"/>
                  </a:lnTo>
                  <a:lnTo>
                    <a:pt x="1614307" y="1552153"/>
                  </a:lnTo>
                  <a:cubicBezTo>
                    <a:pt x="1614307" y="1543930"/>
                    <a:pt x="1608261" y="1537400"/>
                    <a:pt x="1600521" y="1536191"/>
                  </a:cubicBezTo>
                  <a:lnTo>
                    <a:pt x="1600521" y="1495561"/>
                  </a:lnTo>
                  <a:cubicBezTo>
                    <a:pt x="1600521" y="1494110"/>
                    <a:pt x="1599312" y="1492901"/>
                    <a:pt x="1597861" y="1492901"/>
                  </a:cubicBezTo>
                  <a:cubicBezTo>
                    <a:pt x="1596410" y="1492901"/>
                    <a:pt x="1595201" y="1494110"/>
                    <a:pt x="1595201" y="1495561"/>
                  </a:cubicBezTo>
                  <a:lnTo>
                    <a:pt x="1595201" y="1534740"/>
                  </a:lnTo>
                  <a:cubicBezTo>
                    <a:pt x="1587704" y="1536191"/>
                    <a:pt x="1582141" y="1542721"/>
                    <a:pt x="1582141" y="1550702"/>
                  </a:cubicBezTo>
                  <a:lnTo>
                    <a:pt x="1582141" y="1552395"/>
                  </a:lnTo>
                  <a:lnTo>
                    <a:pt x="1575370" y="1552395"/>
                  </a:lnTo>
                  <a:cubicBezTo>
                    <a:pt x="1572467" y="1552395"/>
                    <a:pt x="1570291" y="1554813"/>
                    <a:pt x="1570291" y="1557473"/>
                  </a:cubicBezTo>
                  <a:cubicBezTo>
                    <a:pt x="1570291" y="1560375"/>
                    <a:pt x="1572710" y="1562552"/>
                    <a:pt x="1575370" y="1562552"/>
                  </a:cubicBezTo>
                  <a:lnTo>
                    <a:pt x="1582141" y="1562552"/>
                  </a:lnTo>
                  <a:lnTo>
                    <a:pt x="1582141" y="1743209"/>
                  </a:lnTo>
                  <a:lnTo>
                    <a:pt x="1582141" y="1843091"/>
                  </a:lnTo>
                  <a:lnTo>
                    <a:pt x="1582141" y="2690027"/>
                  </a:lnTo>
                  <a:lnTo>
                    <a:pt x="1404386" y="2690027"/>
                  </a:lnTo>
                  <a:lnTo>
                    <a:pt x="1396405" y="2476963"/>
                  </a:lnTo>
                  <a:lnTo>
                    <a:pt x="1406079" y="2467289"/>
                  </a:lnTo>
                  <a:cubicBezTo>
                    <a:pt x="1410916" y="2462452"/>
                    <a:pt x="1413576" y="2455923"/>
                    <a:pt x="1413576" y="2449151"/>
                  </a:cubicBezTo>
                  <a:cubicBezTo>
                    <a:pt x="1413576" y="2449151"/>
                    <a:pt x="1413576" y="2449151"/>
                    <a:pt x="1413576" y="2449151"/>
                  </a:cubicBezTo>
                  <a:cubicBezTo>
                    <a:pt x="1413576" y="2449151"/>
                    <a:pt x="1413576" y="2449151"/>
                    <a:pt x="1413576" y="2449151"/>
                  </a:cubicBezTo>
                  <a:cubicBezTo>
                    <a:pt x="1413576" y="2437784"/>
                    <a:pt x="1406079" y="2427627"/>
                    <a:pt x="1394954" y="2424483"/>
                  </a:cubicBezTo>
                  <a:lnTo>
                    <a:pt x="1389150" y="2422790"/>
                  </a:lnTo>
                  <a:lnTo>
                    <a:pt x="1379235" y="2134754"/>
                  </a:lnTo>
                  <a:lnTo>
                    <a:pt x="1382620" y="2132577"/>
                  </a:lnTo>
                  <a:cubicBezTo>
                    <a:pt x="1391327" y="2126773"/>
                    <a:pt x="1396405" y="2117099"/>
                    <a:pt x="1396405" y="2106700"/>
                  </a:cubicBezTo>
                  <a:lnTo>
                    <a:pt x="1396405" y="2106458"/>
                  </a:lnTo>
                  <a:lnTo>
                    <a:pt x="1396405" y="2103798"/>
                  </a:lnTo>
                  <a:lnTo>
                    <a:pt x="1396405" y="2103556"/>
                  </a:lnTo>
                  <a:cubicBezTo>
                    <a:pt x="1396405" y="2091706"/>
                    <a:pt x="1389876" y="2081065"/>
                    <a:pt x="1379235" y="2075744"/>
                  </a:cubicBezTo>
                  <a:lnTo>
                    <a:pt x="1363515" y="1756269"/>
                  </a:lnTo>
                  <a:lnTo>
                    <a:pt x="1377300" y="1746837"/>
                  </a:lnTo>
                  <a:cubicBezTo>
                    <a:pt x="1384313" y="1742000"/>
                    <a:pt x="1388424" y="1734019"/>
                    <a:pt x="1388424" y="1725555"/>
                  </a:cubicBezTo>
                  <a:cubicBezTo>
                    <a:pt x="1388424" y="1725555"/>
                    <a:pt x="1388424" y="1725555"/>
                    <a:pt x="1388424" y="1725555"/>
                  </a:cubicBezTo>
                  <a:cubicBezTo>
                    <a:pt x="1388424" y="1725555"/>
                    <a:pt x="1388424" y="1725555"/>
                    <a:pt x="1388424" y="1725555"/>
                  </a:cubicBezTo>
                  <a:cubicBezTo>
                    <a:pt x="1388424" y="1717090"/>
                    <a:pt x="1384313" y="1709109"/>
                    <a:pt x="1377300" y="1704272"/>
                  </a:cubicBezTo>
                  <a:lnTo>
                    <a:pt x="1363515" y="1694840"/>
                  </a:lnTo>
                  <a:lnTo>
                    <a:pt x="1363515" y="1628817"/>
                  </a:lnTo>
                  <a:lnTo>
                    <a:pt x="1396405" y="1612855"/>
                  </a:lnTo>
                  <a:lnTo>
                    <a:pt x="1396405" y="1612855"/>
                  </a:lnTo>
                  <a:lnTo>
                    <a:pt x="1396405" y="1612855"/>
                  </a:lnTo>
                  <a:lnTo>
                    <a:pt x="1373430" y="1592299"/>
                  </a:lnTo>
                  <a:lnTo>
                    <a:pt x="1363273" y="1589397"/>
                  </a:lnTo>
                  <a:lnTo>
                    <a:pt x="1357711" y="1556748"/>
                  </a:lnTo>
                  <a:cubicBezTo>
                    <a:pt x="1357227" y="1527727"/>
                    <a:pt x="1334010" y="1504026"/>
                    <a:pt x="1304988" y="1502816"/>
                  </a:cubicBezTo>
                  <a:lnTo>
                    <a:pt x="1304988" y="1495319"/>
                  </a:lnTo>
                  <a:cubicBezTo>
                    <a:pt x="1307407" y="1494352"/>
                    <a:pt x="1309100" y="1491934"/>
                    <a:pt x="1309100" y="1489031"/>
                  </a:cubicBezTo>
                  <a:cubicBezTo>
                    <a:pt x="1309100" y="1486129"/>
                    <a:pt x="1307407" y="1483953"/>
                    <a:pt x="1304988" y="1482744"/>
                  </a:cubicBezTo>
                  <a:lnTo>
                    <a:pt x="1304988" y="1475005"/>
                  </a:lnTo>
                  <a:cubicBezTo>
                    <a:pt x="1307407" y="1474037"/>
                    <a:pt x="1309100" y="1471619"/>
                    <a:pt x="1309100" y="1468717"/>
                  </a:cubicBezTo>
                  <a:cubicBezTo>
                    <a:pt x="1309100" y="1465814"/>
                    <a:pt x="1307407" y="1463638"/>
                    <a:pt x="1304988" y="1462429"/>
                  </a:cubicBezTo>
                  <a:lnTo>
                    <a:pt x="1304988" y="1452029"/>
                  </a:lnTo>
                  <a:cubicBezTo>
                    <a:pt x="1307407" y="1451062"/>
                    <a:pt x="1309100" y="1448644"/>
                    <a:pt x="1309100" y="1445741"/>
                  </a:cubicBezTo>
                  <a:cubicBezTo>
                    <a:pt x="1309100" y="1442114"/>
                    <a:pt x="1305956" y="1438970"/>
                    <a:pt x="1302328" y="1438970"/>
                  </a:cubicBezTo>
                  <a:cubicBezTo>
                    <a:pt x="1298701" y="1438970"/>
                    <a:pt x="1295557" y="1442114"/>
                    <a:pt x="1295557" y="1445741"/>
                  </a:cubicBezTo>
                  <a:cubicBezTo>
                    <a:pt x="1295557" y="1448644"/>
                    <a:pt x="1297250" y="1450820"/>
                    <a:pt x="1299668" y="1452029"/>
                  </a:cubicBezTo>
                  <a:lnTo>
                    <a:pt x="1299668" y="1462429"/>
                  </a:lnTo>
                  <a:cubicBezTo>
                    <a:pt x="1297250" y="1463396"/>
                    <a:pt x="1295557" y="1465814"/>
                    <a:pt x="1295557" y="1468717"/>
                  </a:cubicBezTo>
                  <a:cubicBezTo>
                    <a:pt x="1295557" y="1471619"/>
                    <a:pt x="1297250" y="1473795"/>
                    <a:pt x="1299668" y="1475005"/>
                  </a:cubicBezTo>
                  <a:lnTo>
                    <a:pt x="1299668" y="1482744"/>
                  </a:lnTo>
                  <a:cubicBezTo>
                    <a:pt x="1297250" y="1483711"/>
                    <a:pt x="1295557" y="1486129"/>
                    <a:pt x="1295557" y="1489031"/>
                  </a:cubicBezTo>
                  <a:cubicBezTo>
                    <a:pt x="1295557" y="1491934"/>
                    <a:pt x="1297250" y="1494110"/>
                    <a:pt x="1299668" y="1495319"/>
                  </a:cubicBezTo>
                  <a:lnTo>
                    <a:pt x="1299668" y="1502816"/>
                  </a:lnTo>
                  <a:cubicBezTo>
                    <a:pt x="1270647" y="1504268"/>
                    <a:pt x="1247672" y="1527727"/>
                    <a:pt x="1246946" y="1556748"/>
                  </a:cubicBezTo>
                  <a:lnTo>
                    <a:pt x="1241383" y="1589397"/>
                  </a:lnTo>
                  <a:lnTo>
                    <a:pt x="1231226" y="1592299"/>
                  </a:lnTo>
                  <a:lnTo>
                    <a:pt x="1208251" y="1612855"/>
                  </a:lnTo>
                  <a:lnTo>
                    <a:pt x="1208251" y="1612855"/>
                  </a:lnTo>
                  <a:lnTo>
                    <a:pt x="1208251" y="1612855"/>
                  </a:lnTo>
                  <a:lnTo>
                    <a:pt x="1241142" y="1628817"/>
                  </a:lnTo>
                  <a:lnTo>
                    <a:pt x="1241142" y="1694840"/>
                  </a:lnTo>
                  <a:lnTo>
                    <a:pt x="1227357" y="1704272"/>
                  </a:lnTo>
                  <a:cubicBezTo>
                    <a:pt x="1220343" y="1709109"/>
                    <a:pt x="1216232" y="1717090"/>
                    <a:pt x="1216232" y="1725555"/>
                  </a:cubicBezTo>
                  <a:cubicBezTo>
                    <a:pt x="1216232" y="1725555"/>
                    <a:pt x="1216232" y="1725555"/>
                    <a:pt x="1216232" y="1725555"/>
                  </a:cubicBezTo>
                  <a:cubicBezTo>
                    <a:pt x="1216232" y="1725555"/>
                    <a:pt x="1216232" y="1725555"/>
                    <a:pt x="1216232" y="1725555"/>
                  </a:cubicBezTo>
                  <a:cubicBezTo>
                    <a:pt x="1216232" y="1734019"/>
                    <a:pt x="1220343" y="1742000"/>
                    <a:pt x="1227357" y="1746837"/>
                  </a:cubicBezTo>
                  <a:lnTo>
                    <a:pt x="1241142" y="1756269"/>
                  </a:lnTo>
                  <a:lnTo>
                    <a:pt x="1225422" y="2075744"/>
                  </a:lnTo>
                  <a:cubicBezTo>
                    <a:pt x="1215023" y="2081065"/>
                    <a:pt x="1208251" y="2091706"/>
                    <a:pt x="1208251" y="2103556"/>
                  </a:cubicBezTo>
                  <a:lnTo>
                    <a:pt x="1208251" y="2103798"/>
                  </a:lnTo>
                  <a:lnTo>
                    <a:pt x="1208251" y="2106458"/>
                  </a:lnTo>
                  <a:lnTo>
                    <a:pt x="1208251" y="2106700"/>
                  </a:lnTo>
                  <a:cubicBezTo>
                    <a:pt x="1208251" y="2117099"/>
                    <a:pt x="1213330" y="2126773"/>
                    <a:pt x="1222036" y="2132577"/>
                  </a:cubicBezTo>
                  <a:lnTo>
                    <a:pt x="1225422" y="2134754"/>
                  </a:lnTo>
                  <a:lnTo>
                    <a:pt x="1215506" y="2422790"/>
                  </a:lnTo>
                  <a:lnTo>
                    <a:pt x="1209702" y="2424483"/>
                  </a:lnTo>
                  <a:cubicBezTo>
                    <a:pt x="1198819" y="2427627"/>
                    <a:pt x="1191080" y="2437784"/>
                    <a:pt x="1191080" y="2449151"/>
                  </a:cubicBezTo>
                  <a:cubicBezTo>
                    <a:pt x="1191080" y="2449151"/>
                    <a:pt x="1191080" y="2449151"/>
                    <a:pt x="1191080" y="2449151"/>
                  </a:cubicBezTo>
                  <a:cubicBezTo>
                    <a:pt x="1191080" y="2449151"/>
                    <a:pt x="1191080" y="2449151"/>
                    <a:pt x="1191080" y="2449151"/>
                  </a:cubicBezTo>
                  <a:cubicBezTo>
                    <a:pt x="1191080" y="2455923"/>
                    <a:pt x="1193741" y="2462452"/>
                    <a:pt x="1198577" y="2467289"/>
                  </a:cubicBezTo>
                  <a:lnTo>
                    <a:pt x="1208251" y="2476963"/>
                  </a:lnTo>
                  <a:lnTo>
                    <a:pt x="1200270" y="2690027"/>
                  </a:lnTo>
                  <a:lnTo>
                    <a:pt x="578974" y="2690027"/>
                  </a:lnTo>
                  <a:lnTo>
                    <a:pt x="563012" y="2264866"/>
                  </a:lnTo>
                  <a:lnTo>
                    <a:pt x="578974" y="2248904"/>
                  </a:lnTo>
                  <a:cubicBezTo>
                    <a:pt x="587196" y="2240682"/>
                    <a:pt x="591550" y="2229799"/>
                    <a:pt x="591550" y="2218190"/>
                  </a:cubicBezTo>
                  <a:cubicBezTo>
                    <a:pt x="591550" y="2218190"/>
                    <a:pt x="591550" y="2218190"/>
                    <a:pt x="591550" y="2217948"/>
                  </a:cubicBezTo>
                  <a:cubicBezTo>
                    <a:pt x="591550" y="2217948"/>
                    <a:pt x="591550" y="2217948"/>
                    <a:pt x="591550" y="2217707"/>
                  </a:cubicBezTo>
                  <a:cubicBezTo>
                    <a:pt x="591550" y="2198601"/>
                    <a:pt x="578974" y="2181672"/>
                    <a:pt x="560352" y="2176109"/>
                  </a:cubicBezTo>
                  <a:lnTo>
                    <a:pt x="550678" y="2173207"/>
                  </a:lnTo>
                  <a:lnTo>
                    <a:pt x="533991" y="1689036"/>
                  </a:lnTo>
                  <a:lnTo>
                    <a:pt x="539553" y="1685409"/>
                  </a:lnTo>
                  <a:cubicBezTo>
                    <a:pt x="554064" y="1675735"/>
                    <a:pt x="562770" y="1659531"/>
                    <a:pt x="562770" y="1642118"/>
                  </a:cubicBezTo>
                  <a:lnTo>
                    <a:pt x="562770" y="1641877"/>
                  </a:lnTo>
                  <a:lnTo>
                    <a:pt x="562770" y="1637523"/>
                  </a:lnTo>
                  <a:lnTo>
                    <a:pt x="562770" y="1637282"/>
                  </a:lnTo>
                  <a:cubicBezTo>
                    <a:pt x="562770" y="1617451"/>
                    <a:pt x="551646" y="1599554"/>
                    <a:pt x="533991" y="1590848"/>
                  </a:cubicBezTo>
                  <a:lnTo>
                    <a:pt x="507630" y="1053955"/>
                  </a:lnTo>
                  <a:lnTo>
                    <a:pt x="530847" y="1037993"/>
                  </a:lnTo>
                  <a:cubicBezTo>
                    <a:pt x="542697" y="1030012"/>
                    <a:pt x="549711" y="1016469"/>
                    <a:pt x="549711" y="1002442"/>
                  </a:cubicBezTo>
                  <a:cubicBezTo>
                    <a:pt x="549711" y="1002442"/>
                    <a:pt x="549711" y="1002442"/>
                    <a:pt x="549711" y="1002200"/>
                  </a:cubicBezTo>
                  <a:cubicBezTo>
                    <a:pt x="549711" y="1001958"/>
                    <a:pt x="549711" y="1002200"/>
                    <a:pt x="549711" y="1001958"/>
                  </a:cubicBezTo>
                  <a:cubicBezTo>
                    <a:pt x="549711" y="987690"/>
                    <a:pt x="542697" y="974388"/>
                    <a:pt x="530847" y="966407"/>
                  </a:cubicBezTo>
                  <a:lnTo>
                    <a:pt x="507630" y="950446"/>
                  </a:lnTo>
                  <a:lnTo>
                    <a:pt x="507630" y="839681"/>
                  </a:lnTo>
                  <a:lnTo>
                    <a:pt x="563012" y="812837"/>
                  </a:lnTo>
                  <a:lnTo>
                    <a:pt x="562770" y="812595"/>
                  </a:lnTo>
                  <a:lnTo>
                    <a:pt x="563012" y="812595"/>
                  </a:lnTo>
                  <a:lnTo>
                    <a:pt x="524559" y="778011"/>
                  </a:lnTo>
                  <a:lnTo>
                    <a:pt x="507630" y="772932"/>
                  </a:lnTo>
                  <a:lnTo>
                    <a:pt x="498440" y="718034"/>
                  </a:lnTo>
                  <a:cubicBezTo>
                    <a:pt x="497472" y="669181"/>
                    <a:pt x="458536" y="629519"/>
                    <a:pt x="409925" y="627342"/>
                  </a:cubicBezTo>
                  <a:lnTo>
                    <a:pt x="409925" y="614767"/>
                  </a:lnTo>
                  <a:cubicBezTo>
                    <a:pt x="414036" y="613074"/>
                    <a:pt x="416938" y="608962"/>
                    <a:pt x="416938" y="604367"/>
                  </a:cubicBezTo>
                  <a:cubicBezTo>
                    <a:pt x="416938" y="599772"/>
                    <a:pt x="414036" y="595661"/>
                    <a:pt x="409925" y="593968"/>
                  </a:cubicBezTo>
                  <a:lnTo>
                    <a:pt x="409925" y="580667"/>
                  </a:lnTo>
                  <a:cubicBezTo>
                    <a:pt x="414036" y="578974"/>
                    <a:pt x="416938" y="574862"/>
                    <a:pt x="416938" y="570267"/>
                  </a:cubicBezTo>
                  <a:cubicBezTo>
                    <a:pt x="416938" y="565672"/>
                    <a:pt x="414036" y="561561"/>
                    <a:pt x="409925" y="559868"/>
                  </a:cubicBezTo>
                  <a:lnTo>
                    <a:pt x="409925" y="542455"/>
                  </a:lnTo>
                  <a:cubicBezTo>
                    <a:pt x="414036" y="540762"/>
                    <a:pt x="416938" y="536651"/>
                    <a:pt x="416938" y="532056"/>
                  </a:cubicBezTo>
                  <a:cubicBezTo>
                    <a:pt x="416938" y="525768"/>
                    <a:pt x="411860" y="520689"/>
                    <a:pt x="405572" y="520689"/>
                  </a:cubicBezTo>
                  <a:cubicBezTo>
                    <a:pt x="399284" y="520689"/>
                    <a:pt x="394205" y="525768"/>
                    <a:pt x="394205" y="532056"/>
                  </a:cubicBezTo>
                  <a:cubicBezTo>
                    <a:pt x="394205" y="536651"/>
                    <a:pt x="397107" y="540762"/>
                    <a:pt x="401219" y="542455"/>
                  </a:cubicBezTo>
                  <a:lnTo>
                    <a:pt x="401219" y="559868"/>
                  </a:lnTo>
                  <a:cubicBezTo>
                    <a:pt x="397107" y="561561"/>
                    <a:pt x="394205" y="565672"/>
                    <a:pt x="394205" y="570267"/>
                  </a:cubicBezTo>
                  <a:cubicBezTo>
                    <a:pt x="394205" y="574862"/>
                    <a:pt x="397107" y="578974"/>
                    <a:pt x="401219" y="580667"/>
                  </a:cubicBezTo>
                  <a:lnTo>
                    <a:pt x="401219" y="593968"/>
                  </a:lnTo>
                  <a:cubicBezTo>
                    <a:pt x="397107" y="595661"/>
                    <a:pt x="394205" y="599772"/>
                    <a:pt x="394205" y="604367"/>
                  </a:cubicBezTo>
                  <a:cubicBezTo>
                    <a:pt x="394205" y="608962"/>
                    <a:pt x="397107" y="613074"/>
                    <a:pt x="401219" y="614767"/>
                  </a:cubicBezTo>
                  <a:lnTo>
                    <a:pt x="401219" y="627342"/>
                  </a:lnTo>
                  <a:cubicBezTo>
                    <a:pt x="352608" y="629761"/>
                    <a:pt x="313913" y="669181"/>
                    <a:pt x="312704" y="718034"/>
                  </a:cubicBezTo>
                  <a:lnTo>
                    <a:pt x="303514" y="772932"/>
                  </a:lnTo>
                  <a:lnTo>
                    <a:pt x="286585" y="778011"/>
                  </a:lnTo>
                  <a:lnTo>
                    <a:pt x="248132" y="812595"/>
                  </a:lnTo>
                  <a:lnTo>
                    <a:pt x="248374" y="812595"/>
                  </a:lnTo>
                  <a:lnTo>
                    <a:pt x="248132" y="812837"/>
                  </a:lnTo>
                  <a:lnTo>
                    <a:pt x="303514" y="839681"/>
                  </a:lnTo>
                  <a:lnTo>
                    <a:pt x="303514" y="950446"/>
                  </a:lnTo>
                  <a:lnTo>
                    <a:pt x="280297" y="966407"/>
                  </a:lnTo>
                  <a:cubicBezTo>
                    <a:pt x="268446" y="974388"/>
                    <a:pt x="261433" y="987931"/>
                    <a:pt x="261433" y="1001958"/>
                  </a:cubicBezTo>
                  <a:cubicBezTo>
                    <a:pt x="261433" y="1001958"/>
                    <a:pt x="261433" y="1001958"/>
                    <a:pt x="261433" y="1002200"/>
                  </a:cubicBezTo>
                  <a:cubicBezTo>
                    <a:pt x="261433" y="1002442"/>
                    <a:pt x="261433" y="1002200"/>
                    <a:pt x="261433" y="1002442"/>
                  </a:cubicBezTo>
                  <a:cubicBezTo>
                    <a:pt x="261433" y="1016711"/>
                    <a:pt x="268446" y="1030012"/>
                    <a:pt x="280297" y="1037993"/>
                  </a:cubicBezTo>
                  <a:lnTo>
                    <a:pt x="303514" y="1053955"/>
                  </a:lnTo>
                  <a:lnTo>
                    <a:pt x="277153" y="1590848"/>
                  </a:lnTo>
                  <a:cubicBezTo>
                    <a:pt x="259498" y="1599554"/>
                    <a:pt x="248374" y="1617692"/>
                    <a:pt x="248374" y="1637282"/>
                  </a:cubicBezTo>
                  <a:lnTo>
                    <a:pt x="248374" y="1637523"/>
                  </a:lnTo>
                  <a:lnTo>
                    <a:pt x="248374" y="1641877"/>
                  </a:lnTo>
                  <a:lnTo>
                    <a:pt x="248374" y="1642118"/>
                  </a:lnTo>
                  <a:cubicBezTo>
                    <a:pt x="248374" y="1659531"/>
                    <a:pt x="257080" y="1675735"/>
                    <a:pt x="271591" y="1685409"/>
                  </a:cubicBezTo>
                  <a:lnTo>
                    <a:pt x="277153" y="1689036"/>
                  </a:lnTo>
                  <a:lnTo>
                    <a:pt x="260466" y="2173207"/>
                  </a:lnTo>
                  <a:lnTo>
                    <a:pt x="250792" y="2176109"/>
                  </a:lnTo>
                  <a:cubicBezTo>
                    <a:pt x="232412" y="2181430"/>
                    <a:pt x="219594" y="2198359"/>
                    <a:pt x="219594" y="2217707"/>
                  </a:cubicBezTo>
                  <a:cubicBezTo>
                    <a:pt x="219594" y="2217707"/>
                    <a:pt x="219594" y="2217707"/>
                    <a:pt x="219594" y="2217948"/>
                  </a:cubicBezTo>
                  <a:cubicBezTo>
                    <a:pt x="219594" y="2217948"/>
                    <a:pt x="219594" y="2217948"/>
                    <a:pt x="219594" y="2218190"/>
                  </a:cubicBezTo>
                  <a:cubicBezTo>
                    <a:pt x="219594" y="2229557"/>
                    <a:pt x="224189" y="2240682"/>
                    <a:pt x="232170" y="2248904"/>
                  </a:cubicBezTo>
                  <a:lnTo>
                    <a:pt x="248132" y="2264866"/>
                  </a:lnTo>
                  <a:lnTo>
                    <a:pt x="232170" y="2690027"/>
                  </a:lnTo>
                  <a:lnTo>
                    <a:pt x="0" y="2690027"/>
                  </a:lnTo>
                  <a:lnTo>
                    <a:pt x="0" y="4137945"/>
                  </a:lnTo>
                  <a:lnTo>
                    <a:pt x="5893972" y="4137945"/>
                  </a:lnTo>
                  <a:lnTo>
                    <a:pt x="5893972" y="2690269"/>
                  </a:lnTo>
                  <a:lnTo>
                    <a:pt x="5647775" y="2690269"/>
                  </a:lnTo>
                  <a:close/>
                </a:path>
              </a:pathLst>
            </a:custGeom>
            <a:grpFill/>
            <a:ln w="2417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66011D8-5E25-CDB2-C55A-C45F88B7E759}"/>
                </a:ext>
              </a:extLst>
            </p:cNvPr>
            <p:cNvSpPr/>
            <p:nvPr/>
          </p:nvSpPr>
          <p:spPr>
            <a:xfrm>
              <a:off x="99816" y="6902701"/>
              <a:ext cx="11530864" cy="2448968"/>
            </a:xfrm>
            <a:custGeom>
              <a:avLst/>
              <a:gdLst>
                <a:gd name="connsiteX0" fmla="*/ 8181088 w 11530864"/>
                <a:gd name="connsiteY0" fmla="*/ 329692 h 2448968"/>
                <a:gd name="connsiteX1" fmla="*/ 0 w 11530864"/>
                <a:gd name="connsiteY1" fmla="*/ 56167 h 2448968"/>
                <a:gd name="connsiteX2" fmla="*/ 0 w 11530864"/>
                <a:gd name="connsiteY2" fmla="*/ 2448969 h 2448968"/>
                <a:gd name="connsiteX3" fmla="*/ 11530864 w 11530864"/>
                <a:gd name="connsiteY3" fmla="*/ 2448969 h 2448968"/>
                <a:gd name="connsiteX4" fmla="*/ 8181088 w 11530864"/>
                <a:gd name="connsiteY4" fmla="*/ 329692 h 244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0864" h="2448968">
                  <a:moveTo>
                    <a:pt x="8181088" y="329692"/>
                  </a:moveTo>
                  <a:cubicBezTo>
                    <a:pt x="8181088" y="329692"/>
                    <a:pt x="2137173" y="-162943"/>
                    <a:pt x="0" y="56167"/>
                  </a:cubicBezTo>
                  <a:lnTo>
                    <a:pt x="0" y="2448969"/>
                  </a:lnTo>
                  <a:lnTo>
                    <a:pt x="11530864" y="2448969"/>
                  </a:lnTo>
                  <a:lnTo>
                    <a:pt x="8181088" y="329692"/>
                  </a:lnTo>
                  <a:close/>
                </a:path>
              </a:pathLst>
            </a:custGeom>
            <a:grpFill/>
            <a:ln w="2417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8B3BE78-9DA3-6A78-75AA-9149F20125A9}"/>
                </a:ext>
              </a:extLst>
            </p:cNvPr>
            <p:cNvSpPr/>
            <p:nvPr/>
          </p:nvSpPr>
          <p:spPr>
            <a:xfrm>
              <a:off x="99816" y="2747887"/>
              <a:ext cx="2072600" cy="3641923"/>
            </a:xfrm>
            <a:custGeom>
              <a:avLst/>
              <a:gdLst>
                <a:gd name="connsiteX0" fmla="*/ 2062443 w 2072600"/>
                <a:gd name="connsiteY0" fmla="*/ 3108900 h 3641923"/>
                <a:gd name="connsiteX1" fmla="*/ 2062443 w 2072600"/>
                <a:gd name="connsiteY1" fmla="*/ 3053034 h 3641923"/>
                <a:gd name="connsiteX2" fmla="*/ 2072600 w 2072600"/>
                <a:gd name="connsiteY2" fmla="*/ 3042877 h 3641923"/>
                <a:gd name="connsiteX3" fmla="*/ 2072600 w 2072600"/>
                <a:gd name="connsiteY3" fmla="*/ 2996443 h 3641923"/>
                <a:gd name="connsiteX4" fmla="*/ 2062443 w 2072600"/>
                <a:gd name="connsiteY4" fmla="*/ 2996443 h 3641923"/>
                <a:gd name="connsiteX5" fmla="*/ 2062443 w 2072600"/>
                <a:gd name="connsiteY5" fmla="*/ 2879391 h 3641923"/>
                <a:gd name="connsiteX6" fmla="*/ 2050834 w 2072600"/>
                <a:gd name="connsiteY6" fmla="*/ 2879391 h 3641923"/>
                <a:gd name="connsiteX7" fmla="*/ 2050834 w 2072600"/>
                <a:gd name="connsiteY7" fmla="*/ 2806112 h 3641923"/>
                <a:gd name="connsiteX8" fmla="*/ 2041886 w 2072600"/>
                <a:gd name="connsiteY8" fmla="*/ 2806112 h 3641923"/>
                <a:gd name="connsiteX9" fmla="*/ 2041886 w 2072600"/>
                <a:gd name="connsiteY9" fmla="*/ 2713486 h 3641923"/>
                <a:gd name="connsiteX10" fmla="*/ 1959659 w 2072600"/>
                <a:gd name="connsiteY10" fmla="*/ 2713486 h 3641923"/>
                <a:gd name="connsiteX11" fmla="*/ 1959659 w 2072600"/>
                <a:gd name="connsiteY11" fmla="*/ 2695590 h 3641923"/>
                <a:gd name="connsiteX12" fmla="*/ 2016009 w 2072600"/>
                <a:gd name="connsiteY12" fmla="*/ 2656169 h 3641923"/>
                <a:gd name="connsiteX13" fmla="*/ 1828338 w 2072600"/>
                <a:gd name="connsiteY13" fmla="*/ 2656169 h 3641923"/>
                <a:gd name="connsiteX14" fmla="*/ 1879851 w 2072600"/>
                <a:gd name="connsiteY14" fmla="*/ 2690994 h 3641923"/>
                <a:gd name="connsiteX15" fmla="*/ 1879851 w 2072600"/>
                <a:gd name="connsiteY15" fmla="*/ 2711551 h 3641923"/>
                <a:gd name="connsiteX16" fmla="*/ 1806089 w 2072600"/>
                <a:gd name="connsiteY16" fmla="*/ 2711551 h 3641923"/>
                <a:gd name="connsiteX17" fmla="*/ 1806089 w 2072600"/>
                <a:gd name="connsiteY17" fmla="*/ 2800308 h 3641923"/>
                <a:gd name="connsiteX18" fmla="*/ 1779727 w 2072600"/>
                <a:gd name="connsiteY18" fmla="*/ 2800308 h 3641923"/>
                <a:gd name="connsiteX19" fmla="*/ 1779727 w 2072600"/>
                <a:gd name="connsiteY19" fmla="*/ 2879875 h 3641923"/>
                <a:gd name="connsiteX20" fmla="*/ 1541512 w 2072600"/>
                <a:gd name="connsiteY20" fmla="*/ 2879875 h 3641923"/>
                <a:gd name="connsiteX21" fmla="*/ 1541512 w 2072600"/>
                <a:gd name="connsiteY21" fmla="*/ 2643351 h 3641923"/>
                <a:gd name="connsiteX22" fmla="*/ 1526034 w 2072600"/>
                <a:gd name="connsiteY22" fmla="*/ 2643351 h 3641923"/>
                <a:gd name="connsiteX23" fmla="*/ 1526034 w 2072600"/>
                <a:gd name="connsiteY23" fmla="*/ 2510579 h 3641923"/>
                <a:gd name="connsiteX24" fmla="*/ 1539819 w 2072600"/>
                <a:gd name="connsiteY24" fmla="*/ 2510579 h 3641923"/>
                <a:gd name="connsiteX25" fmla="*/ 1539819 w 2072600"/>
                <a:gd name="connsiteY25" fmla="*/ 2456648 h 3641923"/>
                <a:gd name="connsiteX26" fmla="*/ 1526034 w 2072600"/>
                <a:gd name="connsiteY26" fmla="*/ 2456648 h 3641923"/>
                <a:gd name="connsiteX27" fmla="*/ 1526034 w 2072600"/>
                <a:gd name="connsiteY27" fmla="*/ 2411181 h 3641923"/>
                <a:gd name="connsiteX28" fmla="*/ 1560375 w 2072600"/>
                <a:gd name="connsiteY28" fmla="*/ 2411181 h 3641923"/>
                <a:gd name="connsiteX29" fmla="*/ 1560375 w 2072600"/>
                <a:gd name="connsiteY29" fmla="*/ 2383611 h 3641923"/>
                <a:gd name="connsiteX30" fmla="*/ 1544172 w 2072600"/>
                <a:gd name="connsiteY30" fmla="*/ 2383611 h 3641923"/>
                <a:gd name="connsiteX31" fmla="*/ 1544172 w 2072600"/>
                <a:gd name="connsiteY31" fmla="*/ 2372486 h 3641923"/>
                <a:gd name="connsiteX32" fmla="*/ 1550218 w 2072600"/>
                <a:gd name="connsiteY32" fmla="*/ 2372486 h 3641923"/>
                <a:gd name="connsiteX33" fmla="*/ 1550218 w 2072600"/>
                <a:gd name="connsiteY33" fmla="*/ 2334033 h 3641923"/>
                <a:gd name="connsiteX34" fmla="*/ 1506686 w 2072600"/>
                <a:gd name="connsiteY34" fmla="*/ 2334033 h 3641923"/>
                <a:gd name="connsiteX35" fmla="*/ 1506686 w 2072600"/>
                <a:gd name="connsiteY35" fmla="*/ 2319523 h 3641923"/>
                <a:gd name="connsiteX36" fmla="*/ 1489757 w 2072600"/>
                <a:gd name="connsiteY36" fmla="*/ 2319523 h 3641923"/>
                <a:gd name="connsiteX37" fmla="*/ 1489757 w 2072600"/>
                <a:gd name="connsiteY37" fmla="*/ 2115890 h 3641923"/>
                <a:gd name="connsiteX38" fmla="*/ 1419622 w 2072600"/>
                <a:gd name="connsiteY38" fmla="*/ 2099203 h 3641923"/>
                <a:gd name="connsiteX39" fmla="*/ 1419622 w 2072600"/>
                <a:gd name="connsiteY39" fmla="*/ 2060508 h 3641923"/>
                <a:gd name="connsiteX40" fmla="*/ 1386248 w 2072600"/>
                <a:gd name="connsiteY40" fmla="*/ 2060508 h 3641923"/>
                <a:gd name="connsiteX41" fmla="*/ 1386248 w 2072600"/>
                <a:gd name="connsiteY41" fmla="*/ 2042612 h 3641923"/>
                <a:gd name="connsiteX42" fmla="*/ 1405595 w 2072600"/>
                <a:gd name="connsiteY42" fmla="*/ 2042612 h 3641923"/>
                <a:gd name="connsiteX43" fmla="*/ 1405595 w 2072600"/>
                <a:gd name="connsiteY43" fmla="*/ 2003917 h 3641923"/>
                <a:gd name="connsiteX44" fmla="*/ 1386248 w 2072600"/>
                <a:gd name="connsiteY44" fmla="*/ 2003917 h 3641923"/>
                <a:gd name="connsiteX45" fmla="*/ 1152869 w 2072600"/>
                <a:gd name="connsiteY45" fmla="*/ 1742000 h 3641923"/>
                <a:gd name="connsiteX46" fmla="*/ 1132554 w 2072600"/>
                <a:gd name="connsiteY46" fmla="*/ 1726522 h 3641923"/>
                <a:gd name="connsiteX47" fmla="*/ 1135940 w 2072600"/>
                <a:gd name="connsiteY47" fmla="*/ 1726522 h 3641923"/>
                <a:gd name="connsiteX48" fmla="*/ 1135940 w 2072600"/>
                <a:gd name="connsiteY48" fmla="*/ 1686860 h 3641923"/>
                <a:gd name="connsiteX49" fmla="*/ 1118769 w 2072600"/>
                <a:gd name="connsiteY49" fmla="*/ 1686860 h 3641923"/>
                <a:gd name="connsiteX50" fmla="*/ 1104742 w 2072600"/>
                <a:gd name="connsiteY50" fmla="*/ 1152869 h 3641923"/>
                <a:gd name="connsiteX51" fmla="*/ 1118769 w 2072600"/>
                <a:gd name="connsiteY51" fmla="*/ 1152869 h 3641923"/>
                <a:gd name="connsiteX52" fmla="*/ 1118769 w 2072600"/>
                <a:gd name="connsiteY52" fmla="*/ 1131103 h 3641923"/>
                <a:gd name="connsiteX53" fmla="*/ 1104742 w 2072600"/>
                <a:gd name="connsiteY53" fmla="*/ 1131103 h 3641923"/>
                <a:gd name="connsiteX54" fmla="*/ 1104742 w 2072600"/>
                <a:gd name="connsiteY54" fmla="*/ 1109337 h 3641923"/>
                <a:gd name="connsiteX55" fmla="*/ 1133038 w 2072600"/>
                <a:gd name="connsiteY55" fmla="*/ 1088780 h 3641923"/>
                <a:gd name="connsiteX56" fmla="*/ 1145855 w 2072600"/>
                <a:gd name="connsiteY56" fmla="*/ 1088780 h 3641923"/>
                <a:gd name="connsiteX57" fmla="*/ 1145855 w 2072600"/>
                <a:gd name="connsiteY57" fmla="*/ 1056615 h 3641923"/>
                <a:gd name="connsiteX58" fmla="*/ 1137633 w 2072600"/>
                <a:gd name="connsiteY58" fmla="*/ 1056615 h 3641923"/>
                <a:gd name="connsiteX59" fmla="*/ 1137633 w 2072600"/>
                <a:gd name="connsiteY59" fmla="*/ 1027110 h 3641923"/>
                <a:gd name="connsiteX60" fmla="*/ 1112723 w 2072600"/>
                <a:gd name="connsiteY60" fmla="*/ 1027110 h 3641923"/>
                <a:gd name="connsiteX61" fmla="*/ 1112723 w 2072600"/>
                <a:gd name="connsiteY61" fmla="*/ 948027 h 3641923"/>
                <a:gd name="connsiteX62" fmla="*/ 1119011 w 2072600"/>
                <a:gd name="connsiteY62" fmla="*/ 948027 h 3641923"/>
                <a:gd name="connsiteX63" fmla="*/ 1119011 w 2072600"/>
                <a:gd name="connsiteY63" fmla="*/ 905221 h 3641923"/>
                <a:gd name="connsiteX64" fmla="*/ 1111997 w 2072600"/>
                <a:gd name="connsiteY64" fmla="*/ 898449 h 3641923"/>
                <a:gd name="connsiteX65" fmla="*/ 1111997 w 2072600"/>
                <a:gd name="connsiteY65" fmla="*/ 879585 h 3641923"/>
                <a:gd name="connsiteX66" fmla="*/ 1097487 w 2072600"/>
                <a:gd name="connsiteY66" fmla="*/ 879585 h 3641923"/>
                <a:gd name="connsiteX67" fmla="*/ 1066772 w 2072600"/>
                <a:gd name="connsiteY67" fmla="*/ 843551 h 3641923"/>
                <a:gd name="connsiteX68" fmla="*/ 1077897 w 2072600"/>
                <a:gd name="connsiteY68" fmla="*/ 843551 h 3641923"/>
                <a:gd name="connsiteX69" fmla="*/ 1077897 w 2072600"/>
                <a:gd name="connsiteY69" fmla="*/ 820334 h 3641923"/>
                <a:gd name="connsiteX70" fmla="*/ 1063387 w 2072600"/>
                <a:gd name="connsiteY70" fmla="*/ 805823 h 3641923"/>
                <a:gd name="connsiteX71" fmla="*/ 1094101 w 2072600"/>
                <a:gd name="connsiteY71" fmla="*/ 780913 h 3641923"/>
                <a:gd name="connsiteX72" fmla="*/ 1100147 w 2072600"/>
                <a:gd name="connsiteY72" fmla="*/ 751892 h 3641923"/>
                <a:gd name="connsiteX73" fmla="*/ 1111272 w 2072600"/>
                <a:gd name="connsiteY73" fmla="*/ 705458 h 3641923"/>
                <a:gd name="connsiteX74" fmla="*/ 1123364 w 2072600"/>
                <a:gd name="connsiteY74" fmla="*/ 693366 h 3641923"/>
                <a:gd name="connsiteX75" fmla="*/ 1123364 w 2072600"/>
                <a:gd name="connsiteY75" fmla="*/ 681515 h 3641923"/>
                <a:gd name="connsiteX76" fmla="*/ 1097487 w 2072600"/>
                <a:gd name="connsiteY76" fmla="*/ 655880 h 3641923"/>
                <a:gd name="connsiteX77" fmla="*/ 1097487 w 2072600"/>
                <a:gd name="connsiteY77" fmla="*/ 597354 h 3641923"/>
                <a:gd name="connsiteX78" fmla="*/ 1127475 w 2072600"/>
                <a:gd name="connsiteY78" fmla="*/ 597354 h 3641923"/>
                <a:gd name="connsiteX79" fmla="*/ 1127475 w 2072600"/>
                <a:gd name="connsiteY79" fmla="*/ 576797 h 3641923"/>
                <a:gd name="connsiteX80" fmla="*/ 1071851 w 2072600"/>
                <a:gd name="connsiteY80" fmla="*/ 541730 h 3641923"/>
                <a:gd name="connsiteX81" fmla="*/ 1071851 w 2072600"/>
                <a:gd name="connsiteY81" fmla="*/ 520206 h 3641923"/>
                <a:gd name="connsiteX82" fmla="*/ 1119011 w 2072600"/>
                <a:gd name="connsiteY82" fmla="*/ 473046 h 3641923"/>
                <a:gd name="connsiteX83" fmla="*/ 1125782 w 2072600"/>
                <a:gd name="connsiteY83" fmla="*/ 449104 h 3641923"/>
                <a:gd name="connsiteX84" fmla="*/ 1125782 w 2072600"/>
                <a:gd name="connsiteY84" fmla="*/ 391545 h 3641923"/>
                <a:gd name="connsiteX85" fmla="*/ 1089748 w 2072600"/>
                <a:gd name="connsiteY85" fmla="*/ 348739 h 3641923"/>
                <a:gd name="connsiteX86" fmla="*/ 1047667 w 2072600"/>
                <a:gd name="connsiteY86" fmla="*/ 330842 h 3641923"/>
                <a:gd name="connsiteX87" fmla="*/ 1047667 w 2072600"/>
                <a:gd name="connsiteY87" fmla="*/ 311011 h 3641923"/>
                <a:gd name="connsiteX88" fmla="*/ 1053229 w 2072600"/>
                <a:gd name="connsiteY88" fmla="*/ 305449 h 3641923"/>
                <a:gd name="connsiteX89" fmla="*/ 1053229 w 2072600"/>
                <a:gd name="connsiteY89" fmla="*/ 287794 h 3641923"/>
                <a:gd name="connsiteX90" fmla="*/ 1047667 w 2072600"/>
                <a:gd name="connsiteY90" fmla="*/ 287794 h 3641923"/>
                <a:gd name="connsiteX91" fmla="*/ 1047667 w 2072600"/>
                <a:gd name="connsiteY91" fmla="*/ 272316 h 3641923"/>
                <a:gd name="connsiteX92" fmla="*/ 1055406 w 2072600"/>
                <a:gd name="connsiteY92" fmla="*/ 272316 h 3641923"/>
                <a:gd name="connsiteX93" fmla="*/ 1055406 w 2072600"/>
                <a:gd name="connsiteY93" fmla="*/ 244262 h 3641923"/>
                <a:gd name="connsiteX94" fmla="*/ 1047667 w 2072600"/>
                <a:gd name="connsiteY94" fmla="*/ 244262 h 3641923"/>
                <a:gd name="connsiteX95" fmla="*/ 1047667 w 2072600"/>
                <a:gd name="connsiteY95" fmla="*/ 205809 h 3641923"/>
                <a:gd name="connsiteX96" fmla="*/ 1053713 w 2072600"/>
                <a:gd name="connsiteY96" fmla="*/ 205809 h 3641923"/>
                <a:gd name="connsiteX97" fmla="*/ 1053713 w 2072600"/>
                <a:gd name="connsiteY97" fmla="*/ 184285 h 3641923"/>
                <a:gd name="connsiteX98" fmla="*/ 1047667 w 2072600"/>
                <a:gd name="connsiteY98" fmla="*/ 184285 h 3641923"/>
                <a:gd name="connsiteX99" fmla="*/ 1047667 w 2072600"/>
                <a:gd name="connsiteY99" fmla="*/ 102784 h 3641923"/>
                <a:gd name="connsiteX100" fmla="*/ 1036300 w 2072600"/>
                <a:gd name="connsiteY100" fmla="*/ 0 h 3641923"/>
                <a:gd name="connsiteX101" fmla="*/ 1025175 w 2072600"/>
                <a:gd name="connsiteY101" fmla="*/ 102784 h 3641923"/>
                <a:gd name="connsiteX102" fmla="*/ 1025175 w 2072600"/>
                <a:gd name="connsiteY102" fmla="*/ 184043 h 3641923"/>
                <a:gd name="connsiteX103" fmla="*/ 1019129 w 2072600"/>
                <a:gd name="connsiteY103" fmla="*/ 184043 h 3641923"/>
                <a:gd name="connsiteX104" fmla="*/ 1019129 w 2072600"/>
                <a:gd name="connsiteY104" fmla="*/ 205567 h 3641923"/>
                <a:gd name="connsiteX105" fmla="*/ 1025175 w 2072600"/>
                <a:gd name="connsiteY105" fmla="*/ 205567 h 3641923"/>
                <a:gd name="connsiteX106" fmla="*/ 1025175 w 2072600"/>
                <a:gd name="connsiteY106" fmla="*/ 244020 h 3641923"/>
                <a:gd name="connsiteX107" fmla="*/ 1017436 w 2072600"/>
                <a:gd name="connsiteY107" fmla="*/ 244020 h 3641923"/>
                <a:gd name="connsiteX108" fmla="*/ 1017436 w 2072600"/>
                <a:gd name="connsiteY108" fmla="*/ 272316 h 3641923"/>
                <a:gd name="connsiteX109" fmla="*/ 1025175 w 2072600"/>
                <a:gd name="connsiteY109" fmla="*/ 272316 h 3641923"/>
                <a:gd name="connsiteX110" fmla="*/ 1025175 w 2072600"/>
                <a:gd name="connsiteY110" fmla="*/ 287794 h 3641923"/>
                <a:gd name="connsiteX111" fmla="*/ 1019613 w 2072600"/>
                <a:gd name="connsiteY111" fmla="*/ 287794 h 3641923"/>
                <a:gd name="connsiteX112" fmla="*/ 1019613 w 2072600"/>
                <a:gd name="connsiteY112" fmla="*/ 305449 h 3641923"/>
                <a:gd name="connsiteX113" fmla="*/ 1025175 w 2072600"/>
                <a:gd name="connsiteY113" fmla="*/ 311011 h 3641923"/>
                <a:gd name="connsiteX114" fmla="*/ 1025175 w 2072600"/>
                <a:gd name="connsiteY114" fmla="*/ 330842 h 3641923"/>
                <a:gd name="connsiteX115" fmla="*/ 983095 w 2072600"/>
                <a:gd name="connsiteY115" fmla="*/ 348739 h 3641923"/>
                <a:gd name="connsiteX116" fmla="*/ 947060 w 2072600"/>
                <a:gd name="connsiteY116" fmla="*/ 391545 h 3641923"/>
                <a:gd name="connsiteX117" fmla="*/ 947060 w 2072600"/>
                <a:gd name="connsiteY117" fmla="*/ 449104 h 3641923"/>
                <a:gd name="connsiteX118" fmla="*/ 953831 w 2072600"/>
                <a:gd name="connsiteY118" fmla="*/ 473046 h 3641923"/>
                <a:gd name="connsiteX119" fmla="*/ 1000991 w 2072600"/>
                <a:gd name="connsiteY119" fmla="*/ 520206 h 3641923"/>
                <a:gd name="connsiteX120" fmla="*/ 1000991 w 2072600"/>
                <a:gd name="connsiteY120" fmla="*/ 541730 h 3641923"/>
                <a:gd name="connsiteX121" fmla="*/ 945367 w 2072600"/>
                <a:gd name="connsiteY121" fmla="*/ 576797 h 3641923"/>
                <a:gd name="connsiteX122" fmla="*/ 945367 w 2072600"/>
                <a:gd name="connsiteY122" fmla="*/ 597354 h 3641923"/>
                <a:gd name="connsiteX123" fmla="*/ 975356 w 2072600"/>
                <a:gd name="connsiteY123" fmla="*/ 597354 h 3641923"/>
                <a:gd name="connsiteX124" fmla="*/ 975356 w 2072600"/>
                <a:gd name="connsiteY124" fmla="*/ 655638 h 3641923"/>
                <a:gd name="connsiteX125" fmla="*/ 949720 w 2072600"/>
                <a:gd name="connsiteY125" fmla="*/ 681274 h 3641923"/>
                <a:gd name="connsiteX126" fmla="*/ 949720 w 2072600"/>
                <a:gd name="connsiteY126" fmla="*/ 693124 h 3641923"/>
                <a:gd name="connsiteX127" fmla="*/ 961812 w 2072600"/>
                <a:gd name="connsiteY127" fmla="*/ 705216 h 3641923"/>
                <a:gd name="connsiteX128" fmla="*/ 972937 w 2072600"/>
                <a:gd name="connsiteY128" fmla="*/ 751650 h 3641923"/>
                <a:gd name="connsiteX129" fmla="*/ 978983 w 2072600"/>
                <a:gd name="connsiteY129" fmla="*/ 780671 h 3641923"/>
                <a:gd name="connsiteX130" fmla="*/ 1009697 w 2072600"/>
                <a:gd name="connsiteY130" fmla="*/ 805581 h 3641923"/>
                <a:gd name="connsiteX131" fmla="*/ 995187 w 2072600"/>
                <a:gd name="connsiteY131" fmla="*/ 820092 h 3641923"/>
                <a:gd name="connsiteX132" fmla="*/ 995187 w 2072600"/>
                <a:gd name="connsiteY132" fmla="*/ 843309 h 3641923"/>
                <a:gd name="connsiteX133" fmla="*/ 1006312 w 2072600"/>
                <a:gd name="connsiteY133" fmla="*/ 843309 h 3641923"/>
                <a:gd name="connsiteX134" fmla="*/ 975356 w 2072600"/>
                <a:gd name="connsiteY134" fmla="*/ 879344 h 3641923"/>
                <a:gd name="connsiteX135" fmla="*/ 960845 w 2072600"/>
                <a:gd name="connsiteY135" fmla="*/ 879344 h 3641923"/>
                <a:gd name="connsiteX136" fmla="*/ 960845 w 2072600"/>
                <a:gd name="connsiteY136" fmla="*/ 898207 h 3641923"/>
                <a:gd name="connsiteX137" fmla="*/ 953831 w 2072600"/>
                <a:gd name="connsiteY137" fmla="*/ 904979 h 3641923"/>
                <a:gd name="connsiteX138" fmla="*/ 953831 w 2072600"/>
                <a:gd name="connsiteY138" fmla="*/ 947785 h 3641923"/>
                <a:gd name="connsiteX139" fmla="*/ 960119 w 2072600"/>
                <a:gd name="connsiteY139" fmla="*/ 947785 h 3641923"/>
                <a:gd name="connsiteX140" fmla="*/ 960119 w 2072600"/>
                <a:gd name="connsiteY140" fmla="*/ 1026626 h 3641923"/>
                <a:gd name="connsiteX141" fmla="*/ 935209 w 2072600"/>
                <a:gd name="connsiteY141" fmla="*/ 1026626 h 3641923"/>
                <a:gd name="connsiteX142" fmla="*/ 935209 w 2072600"/>
                <a:gd name="connsiteY142" fmla="*/ 1056131 h 3641923"/>
                <a:gd name="connsiteX143" fmla="*/ 926745 w 2072600"/>
                <a:gd name="connsiteY143" fmla="*/ 1056131 h 3641923"/>
                <a:gd name="connsiteX144" fmla="*/ 926745 w 2072600"/>
                <a:gd name="connsiteY144" fmla="*/ 1088297 h 3641923"/>
                <a:gd name="connsiteX145" fmla="*/ 939563 w 2072600"/>
                <a:gd name="connsiteY145" fmla="*/ 1088297 h 3641923"/>
                <a:gd name="connsiteX146" fmla="*/ 968100 w 2072600"/>
                <a:gd name="connsiteY146" fmla="*/ 1108853 h 3641923"/>
                <a:gd name="connsiteX147" fmla="*/ 968100 w 2072600"/>
                <a:gd name="connsiteY147" fmla="*/ 1130619 h 3641923"/>
                <a:gd name="connsiteX148" fmla="*/ 953831 w 2072600"/>
                <a:gd name="connsiteY148" fmla="*/ 1130619 h 3641923"/>
                <a:gd name="connsiteX149" fmla="*/ 953831 w 2072600"/>
                <a:gd name="connsiteY149" fmla="*/ 1152385 h 3641923"/>
                <a:gd name="connsiteX150" fmla="*/ 968100 w 2072600"/>
                <a:gd name="connsiteY150" fmla="*/ 1152385 h 3641923"/>
                <a:gd name="connsiteX151" fmla="*/ 953831 w 2072600"/>
                <a:gd name="connsiteY151" fmla="*/ 1686376 h 3641923"/>
                <a:gd name="connsiteX152" fmla="*/ 936661 w 2072600"/>
                <a:gd name="connsiteY152" fmla="*/ 1686376 h 3641923"/>
                <a:gd name="connsiteX153" fmla="*/ 936661 w 2072600"/>
                <a:gd name="connsiteY153" fmla="*/ 1726038 h 3641923"/>
                <a:gd name="connsiteX154" fmla="*/ 940046 w 2072600"/>
                <a:gd name="connsiteY154" fmla="*/ 1726038 h 3641923"/>
                <a:gd name="connsiteX155" fmla="*/ 919731 w 2072600"/>
                <a:gd name="connsiteY155" fmla="*/ 1741516 h 3641923"/>
                <a:gd name="connsiteX156" fmla="*/ 686352 w 2072600"/>
                <a:gd name="connsiteY156" fmla="*/ 2003433 h 3641923"/>
                <a:gd name="connsiteX157" fmla="*/ 667005 w 2072600"/>
                <a:gd name="connsiteY157" fmla="*/ 2003433 h 3641923"/>
                <a:gd name="connsiteX158" fmla="*/ 667005 w 2072600"/>
                <a:gd name="connsiteY158" fmla="*/ 2042128 h 3641923"/>
                <a:gd name="connsiteX159" fmla="*/ 686352 w 2072600"/>
                <a:gd name="connsiteY159" fmla="*/ 2042128 h 3641923"/>
                <a:gd name="connsiteX160" fmla="*/ 686352 w 2072600"/>
                <a:gd name="connsiteY160" fmla="*/ 2060024 h 3641923"/>
                <a:gd name="connsiteX161" fmla="*/ 652736 w 2072600"/>
                <a:gd name="connsiteY161" fmla="*/ 2060024 h 3641923"/>
                <a:gd name="connsiteX162" fmla="*/ 652736 w 2072600"/>
                <a:gd name="connsiteY162" fmla="*/ 2098478 h 3641923"/>
                <a:gd name="connsiteX163" fmla="*/ 582601 w 2072600"/>
                <a:gd name="connsiteY163" fmla="*/ 2115165 h 3641923"/>
                <a:gd name="connsiteX164" fmla="*/ 582601 w 2072600"/>
                <a:gd name="connsiteY164" fmla="*/ 2318797 h 3641923"/>
                <a:gd name="connsiteX165" fmla="*/ 566398 w 2072600"/>
                <a:gd name="connsiteY165" fmla="*/ 2318797 h 3641923"/>
                <a:gd name="connsiteX166" fmla="*/ 566398 w 2072600"/>
                <a:gd name="connsiteY166" fmla="*/ 2333308 h 3641923"/>
                <a:gd name="connsiteX167" fmla="*/ 522624 w 2072600"/>
                <a:gd name="connsiteY167" fmla="*/ 2333308 h 3641923"/>
                <a:gd name="connsiteX168" fmla="*/ 522624 w 2072600"/>
                <a:gd name="connsiteY168" fmla="*/ 2371761 h 3641923"/>
                <a:gd name="connsiteX169" fmla="*/ 528670 w 2072600"/>
                <a:gd name="connsiteY169" fmla="*/ 2371761 h 3641923"/>
                <a:gd name="connsiteX170" fmla="*/ 528670 w 2072600"/>
                <a:gd name="connsiteY170" fmla="*/ 2382886 h 3641923"/>
                <a:gd name="connsiteX171" fmla="*/ 512467 w 2072600"/>
                <a:gd name="connsiteY171" fmla="*/ 2382886 h 3641923"/>
                <a:gd name="connsiteX172" fmla="*/ 512467 w 2072600"/>
                <a:gd name="connsiteY172" fmla="*/ 2410456 h 3641923"/>
                <a:gd name="connsiteX173" fmla="*/ 546809 w 2072600"/>
                <a:gd name="connsiteY173" fmla="*/ 2410456 h 3641923"/>
                <a:gd name="connsiteX174" fmla="*/ 546809 w 2072600"/>
                <a:gd name="connsiteY174" fmla="*/ 2455681 h 3641923"/>
                <a:gd name="connsiteX175" fmla="*/ 533023 w 2072600"/>
                <a:gd name="connsiteY175" fmla="*/ 2455681 h 3641923"/>
                <a:gd name="connsiteX176" fmla="*/ 533023 w 2072600"/>
                <a:gd name="connsiteY176" fmla="*/ 2509612 h 3641923"/>
                <a:gd name="connsiteX177" fmla="*/ 546809 w 2072600"/>
                <a:gd name="connsiteY177" fmla="*/ 2509612 h 3641923"/>
                <a:gd name="connsiteX178" fmla="*/ 546809 w 2072600"/>
                <a:gd name="connsiteY178" fmla="*/ 2642384 h 3641923"/>
                <a:gd name="connsiteX179" fmla="*/ 531331 w 2072600"/>
                <a:gd name="connsiteY179" fmla="*/ 2642384 h 3641923"/>
                <a:gd name="connsiteX180" fmla="*/ 531331 w 2072600"/>
                <a:gd name="connsiteY180" fmla="*/ 2878907 h 3641923"/>
                <a:gd name="connsiteX181" fmla="*/ 293115 w 2072600"/>
                <a:gd name="connsiteY181" fmla="*/ 2878907 h 3641923"/>
                <a:gd name="connsiteX182" fmla="*/ 293115 w 2072600"/>
                <a:gd name="connsiteY182" fmla="*/ 2799341 h 3641923"/>
                <a:gd name="connsiteX183" fmla="*/ 266754 w 2072600"/>
                <a:gd name="connsiteY183" fmla="*/ 2799341 h 3641923"/>
                <a:gd name="connsiteX184" fmla="*/ 266754 w 2072600"/>
                <a:gd name="connsiteY184" fmla="*/ 2710584 h 3641923"/>
                <a:gd name="connsiteX185" fmla="*/ 192749 w 2072600"/>
                <a:gd name="connsiteY185" fmla="*/ 2710584 h 3641923"/>
                <a:gd name="connsiteX186" fmla="*/ 192749 w 2072600"/>
                <a:gd name="connsiteY186" fmla="*/ 2690027 h 3641923"/>
                <a:gd name="connsiteX187" fmla="*/ 244262 w 2072600"/>
                <a:gd name="connsiteY187" fmla="*/ 2655202 h 3641923"/>
                <a:gd name="connsiteX188" fmla="*/ 56591 w 2072600"/>
                <a:gd name="connsiteY188" fmla="*/ 2655202 h 3641923"/>
                <a:gd name="connsiteX189" fmla="*/ 113183 w 2072600"/>
                <a:gd name="connsiteY189" fmla="*/ 2694622 h 3641923"/>
                <a:gd name="connsiteX190" fmla="*/ 113183 w 2072600"/>
                <a:gd name="connsiteY190" fmla="*/ 2712519 h 3641923"/>
                <a:gd name="connsiteX191" fmla="*/ 30956 w 2072600"/>
                <a:gd name="connsiteY191" fmla="*/ 2712519 h 3641923"/>
                <a:gd name="connsiteX192" fmla="*/ 30956 w 2072600"/>
                <a:gd name="connsiteY192" fmla="*/ 2805145 h 3641923"/>
                <a:gd name="connsiteX193" fmla="*/ 21766 w 2072600"/>
                <a:gd name="connsiteY193" fmla="*/ 2805145 h 3641923"/>
                <a:gd name="connsiteX194" fmla="*/ 21766 w 2072600"/>
                <a:gd name="connsiteY194" fmla="*/ 2878423 h 3641923"/>
                <a:gd name="connsiteX195" fmla="*/ 10399 w 2072600"/>
                <a:gd name="connsiteY195" fmla="*/ 2878423 h 3641923"/>
                <a:gd name="connsiteX196" fmla="*/ 10399 w 2072600"/>
                <a:gd name="connsiteY196" fmla="*/ 2995476 h 3641923"/>
                <a:gd name="connsiteX197" fmla="*/ 0 w 2072600"/>
                <a:gd name="connsiteY197" fmla="*/ 2995476 h 3641923"/>
                <a:gd name="connsiteX198" fmla="*/ 0 w 2072600"/>
                <a:gd name="connsiteY198" fmla="*/ 3041910 h 3641923"/>
                <a:gd name="connsiteX199" fmla="*/ 10399 w 2072600"/>
                <a:gd name="connsiteY199" fmla="*/ 3052067 h 3641923"/>
                <a:gd name="connsiteX200" fmla="*/ 10399 w 2072600"/>
                <a:gd name="connsiteY200" fmla="*/ 3460541 h 3641923"/>
                <a:gd name="connsiteX201" fmla="*/ 10399 w 2072600"/>
                <a:gd name="connsiteY201" fmla="*/ 3460783 h 3641923"/>
                <a:gd name="connsiteX202" fmla="*/ 10399 w 2072600"/>
                <a:gd name="connsiteY202" fmla="*/ 3641924 h 3641923"/>
                <a:gd name="connsiteX203" fmla="*/ 2062201 w 2072600"/>
                <a:gd name="connsiteY203" fmla="*/ 3641924 h 3641923"/>
                <a:gd name="connsiteX204" fmla="*/ 2062201 w 2072600"/>
                <a:gd name="connsiteY204" fmla="*/ 3108900 h 36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2072600" h="3641923">
                  <a:moveTo>
                    <a:pt x="2062443" y="3108900"/>
                  </a:moveTo>
                  <a:lnTo>
                    <a:pt x="2062443" y="3053034"/>
                  </a:lnTo>
                  <a:lnTo>
                    <a:pt x="2072600" y="3042877"/>
                  </a:lnTo>
                  <a:lnTo>
                    <a:pt x="2072600" y="2996443"/>
                  </a:lnTo>
                  <a:lnTo>
                    <a:pt x="2062443" y="2996443"/>
                  </a:lnTo>
                  <a:lnTo>
                    <a:pt x="2062443" y="2879391"/>
                  </a:lnTo>
                  <a:lnTo>
                    <a:pt x="2050834" y="2879391"/>
                  </a:lnTo>
                  <a:lnTo>
                    <a:pt x="2050834" y="2806112"/>
                  </a:lnTo>
                  <a:lnTo>
                    <a:pt x="2041886" y="2806112"/>
                  </a:lnTo>
                  <a:lnTo>
                    <a:pt x="2041886" y="2713486"/>
                  </a:lnTo>
                  <a:lnTo>
                    <a:pt x="1959659" y="2713486"/>
                  </a:lnTo>
                  <a:lnTo>
                    <a:pt x="1959659" y="2695590"/>
                  </a:lnTo>
                  <a:cubicBezTo>
                    <a:pt x="1959659" y="2695590"/>
                    <a:pt x="2012865" y="2685190"/>
                    <a:pt x="2016009" y="2656169"/>
                  </a:cubicBezTo>
                  <a:lnTo>
                    <a:pt x="1828338" y="2656169"/>
                  </a:lnTo>
                  <a:cubicBezTo>
                    <a:pt x="1828338" y="2656169"/>
                    <a:pt x="1839463" y="2684465"/>
                    <a:pt x="1879851" y="2690994"/>
                  </a:cubicBezTo>
                  <a:lnTo>
                    <a:pt x="1879851" y="2711551"/>
                  </a:lnTo>
                  <a:lnTo>
                    <a:pt x="1806089" y="2711551"/>
                  </a:lnTo>
                  <a:lnTo>
                    <a:pt x="1806089" y="2800308"/>
                  </a:lnTo>
                  <a:lnTo>
                    <a:pt x="1779727" y="2800308"/>
                  </a:lnTo>
                  <a:lnTo>
                    <a:pt x="1779727" y="2879875"/>
                  </a:lnTo>
                  <a:lnTo>
                    <a:pt x="1541512" y="2879875"/>
                  </a:lnTo>
                  <a:lnTo>
                    <a:pt x="1541512" y="2643351"/>
                  </a:lnTo>
                  <a:lnTo>
                    <a:pt x="1526034" y="2643351"/>
                  </a:lnTo>
                  <a:lnTo>
                    <a:pt x="1526034" y="2510579"/>
                  </a:lnTo>
                  <a:lnTo>
                    <a:pt x="1539819" y="2510579"/>
                  </a:lnTo>
                  <a:lnTo>
                    <a:pt x="1539819" y="2456648"/>
                  </a:lnTo>
                  <a:lnTo>
                    <a:pt x="1526034" y="2456648"/>
                  </a:lnTo>
                  <a:lnTo>
                    <a:pt x="1526034" y="2411181"/>
                  </a:lnTo>
                  <a:lnTo>
                    <a:pt x="1560375" y="2411181"/>
                  </a:lnTo>
                  <a:lnTo>
                    <a:pt x="1560375" y="2383611"/>
                  </a:lnTo>
                  <a:lnTo>
                    <a:pt x="1544172" y="2383611"/>
                  </a:lnTo>
                  <a:lnTo>
                    <a:pt x="1544172" y="2372486"/>
                  </a:lnTo>
                  <a:lnTo>
                    <a:pt x="1550218" y="2372486"/>
                  </a:lnTo>
                  <a:lnTo>
                    <a:pt x="1550218" y="2334033"/>
                  </a:lnTo>
                  <a:lnTo>
                    <a:pt x="1506686" y="2334033"/>
                  </a:lnTo>
                  <a:lnTo>
                    <a:pt x="1506686" y="2319523"/>
                  </a:lnTo>
                  <a:lnTo>
                    <a:pt x="1489757" y="2319523"/>
                  </a:lnTo>
                  <a:lnTo>
                    <a:pt x="1489757" y="2115890"/>
                  </a:lnTo>
                  <a:lnTo>
                    <a:pt x="1419622" y="2099203"/>
                  </a:lnTo>
                  <a:lnTo>
                    <a:pt x="1419622" y="2060508"/>
                  </a:lnTo>
                  <a:lnTo>
                    <a:pt x="1386248" y="2060508"/>
                  </a:lnTo>
                  <a:lnTo>
                    <a:pt x="1386248" y="2042612"/>
                  </a:lnTo>
                  <a:lnTo>
                    <a:pt x="1405595" y="2042612"/>
                  </a:lnTo>
                  <a:lnTo>
                    <a:pt x="1405595" y="2003917"/>
                  </a:lnTo>
                  <a:lnTo>
                    <a:pt x="1386248" y="2003917"/>
                  </a:lnTo>
                  <a:cubicBezTo>
                    <a:pt x="1386248" y="2003917"/>
                    <a:pt x="1352148" y="1830273"/>
                    <a:pt x="1152869" y="1742000"/>
                  </a:cubicBezTo>
                  <a:lnTo>
                    <a:pt x="1132554" y="1726522"/>
                  </a:lnTo>
                  <a:lnTo>
                    <a:pt x="1135940" y="1726522"/>
                  </a:lnTo>
                  <a:lnTo>
                    <a:pt x="1135940" y="1686860"/>
                  </a:lnTo>
                  <a:lnTo>
                    <a:pt x="1118769" y="1686860"/>
                  </a:lnTo>
                  <a:lnTo>
                    <a:pt x="1104742" y="1152869"/>
                  </a:lnTo>
                  <a:lnTo>
                    <a:pt x="1118769" y="1152869"/>
                  </a:lnTo>
                  <a:lnTo>
                    <a:pt x="1118769" y="1131103"/>
                  </a:lnTo>
                  <a:lnTo>
                    <a:pt x="1104742" y="1131103"/>
                  </a:lnTo>
                  <a:lnTo>
                    <a:pt x="1104742" y="1109337"/>
                  </a:lnTo>
                  <a:lnTo>
                    <a:pt x="1133038" y="1088780"/>
                  </a:lnTo>
                  <a:lnTo>
                    <a:pt x="1145855" y="1088780"/>
                  </a:lnTo>
                  <a:lnTo>
                    <a:pt x="1145855" y="1056615"/>
                  </a:lnTo>
                  <a:lnTo>
                    <a:pt x="1137633" y="1056615"/>
                  </a:lnTo>
                  <a:lnTo>
                    <a:pt x="1137633" y="1027110"/>
                  </a:lnTo>
                  <a:lnTo>
                    <a:pt x="1112723" y="1027110"/>
                  </a:lnTo>
                  <a:lnTo>
                    <a:pt x="1112723" y="948027"/>
                  </a:lnTo>
                  <a:lnTo>
                    <a:pt x="1119011" y="948027"/>
                  </a:lnTo>
                  <a:lnTo>
                    <a:pt x="1119011" y="905221"/>
                  </a:lnTo>
                  <a:lnTo>
                    <a:pt x="1111997" y="898449"/>
                  </a:lnTo>
                  <a:lnTo>
                    <a:pt x="1111997" y="879585"/>
                  </a:lnTo>
                  <a:lnTo>
                    <a:pt x="1097487" y="879585"/>
                  </a:lnTo>
                  <a:lnTo>
                    <a:pt x="1066772" y="843551"/>
                  </a:lnTo>
                  <a:lnTo>
                    <a:pt x="1077897" y="843551"/>
                  </a:lnTo>
                  <a:lnTo>
                    <a:pt x="1077897" y="820334"/>
                  </a:lnTo>
                  <a:lnTo>
                    <a:pt x="1063387" y="805823"/>
                  </a:lnTo>
                  <a:lnTo>
                    <a:pt x="1094101" y="780913"/>
                  </a:lnTo>
                  <a:lnTo>
                    <a:pt x="1100147" y="751892"/>
                  </a:lnTo>
                  <a:lnTo>
                    <a:pt x="1111272" y="705458"/>
                  </a:lnTo>
                  <a:lnTo>
                    <a:pt x="1123364" y="693366"/>
                  </a:lnTo>
                  <a:lnTo>
                    <a:pt x="1123364" y="681515"/>
                  </a:lnTo>
                  <a:lnTo>
                    <a:pt x="1097487" y="655880"/>
                  </a:lnTo>
                  <a:lnTo>
                    <a:pt x="1097487" y="597354"/>
                  </a:lnTo>
                  <a:lnTo>
                    <a:pt x="1127475" y="597354"/>
                  </a:lnTo>
                  <a:lnTo>
                    <a:pt x="1127475" y="576797"/>
                  </a:lnTo>
                  <a:lnTo>
                    <a:pt x="1071851" y="541730"/>
                  </a:lnTo>
                  <a:lnTo>
                    <a:pt x="1071851" y="520206"/>
                  </a:lnTo>
                  <a:lnTo>
                    <a:pt x="1119011" y="473046"/>
                  </a:lnTo>
                  <a:lnTo>
                    <a:pt x="1125782" y="449104"/>
                  </a:lnTo>
                  <a:lnTo>
                    <a:pt x="1125782" y="391545"/>
                  </a:lnTo>
                  <a:lnTo>
                    <a:pt x="1089748" y="348739"/>
                  </a:lnTo>
                  <a:lnTo>
                    <a:pt x="1047667" y="330842"/>
                  </a:lnTo>
                  <a:lnTo>
                    <a:pt x="1047667" y="311011"/>
                  </a:lnTo>
                  <a:lnTo>
                    <a:pt x="1053229" y="305449"/>
                  </a:lnTo>
                  <a:lnTo>
                    <a:pt x="1053229" y="287794"/>
                  </a:lnTo>
                  <a:lnTo>
                    <a:pt x="1047667" y="287794"/>
                  </a:lnTo>
                  <a:lnTo>
                    <a:pt x="1047667" y="272316"/>
                  </a:lnTo>
                  <a:lnTo>
                    <a:pt x="1055406" y="272316"/>
                  </a:lnTo>
                  <a:lnTo>
                    <a:pt x="1055406" y="244262"/>
                  </a:lnTo>
                  <a:lnTo>
                    <a:pt x="1047667" y="244262"/>
                  </a:lnTo>
                  <a:lnTo>
                    <a:pt x="1047667" y="205809"/>
                  </a:lnTo>
                  <a:lnTo>
                    <a:pt x="1053713" y="205809"/>
                  </a:lnTo>
                  <a:lnTo>
                    <a:pt x="1053713" y="184285"/>
                  </a:lnTo>
                  <a:lnTo>
                    <a:pt x="1047667" y="184285"/>
                  </a:lnTo>
                  <a:lnTo>
                    <a:pt x="1047667" y="102784"/>
                  </a:lnTo>
                  <a:lnTo>
                    <a:pt x="1036300" y="0"/>
                  </a:lnTo>
                  <a:lnTo>
                    <a:pt x="1025175" y="102784"/>
                  </a:lnTo>
                  <a:lnTo>
                    <a:pt x="1025175" y="184043"/>
                  </a:lnTo>
                  <a:lnTo>
                    <a:pt x="1019129" y="184043"/>
                  </a:lnTo>
                  <a:lnTo>
                    <a:pt x="1019129" y="205567"/>
                  </a:lnTo>
                  <a:lnTo>
                    <a:pt x="1025175" y="205567"/>
                  </a:lnTo>
                  <a:lnTo>
                    <a:pt x="1025175" y="244020"/>
                  </a:lnTo>
                  <a:lnTo>
                    <a:pt x="1017436" y="244020"/>
                  </a:lnTo>
                  <a:lnTo>
                    <a:pt x="1017436" y="272316"/>
                  </a:lnTo>
                  <a:lnTo>
                    <a:pt x="1025175" y="272316"/>
                  </a:lnTo>
                  <a:lnTo>
                    <a:pt x="1025175" y="287794"/>
                  </a:lnTo>
                  <a:lnTo>
                    <a:pt x="1019613" y="287794"/>
                  </a:lnTo>
                  <a:lnTo>
                    <a:pt x="1019613" y="305449"/>
                  </a:lnTo>
                  <a:lnTo>
                    <a:pt x="1025175" y="311011"/>
                  </a:lnTo>
                  <a:lnTo>
                    <a:pt x="1025175" y="330842"/>
                  </a:lnTo>
                  <a:lnTo>
                    <a:pt x="983095" y="348739"/>
                  </a:lnTo>
                  <a:lnTo>
                    <a:pt x="947060" y="391545"/>
                  </a:lnTo>
                  <a:lnTo>
                    <a:pt x="947060" y="449104"/>
                  </a:lnTo>
                  <a:lnTo>
                    <a:pt x="953831" y="473046"/>
                  </a:lnTo>
                  <a:lnTo>
                    <a:pt x="1000991" y="520206"/>
                  </a:lnTo>
                  <a:lnTo>
                    <a:pt x="1000991" y="541730"/>
                  </a:lnTo>
                  <a:lnTo>
                    <a:pt x="945367" y="576797"/>
                  </a:lnTo>
                  <a:lnTo>
                    <a:pt x="945367" y="597354"/>
                  </a:lnTo>
                  <a:lnTo>
                    <a:pt x="975356" y="597354"/>
                  </a:lnTo>
                  <a:lnTo>
                    <a:pt x="975356" y="655638"/>
                  </a:lnTo>
                  <a:lnTo>
                    <a:pt x="949720" y="681274"/>
                  </a:lnTo>
                  <a:lnTo>
                    <a:pt x="949720" y="693124"/>
                  </a:lnTo>
                  <a:lnTo>
                    <a:pt x="961812" y="705216"/>
                  </a:lnTo>
                  <a:lnTo>
                    <a:pt x="972937" y="751650"/>
                  </a:lnTo>
                  <a:lnTo>
                    <a:pt x="978983" y="780671"/>
                  </a:lnTo>
                  <a:lnTo>
                    <a:pt x="1009697" y="805581"/>
                  </a:lnTo>
                  <a:lnTo>
                    <a:pt x="995187" y="820092"/>
                  </a:lnTo>
                  <a:lnTo>
                    <a:pt x="995187" y="843309"/>
                  </a:lnTo>
                  <a:lnTo>
                    <a:pt x="1006312" y="843309"/>
                  </a:lnTo>
                  <a:lnTo>
                    <a:pt x="975356" y="879344"/>
                  </a:lnTo>
                  <a:lnTo>
                    <a:pt x="960845" y="879344"/>
                  </a:lnTo>
                  <a:lnTo>
                    <a:pt x="960845" y="898207"/>
                  </a:lnTo>
                  <a:lnTo>
                    <a:pt x="953831" y="904979"/>
                  </a:lnTo>
                  <a:lnTo>
                    <a:pt x="953831" y="947785"/>
                  </a:lnTo>
                  <a:lnTo>
                    <a:pt x="960119" y="947785"/>
                  </a:lnTo>
                  <a:lnTo>
                    <a:pt x="960119" y="1026626"/>
                  </a:lnTo>
                  <a:lnTo>
                    <a:pt x="935209" y="1026626"/>
                  </a:lnTo>
                  <a:lnTo>
                    <a:pt x="935209" y="1056131"/>
                  </a:lnTo>
                  <a:lnTo>
                    <a:pt x="926745" y="1056131"/>
                  </a:lnTo>
                  <a:lnTo>
                    <a:pt x="926745" y="1088297"/>
                  </a:lnTo>
                  <a:lnTo>
                    <a:pt x="939563" y="1088297"/>
                  </a:lnTo>
                  <a:lnTo>
                    <a:pt x="968100" y="1108853"/>
                  </a:lnTo>
                  <a:lnTo>
                    <a:pt x="968100" y="1130619"/>
                  </a:lnTo>
                  <a:lnTo>
                    <a:pt x="953831" y="1130619"/>
                  </a:lnTo>
                  <a:lnTo>
                    <a:pt x="953831" y="1152385"/>
                  </a:lnTo>
                  <a:lnTo>
                    <a:pt x="968100" y="1152385"/>
                  </a:lnTo>
                  <a:lnTo>
                    <a:pt x="953831" y="1686376"/>
                  </a:lnTo>
                  <a:lnTo>
                    <a:pt x="936661" y="1686376"/>
                  </a:lnTo>
                  <a:lnTo>
                    <a:pt x="936661" y="1726038"/>
                  </a:lnTo>
                  <a:lnTo>
                    <a:pt x="940046" y="1726038"/>
                  </a:lnTo>
                  <a:lnTo>
                    <a:pt x="919731" y="1741516"/>
                  </a:lnTo>
                  <a:cubicBezTo>
                    <a:pt x="720452" y="1829789"/>
                    <a:pt x="686352" y="2003433"/>
                    <a:pt x="686352" y="2003433"/>
                  </a:cubicBezTo>
                  <a:lnTo>
                    <a:pt x="667005" y="2003433"/>
                  </a:lnTo>
                  <a:lnTo>
                    <a:pt x="667005" y="2042128"/>
                  </a:lnTo>
                  <a:lnTo>
                    <a:pt x="686352" y="2042128"/>
                  </a:lnTo>
                  <a:lnTo>
                    <a:pt x="686352" y="2060024"/>
                  </a:lnTo>
                  <a:lnTo>
                    <a:pt x="652736" y="2060024"/>
                  </a:lnTo>
                  <a:lnTo>
                    <a:pt x="652736" y="2098478"/>
                  </a:lnTo>
                  <a:lnTo>
                    <a:pt x="582601" y="2115165"/>
                  </a:lnTo>
                  <a:lnTo>
                    <a:pt x="582601" y="2318797"/>
                  </a:lnTo>
                  <a:lnTo>
                    <a:pt x="566398" y="2318797"/>
                  </a:lnTo>
                  <a:lnTo>
                    <a:pt x="566398" y="2333308"/>
                  </a:lnTo>
                  <a:lnTo>
                    <a:pt x="522624" y="2333308"/>
                  </a:lnTo>
                  <a:lnTo>
                    <a:pt x="522624" y="2371761"/>
                  </a:lnTo>
                  <a:lnTo>
                    <a:pt x="528670" y="2371761"/>
                  </a:lnTo>
                  <a:lnTo>
                    <a:pt x="528670" y="2382886"/>
                  </a:lnTo>
                  <a:lnTo>
                    <a:pt x="512467" y="2382886"/>
                  </a:lnTo>
                  <a:lnTo>
                    <a:pt x="512467" y="2410456"/>
                  </a:lnTo>
                  <a:lnTo>
                    <a:pt x="546809" y="2410456"/>
                  </a:lnTo>
                  <a:lnTo>
                    <a:pt x="546809" y="2455681"/>
                  </a:lnTo>
                  <a:lnTo>
                    <a:pt x="533023" y="2455681"/>
                  </a:lnTo>
                  <a:lnTo>
                    <a:pt x="533023" y="2509612"/>
                  </a:lnTo>
                  <a:lnTo>
                    <a:pt x="546809" y="2509612"/>
                  </a:lnTo>
                  <a:lnTo>
                    <a:pt x="546809" y="2642384"/>
                  </a:lnTo>
                  <a:lnTo>
                    <a:pt x="531331" y="2642384"/>
                  </a:lnTo>
                  <a:lnTo>
                    <a:pt x="531331" y="2878907"/>
                  </a:lnTo>
                  <a:lnTo>
                    <a:pt x="293115" y="2878907"/>
                  </a:lnTo>
                  <a:lnTo>
                    <a:pt x="293115" y="2799341"/>
                  </a:lnTo>
                  <a:lnTo>
                    <a:pt x="266754" y="2799341"/>
                  </a:lnTo>
                  <a:lnTo>
                    <a:pt x="266754" y="2710584"/>
                  </a:lnTo>
                  <a:lnTo>
                    <a:pt x="192749" y="2710584"/>
                  </a:lnTo>
                  <a:lnTo>
                    <a:pt x="192749" y="2690027"/>
                  </a:lnTo>
                  <a:cubicBezTo>
                    <a:pt x="233379" y="2683739"/>
                    <a:pt x="244262" y="2655202"/>
                    <a:pt x="244262" y="2655202"/>
                  </a:cubicBezTo>
                  <a:lnTo>
                    <a:pt x="56591" y="2655202"/>
                  </a:lnTo>
                  <a:cubicBezTo>
                    <a:pt x="59735" y="2684223"/>
                    <a:pt x="113183" y="2694622"/>
                    <a:pt x="113183" y="2694622"/>
                  </a:cubicBezTo>
                  <a:lnTo>
                    <a:pt x="113183" y="2712519"/>
                  </a:lnTo>
                  <a:lnTo>
                    <a:pt x="30956" y="2712519"/>
                  </a:lnTo>
                  <a:lnTo>
                    <a:pt x="30956" y="2805145"/>
                  </a:lnTo>
                  <a:lnTo>
                    <a:pt x="21766" y="2805145"/>
                  </a:lnTo>
                  <a:lnTo>
                    <a:pt x="21766" y="2878423"/>
                  </a:lnTo>
                  <a:lnTo>
                    <a:pt x="10399" y="2878423"/>
                  </a:lnTo>
                  <a:lnTo>
                    <a:pt x="10399" y="2995476"/>
                  </a:lnTo>
                  <a:lnTo>
                    <a:pt x="0" y="2995476"/>
                  </a:lnTo>
                  <a:lnTo>
                    <a:pt x="0" y="3041910"/>
                  </a:lnTo>
                  <a:lnTo>
                    <a:pt x="10399" y="3052067"/>
                  </a:lnTo>
                  <a:lnTo>
                    <a:pt x="10399" y="3460541"/>
                  </a:lnTo>
                  <a:lnTo>
                    <a:pt x="10399" y="3460783"/>
                  </a:lnTo>
                  <a:lnTo>
                    <a:pt x="10399" y="3641924"/>
                  </a:lnTo>
                  <a:lnTo>
                    <a:pt x="2062201" y="3641924"/>
                  </a:lnTo>
                  <a:lnTo>
                    <a:pt x="2062201" y="3108900"/>
                  </a:lnTo>
                  <a:close/>
                </a:path>
              </a:pathLst>
            </a:custGeom>
            <a:grpFill/>
            <a:ln w="2417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BD04304-4ABB-5EBA-02AD-3D46F63E7207}"/>
                </a:ext>
              </a:extLst>
            </p:cNvPr>
            <p:cNvSpPr/>
            <p:nvPr/>
          </p:nvSpPr>
          <p:spPr>
            <a:xfrm>
              <a:off x="8050426" y="4457238"/>
              <a:ext cx="1451304" cy="2086627"/>
            </a:xfrm>
            <a:custGeom>
              <a:avLst/>
              <a:gdLst>
                <a:gd name="connsiteX0" fmla="*/ 1366900 w 1451304"/>
                <a:gd name="connsiteY0" fmla="*/ 499165 h 2086627"/>
                <a:gd name="connsiteX1" fmla="*/ 1344651 w 1451304"/>
                <a:gd name="connsiteY1" fmla="*/ 499165 h 2086627"/>
                <a:gd name="connsiteX2" fmla="*/ 1344651 w 1451304"/>
                <a:gd name="connsiteY2" fmla="*/ 392996 h 2086627"/>
                <a:gd name="connsiteX3" fmla="*/ 1229533 w 1451304"/>
                <a:gd name="connsiteY3" fmla="*/ 392996 h 2086627"/>
                <a:gd name="connsiteX4" fmla="*/ 1229533 w 1451304"/>
                <a:gd name="connsiteY4" fmla="*/ 244262 h 2086627"/>
                <a:gd name="connsiteX5" fmla="*/ 1220102 w 1451304"/>
                <a:gd name="connsiteY5" fmla="*/ 244262 h 2086627"/>
                <a:gd name="connsiteX6" fmla="*/ 1220102 w 1451304"/>
                <a:gd name="connsiteY6" fmla="*/ 137125 h 2086627"/>
                <a:gd name="connsiteX7" fmla="*/ 1209944 w 1451304"/>
                <a:gd name="connsiteY7" fmla="*/ 137125 h 2086627"/>
                <a:gd name="connsiteX8" fmla="*/ 1209944 w 1451304"/>
                <a:gd name="connsiteY8" fmla="*/ 148250 h 2086627"/>
                <a:gd name="connsiteX9" fmla="*/ 991801 w 1451304"/>
                <a:gd name="connsiteY9" fmla="*/ 148250 h 2086627"/>
                <a:gd name="connsiteX10" fmla="*/ 991801 w 1451304"/>
                <a:gd name="connsiteY10" fmla="*/ 104476 h 2086627"/>
                <a:gd name="connsiteX11" fmla="*/ 918280 w 1451304"/>
                <a:gd name="connsiteY11" fmla="*/ 104476 h 2086627"/>
                <a:gd name="connsiteX12" fmla="*/ 809451 w 1451304"/>
                <a:gd name="connsiteY12" fmla="*/ 49578 h 2086627"/>
                <a:gd name="connsiteX13" fmla="*/ 803163 w 1451304"/>
                <a:gd name="connsiteY13" fmla="*/ 24184 h 2086627"/>
                <a:gd name="connsiteX14" fmla="*/ 725773 w 1451304"/>
                <a:gd name="connsiteY14" fmla="*/ 0 h 2086627"/>
                <a:gd name="connsiteX15" fmla="*/ 648141 w 1451304"/>
                <a:gd name="connsiteY15" fmla="*/ 24184 h 2086627"/>
                <a:gd name="connsiteX16" fmla="*/ 642095 w 1451304"/>
                <a:gd name="connsiteY16" fmla="*/ 49578 h 2086627"/>
                <a:gd name="connsiteX17" fmla="*/ 533024 w 1451304"/>
                <a:gd name="connsiteY17" fmla="*/ 104476 h 2086627"/>
                <a:gd name="connsiteX18" fmla="*/ 459503 w 1451304"/>
                <a:gd name="connsiteY18" fmla="*/ 104476 h 2086627"/>
                <a:gd name="connsiteX19" fmla="*/ 459503 w 1451304"/>
                <a:gd name="connsiteY19" fmla="*/ 148250 h 2086627"/>
                <a:gd name="connsiteX20" fmla="*/ 241360 w 1451304"/>
                <a:gd name="connsiteY20" fmla="*/ 148250 h 2086627"/>
                <a:gd name="connsiteX21" fmla="*/ 241360 w 1451304"/>
                <a:gd name="connsiteY21" fmla="*/ 137125 h 2086627"/>
                <a:gd name="connsiteX22" fmla="*/ 231202 w 1451304"/>
                <a:gd name="connsiteY22" fmla="*/ 137125 h 2086627"/>
                <a:gd name="connsiteX23" fmla="*/ 231202 w 1451304"/>
                <a:gd name="connsiteY23" fmla="*/ 244262 h 2086627"/>
                <a:gd name="connsiteX24" fmla="*/ 222254 w 1451304"/>
                <a:gd name="connsiteY24" fmla="*/ 244262 h 2086627"/>
                <a:gd name="connsiteX25" fmla="*/ 222254 w 1451304"/>
                <a:gd name="connsiteY25" fmla="*/ 392996 h 2086627"/>
                <a:gd name="connsiteX26" fmla="*/ 107137 w 1451304"/>
                <a:gd name="connsiteY26" fmla="*/ 392996 h 2086627"/>
                <a:gd name="connsiteX27" fmla="*/ 107137 w 1451304"/>
                <a:gd name="connsiteY27" fmla="*/ 499165 h 2086627"/>
                <a:gd name="connsiteX28" fmla="*/ 84645 w 1451304"/>
                <a:gd name="connsiteY28" fmla="*/ 499165 h 2086627"/>
                <a:gd name="connsiteX29" fmla="*/ 84645 w 1451304"/>
                <a:gd name="connsiteY29" fmla="*/ 626375 h 2086627"/>
                <a:gd name="connsiteX30" fmla="*/ 0 w 1451304"/>
                <a:gd name="connsiteY30" fmla="*/ 626375 h 2086627"/>
                <a:gd name="connsiteX31" fmla="*/ 0 w 1451304"/>
                <a:gd name="connsiteY31" fmla="*/ 636774 h 2086627"/>
                <a:gd name="connsiteX32" fmla="*/ 16445 w 1451304"/>
                <a:gd name="connsiteY32" fmla="*/ 657089 h 2086627"/>
                <a:gd name="connsiteX33" fmla="*/ 16445 w 1451304"/>
                <a:gd name="connsiteY33" fmla="*/ 669181 h 2086627"/>
                <a:gd name="connsiteX34" fmla="*/ 75455 w 1451304"/>
                <a:gd name="connsiteY34" fmla="*/ 764951 h 2086627"/>
                <a:gd name="connsiteX35" fmla="*/ 75455 w 1451304"/>
                <a:gd name="connsiteY35" fmla="*/ 788410 h 2086627"/>
                <a:gd name="connsiteX36" fmla="*/ 90208 w 1451304"/>
                <a:gd name="connsiteY36" fmla="*/ 788410 h 2086627"/>
                <a:gd name="connsiteX37" fmla="*/ 90208 w 1451304"/>
                <a:gd name="connsiteY37" fmla="*/ 1084427 h 2086627"/>
                <a:gd name="connsiteX38" fmla="*/ 86096 w 1451304"/>
                <a:gd name="connsiteY38" fmla="*/ 1084427 h 2086627"/>
                <a:gd name="connsiteX39" fmla="*/ 86096 w 1451304"/>
                <a:gd name="connsiteY39" fmla="*/ 1103291 h 2086627"/>
                <a:gd name="connsiteX40" fmla="*/ 74004 w 1451304"/>
                <a:gd name="connsiteY40" fmla="*/ 1103291 h 2086627"/>
                <a:gd name="connsiteX41" fmla="*/ 74004 w 1451304"/>
                <a:gd name="connsiteY41" fmla="*/ 1111755 h 2086627"/>
                <a:gd name="connsiteX42" fmla="*/ 90208 w 1451304"/>
                <a:gd name="connsiteY42" fmla="*/ 1127959 h 2086627"/>
                <a:gd name="connsiteX43" fmla="*/ 90208 w 1451304"/>
                <a:gd name="connsiteY43" fmla="*/ 1277418 h 2086627"/>
                <a:gd name="connsiteX44" fmla="*/ 82711 w 1451304"/>
                <a:gd name="connsiteY44" fmla="*/ 1277418 h 2086627"/>
                <a:gd name="connsiteX45" fmla="*/ 82711 w 1451304"/>
                <a:gd name="connsiteY45" fmla="*/ 1300635 h 2086627"/>
                <a:gd name="connsiteX46" fmla="*/ 60703 w 1451304"/>
                <a:gd name="connsiteY46" fmla="*/ 1300635 h 2086627"/>
                <a:gd name="connsiteX47" fmla="*/ 60703 w 1451304"/>
                <a:gd name="connsiteY47" fmla="*/ 1309342 h 2086627"/>
                <a:gd name="connsiteX48" fmla="*/ 75213 w 1451304"/>
                <a:gd name="connsiteY48" fmla="*/ 1329173 h 2086627"/>
                <a:gd name="connsiteX49" fmla="*/ 75213 w 1451304"/>
                <a:gd name="connsiteY49" fmla="*/ 1343200 h 2086627"/>
                <a:gd name="connsiteX50" fmla="*/ 75213 w 1451304"/>
                <a:gd name="connsiteY50" fmla="*/ 1347553 h 2086627"/>
                <a:gd name="connsiteX51" fmla="*/ 75213 w 1451304"/>
                <a:gd name="connsiteY51" fmla="*/ 1372705 h 2086627"/>
                <a:gd name="connsiteX52" fmla="*/ 75213 w 1451304"/>
                <a:gd name="connsiteY52" fmla="*/ 1372705 h 2086627"/>
                <a:gd name="connsiteX53" fmla="*/ 75213 w 1451304"/>
                <a:gd name="connsiteY53" fmla="*/ 1447434 h 2086627"/>
                <a:gd name="connsiteX54" fmla="*/ 75213 w 1451304"/>
                <a:gd name="connsiteY54" fmla="*/ 2074293 h 2086627"/>
                <a:gd name="connsiteX55" fmla="*/ 1364240 w 1451304"/>
                <a:gd name="connsiteY55" fmla="*/ 2086627 h 2086627"/>
                <a:gd name="connsiteX56" fmla="*/ 1364240 w 1451304"/>
                <a:gd name="connsiteY56" fmla="*/ 1385281 h 2086627"/>
                <a:gd name="connsiteX57" fmla="*/ 1364240 w 1451304"/>
                <a:gd name="connsiteY57" fmla="*/ 1385281 h 2086627"/>
                <a:gd name="connsiteX58" fmla="*/ 1364240 w 1451304"/>
                <a:gd name="connsiteY58" fmla="*/ 1360129 h 2086627"/>
                <a:gd name="connsiteX59" fmla="*/ 1364240 w 1451304"/>
                <a:gd name="connsiteY59" fmla="*/ 1355776 h 2086627"/>
                <a:gd name="connsiteX60" fmla="*/ 1364240 w 1451304"/>
                <a:gd name="connsiteY60" fmla="*/ 1341749 h 2086627"/>
                <a:gd name="connsiteX61" fmla="*/ 1390601 w 1451304"/>
                <a:gd name="connsiteY61" fmla="*/ 1321917 h 2086627"/>
                <a:gd name="connsiteX62" fmla="*/ 1390601 w 1451304"/>
                <a:gd name="connsiteY62" fmla="*/ 1300877 h 2086627"/>
                <a:gd name="connsiteX63" fmla="*/ 1368835 w 1451304"/>
                <a:gd name="connsiteY63" fmla="*/ 1300877 h 2086627"/>
                <a:gd name="connsiteX64" fmla="*/ 1368835 w 1451304"/>
                <a:gd name="connsiteY64" fmla="*/ 1277660 h 2086627"/>
                <a:gd name="connsiteX65" fmla="*/ 1361338 w 1451304"/>
                <a:gd name="connsiteY65" fmla="*/ 1277660 h 2086627"/>
                <a:gd name="connsiteX66" fmla="*/ 1361338 w 1451304"/>
                <a:gd name="connsiteY66" fmla="*/ 1128201 h 2086627"/>
                <a:gd name="connsiteX67" fmla="*/ 1377300 w 1451304"/>
                <a:gd name="connsiteY67" fmla="*/ 1111997 h 2086627"/>
                <a:gd name="connsiteX68" fmla="*/ 1377300 w 1451304"/>
                <a:gd name="connsiteY68" fmla="*/ 1103533 h 2086627"/>
                <a:gd name="connsiteX69" fmla="*/ 1365208 w 1451304"/>
                <a:gd name="connsiteY69" fmla="*/ 1103533 h 2086627"/>
                <a:gd name="connsiteX70" fmla="*/ 1365208 w 1451304"/>
                <a:gd name="connsiteY70" fmla="*/ 1084669 h 2086627"/>
                <a:gd name="connsiteX71" fmla="*/ 1361338 w 1451304"/>
                <a:gd name="connsiteY71" fmla="*/ 1084669 h 2086627"/>
                <a:gd name="connsiteX72" fmla="*/ 1361338 w 1451304"/>
                <a:gd name="connsiteY72" fmla="*/ 788652 h 2086627"/>
                <a:gd name="connsiteX73" fmla="*/ 1375849 w 1451304"/>
                <a:gd name="connsiteY73" fmla="*/ 788652 h 2086627"/>
                <a:gd name="connsiteX74" fmla="*/ 1375849 w 1451304"/>
                <a:gd name="connsiteY74" fmla="*/ 765193 h 2086627"/>
                <a:gd name="connsiteX75" fmla="*/ 1435100 w 1451304"/>
                <a:gd name="connsiteY75" fmla="*/ 669423 h 2086627"/>
                <a:gd name="connsiteX76" fmla="*/ 1435100 w 1451304"/>
                <a:gd name="connsiteY76" fmla="*/ 657331 h 2086627"/>
                <a:gd name="connsiteX77" fmla="*/ 1451304 w 1451304"/>
                <a:gd name="connsiteY77" fmla="*/ 637016 h 2086627"/>
                <a:gd name="connsiteX78" fmla="*/ 1451304 w 1451304"/>
                <a:gd name="connsiteY78" fmla="*/ 626617 h 2086627"/>
                <a:gd name="connsiteX79" fmla="*/ 1366659 w 1451304"/>
                <a:gd name="connsiteY79" fmla="*/ 626617 h 2086627"/>
                <a:gd name="connsiteX80" fmla="*/ 1366659 w 1451304"/>
                <a:gd name="connsiteY80" fmla="*/ 499165 h 2086627"/>
                <a:gd name="connsiteX81" fmla="*/ 948511 w 1451304"/>
                <a:gd name="connsiteY81" fmla="*/ 1825920 h 2086627"/>
                <a:gd name="connsiteX82" fmla="*/ 503035 w 1451304"/>
                <a:gd name="connsiteY82" fmla="*/ 1825920 h 2086627"/>
                <a:gd name="connsiteX83" fmla="*/ 503035 w 1451304"/>
                <a:gd name="connsiteY83" fmla="*/ 1186243 h 2086627"/>
                <a:gd name="connsiteX84" fmla="*/ 536409 w 1451304"/>
                <a:gd name="connsiteY84" fmla="*/ 1150450 h 2086627"/>
                <a:gd name="connsiteX85" fmla="*/ 515852 w 1451304"/>
                <a:gd name="connsiteY85" fmla="*/ 1098454 h 2086627"/>
                <a:gd name="connsiteX86" fmla="*/ 725773 w 1451304"/>
                <a:gd name="connsiteY86" fmla="*/ 938354 h 2086627"/>
                <a:gd name="connsiteX87" fmla="*/ 935451 w 1451304"/>
                <a:gd name="connsiteY87" fmla="*/ 1098454 h 2086627"/>
                <a:gd name="connsiteX88" fmla="*/ 915136 w 1451304"/>
                <a:gd name="connsiteY88" fmla="*/ 1150450 h 2086627"/>
                <a:gd name="connsiteX89" fmla="*/ 948269 w 1451304"/>
                <a:gd name="connsiteY89" fmla="*/ 1186243 h 2086627"/>
                <a:gd name="connsiteX90" fmla="*/ 948269 w 1451304"/>
                <a:gd name="connsiteY90" fmla="*/ 1825920 h 208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451304" h="2086627">
                  <a:moveTo>
                    <a:pt x="1366900" y="499165"/>
                  </a:moveTo>
                  <a:cubicBezTo>
                    <a:pt x="1366900" y="499165"/>
                    <a:pt x="1344651" y="506179"/>
                    <a:pt x="1344651" y="499165"/>
                  </a:cubicBezTo>
                  <a:cubicBezTo>
                    <a:pt x="1344651" y="492152"/>
                    <a:pt x="1344651" y="392996"/>
                    <a:pt x="1344651" y="392996"/>
                  </a:cubicBezTo>
                  <a:lnTo>
                    <a:pt x="1229533" y="392996"/>
                  </a:lnTo>
                  <a:lnTo>
                    <a:pt x="1229533" y="244262"/>
                  </a:lnTo>
                  <a:lnTo>
                    <a:pt x="1220102" y="244262"/>
                  </a:lnTo>
                  <a:lnTo>
                    <a:pt x="1220102" y="137125"/>
                  </a:lnTo>
                  <a:lnTo>
                    <a:pt x="1209944" y="137125"/>
                  </a:lnTo>
                  <a:lnTo>
                    <a:pt x="1209944" y="148250"/>
                  </a:lnTo>
                  <a:lnTo>
                    <a:pt x="991801" y="148250"/>
                  </a:lnTo>
                  <a:lnTo>
                    <a:pt x="991801" y="104476"/>
                  </a:lnTo>
                  <a:lnTo>
                    <a:pt x="918280" y="104476"/>
                  </a:lnTo>
                  <a:lnTo>
                    <a:pt x="809451" y="49578"/>
                  </a:lnTo>
                  <a:lnTo>
                    <a:pt x="803163" y="24184"/>
                  </a:lnTo>
                  <a:cubicBezTo>
                    <a:pt x="803163" y="24184"/>
                    <a:pt x="774142" y="0"/>
                    <a:pt x="725773" y="0"/>
                  </a:cubicBezTo>
                  <a:cubicBezTo>
                    <a:pt x="677162" y="0"/>
                    <a:pt x="648141" y="24184"/>
                    <a:pt x="648141" y="24184"/>
                  </a:cubicBezTo>
                  <a:lnTo>
                    <a:pt x="642095" y="49578"/>
                  </a:lnTo>
                  <a:lnTo>
                    <a:pt x="533024" y="104476"/>
                  </a:lnTo>
                  <a:lnTo>
                    <a:pt x="459503" y="104476"/>
                  </a:lnTo>
                  <a:lnTo>
                    <a:pt x="459503" y="148250"/>
                  </a:lnTo>
                  <a:lnTo>
                    <a:pt x="241360" y="148250"/>
                  </a:lnTo>
                  <a:lnTo>
                    <a:pt x="241360" y="137125"/>
                  </a:lnTo>
                  <a:lnTo>
                    <a:pt x="231202" y="137125"/>
                  </a:lnTo>
                  <a:lnTo>
                    <a:pt x="231202" y="244262"/>
                  </a:lnTo>
                  <a:lnTo>
                    <a:pt x="222254" y="244262"/>
                  </a:lnTo>
                  <a:lnTo>
                    <a:pt x="222254" y="392996"/>
                  </a:lnTo>
                  <a:lnTo>
                    <a:pt x="107137" y="392996"/>
                  </a:lnTo>
                  <a:cubicBezTo>
                    <a:pt x="107137" y="392996"/>
                    <a:pt x="107137" y="491910"/>
                    <a:pt x="107137" y="499165"/>
                  </a:cubicBezTo>
                  <a:cubicBezTo>
                    <a:pt x="107137" y="506421"/>
                    <a:pt x="84645" y="499165"/>
                    <a:pt x="84645" y="499165"/>
                  </a:cubicBezTo>
                  <a:lnTo>
                    <a:pt x="84645" y="626375"/>
                  </a:lnTo>
                  <a:lnTo>
                    <a:pt x="0" y="626375"/>
                  </a:lnTo>
                  <a:lnTo>
                    <a:pt x="0" y="636774"/>
                  </a:lnTo>
                  <a:lnTo>
                    <a:pt x="16445" y="657089"/>
                  </a:lnTo>
                  <a:lnTo>
                    <a:pt x="16445" y="669181"/>
                  </a:lnTo>
                  <a:lnTo>
                    <a:pt x="75455" y="764951"/>
                  </a:lnTo>
                  <a:lnTo>
                    <a:pt x="75455" y="788410"/>
                  </a:lnTo>
                  <a:lnTo>
                    <a:pt x="90208" y="788410"/>
                  </a:lnTo>
                  <a:lnTo>
                    <a:pt x="90208" y="1084427"/>
                  </a:lnTo>
                  <a:lnTo>
                    <a:pt x="86096" y="1084427"/>
                  </a:lnTo>
                  <a:lnTo>
                    <a:pt x="86096" y="1103291"/>
                  </a:lnTo>
                  <a:lnTo>
                    <a:pt x="74004" y="1103291"/>
                  </a:lnTo>
                  <a:lnTo>
                    <a:pt x="74004" y="1111755"/>
                  </a:lnTo>
                  <a:lnTo>
                    <a:pt x="90208" y="1127959"/>
                  </a:lnTo>
                  <a:lnTo>
                    <a:pt x="90208" y="1277418"/>
                  </a:lnTo>
                  <a:lnTo>
                    <a:pt x="82711" y="1277418"/>
                  </a:lnTo>
                  <a:lnTo>
                    <a:pt x="82711" y="1300635"/>
                  </a:lnTo>
                  <a:lnTo>
                    <a:pt x="60703" y="1300635"/>
                  </a:lnTo>
                  <a:lnTo>
                    <a:pt x="60703" y="1309342"/>
                  </a:lnTo>
                  <a:lnTo>
                    <a:pt x="75213" y="1329173"/>
                  </a:lnTo>
                  <a:lnTo>
                    <a:pt x="75213" y="1343200"/>
                  </a:lnTo>
                  <a:lnTo>
                    <a:pt x="75213" y="1347553"/>
                  </a:lnTo>
                  <a:lnTo>
                    <a:pt x="75213" y="1372705"/>
                  </a:lnTo>
                  <a:lnTo>
                    <a:pt x="75213" y="1372705"/>
                  </a:lnTo>
                  <a:lnTo>
                    <a:pt x="75213" y="1447434"/>
                  </a:lnTo>
                  <a:lnTo>
                    <a:pt x="75213" y="2074293"/>
                  </a:lnTo>
                  <a:lnTo>
                    <a:pt x="1364240" y="2086627"/>
                  </a:lnTo>
                  <a:lnTo>
                    <a:pt x="1364240" y="1385281"/>
                  </a:lnTo>
                  <a:lnTo>
                    <a:pt x="1364240" y="1385281"/>
                  </a:lnTo>
                  <a:lnTo>
                    <a:pt x="1364240" y="1360129"/>
                  </a:lnTo>
                  <a:lnTo>
                    <a:pt x="1364240" y="1355776"/>
                  </a:lnTo>
                  <a:lnTo>
                    <a:pt x="1364240" y="1341749"/>
                  </a:lnTo>
                  <a:lnTo>
                    <a:pt x="1390601" y="1321917"/>
                  </a:lnTo>
                  <a:lnTo>
                    <a:pt x="1390601" y="1300877"/>
                  </a:lnTo>
                  <a:lnTo>
                    <a:pt x="1368835" y="1300877"/>
                  </a:lnTo>
                  <a:lnTo>
                    <a:pt x="1368835" y="1277660"/>
                  </a:lnTo>
                  <a:lnTo>
                    <a:pt x="1361338" y="1277660"/>
                  </a:lnTo>
                  <a:lnTo>
                    <a:pt x="1361338" y="1128201"/>
                  </a:lnTo>
                  <a:lnTo>
                    <a:pt x="1377300" y="1111997"/>
                  </a:lnTo>
                  <a:lnTo>
                    <a:pt x="1377300" y="1103533"/>
                  </a:lnTo>
                  <a:lnTo>
                    <a:pt x="1365208" y="1103533"/>
                  </a:lnTo>
                  <a:lnTo>
                    <a:pt x="1365208" y="1084669"/>
                  </a:lnTo>
                  <a:lnTo>
                    <a:pt x="1361338" y="1084669"/>
                  </a:lnTo>
                  <a:lnTo>
                    <a:pt x="1361338" y="788652"/>
                  </a:lnTo>
                  <a:lnTo>
                    <a:pt x="1375849" y="788652"/>
                  </a:lnTo>
                  <a:lnTo>
                    <a:pt x="1375849" y="765193"/>
                  </a:lnTo>
                  <a:lnTo>
                    <a:pt x="1435100" y="669423"/>
                  </a:lnTo>
                  <a:lnTo>
                    <a:pt x="1435100" y="657331"/>
                  </a:lnTo>
                  <a:lnTo>
                    <a:pt x="1451304" y="637016"/>
                  </a:lnTo>
                  <a:lnTo>
                    <a:pt x="1451304" y="626617"/>
                  </a:lnTo>
                  <a:lnTo>
                    <a:pt x="1366659" y="626617"/>
                  </a:lnTo>
                  <a:lnTo>
                    <a:pt x="1366659" y="499165"/>
                  </a:lnTo>
                  <a:close/>
                  <a:moveTo>
                    <a:pt x="948511" y="1825920"/>
                  </a:moveTo>
                  <a:lnTo>
                    <a:pt x="503035" y="1825920"/>
                  </a:lnTo>
                  <a:lnTo>
                    <a:pt x="503035" y="1186243"/>
                  </a:lnTo>
                  <a:lnTo>
                    <a:pt x="536409" y="1150450"/>
                  </a:lnTo>
                  <a:lnTo>
                    <a:pt x="515852" y="1098454"/>
                  </a:lnTo>
                  <a:cubicBezTo>
                    <a:pt x="515852" y="1098454"/>
                    <a:pt x="522624" y="938354"/>
                    <a:pt x="725773" y="938354"/>
                  </a:cubicBezTo>
                  <a:cubicBezTo>
                    <a:pt x="928922" y="938354"/>
                    <a:pt x="935451" y="1098454"/>
                    <a:pt x="935451" y="1098454"/>
                  </a:cubicBezTo>
                  <a:lnTo>
                    <a:pt x="915136" y="1150450"/>
                  </a:lnTo>
                  <a:lnTo>
                    <a:pt x="948269" y="1186243"/>
                  </a:lnTo>
                  <a:lnTo>
                    <a:pt x="948269" y="1825920"/>
                  </a:lnTo>
                  <a:close/>
                </a:path>
              </a:pathLst>
            </a:custGeom>
            <a:grpFill/>
            <a:ln w="2417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19A082A-9E46-30CF-585F-7E7B2DC3E318}"/>
                </a:ext>
              </a:extLst>
            </p:cNvPr>
            <p:cNvSpPr/>
            <p:nvPr/>
          </p:nvSpPr>
          <p:spPr>
            <a:xfrm>
              <a:off x="9502939" y="4911662"/>
              <a:ext cx="2670921" cy="1507169"/>
            </a:xfrm>
            <a:custGeom>
              <a:avLst/>
              <a:gdLst>
                <a:gd name="connsiteX0" fmla="*/ 13060 w 2670921"/>
                <a:gd name="connsiteY0" fmla="*/ 1351423 h 1507169"/>
                <a:gd name="connsiteX1" fmla="*/ 13060 w 2670921"/>
                <a:gd name="connsiteY1" fmla="*/ 1507170 h 1507169"/>
                <a:gd name="connsiteX2" fmla="*/ 2670922 w 2670921"/>
                <a:gd name="connsiteY2" fmla="*/ 1507170 h 1507169"/>
                <a:gd name="connsiteX3" fmla="*/ 2670922 w 2670921"/>
                <a:gd name="connsiteY3" fmla="*/ 1330866 h 1507169"/>
                <a:gd name="connsiteX4" fmla="*/ 2623278 w 2670921"/>
                <a:gd name="connsiteY4" fmla="*/ 1330866 h 1507169"/>
                <a:gd name="connsiteX5" fmla="*/ 2670922 w 2670921"/>
                <a:gd name="connsiteY5" fmla="*/ 1094343 h 1507169"/>
                <a:gd name="connsiteX6" fmla="*/ 2670922 w 2670921"/>
                <a:gd name="connsiteY6" fmla="*/ 1071851 h 1507169"/>
                <a:gd name="connsiteX7" fmla="*/ 2494376 w 2670921"/>
                <a:gd name="connsiteY7" fmla="*/ 1105226 h 1507169"/>
                <a:gd name="connsiteX8" fmla="*/ 2301627 w 2670921"/>
                <a:gd name="connsiteY8" fmla="*/ 730126 h 1507169"/>
                <a:gd name="connsiteX9" fmla="*/ 2002465 w 2670921"/>
                <a:gd name="connsiteY9" fmla="*/ 486589 h 1507169"/>
                <a:gd name="connsiteX10" fmla="*/ 2065587 w 2670921"/>
                <a:gd name="connsiteY10" fmla="*/ 722871 h 1507169"/>
                <a:gd name="connsiteX11" fmla="*/ 1824227 w 2670921"/>
                <a:gd name="connsiteY11" fmla="*/ 419115 h 1507169"/>
                <a:gd name="connsiteX12" fmla="*/ 1654453 w 2670921"/>
                <a:gd name="connsiteY12" fmla="*/ 185978 h 1507169"/>
                <a:gd name="connsiteX13" fmla="*/ 1409948 w 2670921"/>
                <a:gd name="connsiteY13" fmla="*/ 3628 h 1507169"/>
                <a:gd name="connsiteX14" fmla="*/ 1432924 w 2670921"/>
                <a:gd name="connsiteY14" fmla="*/ 162519 h 1507169"/>
                <a:gd name="connsiteX15" fmla="*/ 1345860 w 2670921"/>
                <a:gd name="connsiteY15" fmla="*/ 29263 h 1507169"/>
                <a:gd name="connsiteX16" fmla="*/ 1345860 w 2670921"/>
                <a:gd name="connsiteY16" fmla="*/ 3628 h 1507169"/>
                <a:gd name="connsiteX17" fmla="*/ 1345134 w 2670921"/>
                <a:gd name="connsiteY17" fmla="*/ 4595 h 1507169"/>
                <a:gd name="connsiteX18" fmla="*/ 1342716 w 2670921"/>
                <a:gd name="connsiteY18" fmla="*/ 0 h 1507169"/>
                <a:gd name="connsiteX19" fmla="*/ 1342716 w 2670921"/>
                <a:gd name="connsiteY19" fmla="*/ 8948 h 1507169"/>
                <a:gd name="connsiteX20" fmla="*/ 1337637 w 2670921"/>
                <a:gd name="connsiteY20" fmla="*/ 16687 h 1507169"/>
                <a:gd name="connsiteX21" fmla="*/ 1332801 w 2670921"/>
                <a:gd name="connsiteY21" fmla="*/ 8948 h 1507169"/>
                <a:gd name="connsiteX22" fmla="*/ 1332801 w 2670921"/>
                <a:gd name="connsiteY22" fmla="*/ 0 h 1507169"/>
                <a:gd name="connsiteX23" fmla="*/ 1329657 w 2670921"/>
                <a:gd name="connsiteY23" fmla="*/ 4595 h 1507169"/>
                <a:gd name="connsiteX24" fmla="*/ 1329173 w 2670921"/>
                <a:gd name="connsiteY24" fmla="*/ 3628 h 1507169"/>
                <a:gd name="connsiteX25" fmla="*/ 1329173 w 2670921"/>
                <a:gd name="connsiteY25" fmla="*/ 29263 h 1507169"/>
                <a:gd name="connsiteX26" fmla="*/ 1241867 w 2670921"/>
                <a:gd name="connsiteY26" fmla="*/ 162519 h 1507169"/>
                <a:gd name="connsiteX27" fmla="*/ 1265084 w 2670921"/>
                <a:gd name="connsiteY27" fmla="*/ 3628 h 1507169"/>
                <a:gd name="connsiteX28" fmla="*/ 1020581 w 2670921"/>
                <a:gd name="connsiteY28" fmla="*/ 185978 h 1507169"/>
                <a:gd name="connsiteX29" fmla="*/ 851048 w 2670921"/>
                <a:gd name="connsiteY29" fmla="*/ 419115 h 1507169"/>
                <a:gd name="connsiteX30" fmla="*/ 609204 w 2670921"/>
                <a:gd name="connsiteY30" fmla="*/ 722871 h 1507169"/>
                <a:gd name="connsiteX31" fmla="*/ 672567 w 2670921"/>
                <a:gd name="connsiteY31" fmla="*/ 486589 h 1507169"/>
                <a:gd name="connsiteX32" fmla="*/ 373407 w 2670921"/>
                <a:gd name="connsiteY32" fmla="*/ 730126 h 1507169"/>
                <a:gd name="connsiteX33" fmla="*/ 180899 w 2670921"/>
                <a:gd name="connsiteY33" fmla="*/ 1105226 h 1507169"/>
                <a:gd name="connsiteX34" fmla="*/ 0 w 2670921"/>
                <a:gd name="connsiteY34" fmla="*/ 1070884 h 1507169"/>
                <a:gd name="connsiteX35" fmla="*/ 56350 w 2670921"/>
                <a:gd name="connsiteY35" fmla="*/ 1351423 h 1507169"/>
                <a:gd name="connsiteX36" fmla="*/ 13060 w 2670921"/>
                <a:gd name="connsiteY36" fmla="*/ 1351423 h 1507169"/>
                <a:gd name="connsiteX37" fmla="*/ 2525332 w 2670921"/>
                <a:gd name="connsiteY37" fmla="*/ 1175360 h 1507169"/>
                <a:gd name="connsiteX38" fmla="*/ 2637547 w 2670921"/>
                <a:gd name="connsiteY38" fmla="*/ 1102324 h 1507169"/>
                <a:gd name="connsiteX39" fmla="*/ 2592564 w 2670921"/>
                <a:gd name="connsiteY39" fmla="*/ 1306198 h 1507169"/>
                <a:gd name="connsiteX40" fmla="*/ 2409489 w 2670921"/>
                <a:gd name="connsiteY40" fmla="*/ 1306198 h 1507169"/>
                <a:gd name="connsiteX41" fmla="*/ 2525332 w 2670921"/>
                <a:gd name="connsiteY41" fmla="*/ 1175360 h 1507169"/>
                <a:gd name="connsiteX42" fmla="*/ 2335000 w 2670921"/>
                <a:gd name="connsiteY42" fmla="*/ 1109579 h 1507169"/>
                <a:gd name="connsiteX43" fmla="*/ 2461243 w 2670921"/>
                <a:gd name="connsiteY43" fmla="*/ 1065563 h 1507169"/>
                <a:gd name="connsiteX44" fmla="*/ 2473577 w 2670921"/>
                <a:gd name="connsiteY44" fmla="*/ 1108128 h 1507169"/>
                <a:gd name="connsiteX45" fmla="*/ 2351688 w 2670921"/>
                <a:gd name="connsiteY45" fmla="*/ 1152385 h 1507169"/>
                <a:gd name="connsiteX46" fmla="*/ 2221576 w 2670921"/>
                <a:gd name="connsiteY46" fmla="*/ 1229775 h 1507169"/>
                <a:gd name="connsiteX47" fmla="*/ 2203196 w 2670921"/>
                <a:gd name="connsiteY47" fmla="*/ 1190596 h 1507169"/>
                <a:gd name="connsiteX48" fmla="*/ 2335000 w 2670921"/>
                <a:gd name="connsiteY48" fmla="*/ 1109579 h 1507169"/>
                <a:gd name="connsiteX49" fmla="*/ 214515 w 2670921"/>
                <a:gd name="connsiteY49" fmla="*/ 1065563 h 1507169"/>
                <a:gd name="connsiteX50" fmla="*/ 340758 w 2670921"/>
                <a:gd name="connsiteY50" fmla="*/ 1109579 h 1507169"/>
                <a:gd name="connsiteX51" fmla="*/ 473046 w 2670921"/>
                <a:gd name="connsiteY51" fmla="*/ 1190838 h 1507169"/>
                <a:gd name="connsiteX52" fmla="*/ 454908 w 2670921"/>
                <a:gd name="connsiteY52" fmla="*/ 1230017 h 1507169"/>
                <a:gd name="connsiteX53" fmla="*/ 324312 w 2670921"/>
                <a:gd name="connsiteY53" fmla="*/ 1152627 h 1507169"/>
                <a:gd name="connsiteX54" fmla="*/ 202665 w 2670921"/>
                <a:gd name="connsiteY54" fmla="*/ 1108370 h 1507169"/>
                <a:gd name="connsiteX55" fmla="*/ 214515 w 2670921"/>
                <a:gd name="connsiteY55" fmla="*/ 1065563 h 1507169"/>
                <a:gd name="connsiteX56" fmla="*/ 38212 w 2670921"/>
                <a:gd name="connsiteY56" fmla="*/ 1102324 h 1507169"/>
                <a:gd name="connsiteX57" fmla="*/ 150427 w 2670921"/>
                <a:gd name="connsiteY57" fmla="*/ 1175360 h 1507169"/>
                <a:gd name="connsiteX58" fmla="*/ 266270 w 2670921"/>
                <a:gd name="connsiteY58" fmla="*/ 1306198 h 1507169"/>
                <a:gd name="connsiteX59" fmla="*/ 83436 w 2670921"/>
                <a:gd name="connsiteY59" fmla="*/ 1306198 h 1507169"/>
                <a:gd name="connsiteX60" fmla="*/ 38212 w 2670921"/>
                <a:gd name="connsiteY60" fmla="*/ 1102324 h 15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70921" h="1507169">
                  <a:moveTo>
                    <a:pt x="13060" y="1351423"/>
                  </a:moveTo>
                  <a:lnTo>
                    <a:pt x="13060" y="1507170"/>
                  </a:lnTo>
                  <a:lnTo>
                    <a:pt x="2670922" y="1507170"/>
                  </a:lnTo>
                  <a:lnTo>
                    <a:pt x="2670922" y="1330866"/>
                  </a:lnTo>
                  <a:lnTo>
                    <a:pt x="2623278" y="1330866"/>
                  </a:lnTo>
                  <a:lnTo>
                    <a:pt x="2670922" y="1094343"/>
                  </a:lnTo>
                  <a:lnTo>
                    <a:pt x="2670922" y="1071851"/>
                  </a:lnTo>
                  <a:lnTo>
                    <a:pt x="2494376" y="1105226"/>
                  </a:lnTo>
                  <a:cubicBezTo>
                    <a:pt x="2494376" y="1105226"/>
                    <a:pt x="2442379" y="905704"/>
                    <a:pt x="2301627" y="730126"/>
                  </a:cubicBezTo>
                  <a:cubicBezTo>
                    <a:pt x="2160631" y="554064"/>
                    <a:pt x="2002465" y="486589"/>
                    <a:pt x="2002465" y="486589"/>
                  </a:cubicBezTo>
                  <a:lnTo>
                    <a:pt x="2065587" y="722871"/>
                  </a:lnTo>
                  <a:cubicBezTo>
                    <a:pt x="2065587" y="722871"/>
                    <a:pt x="1962320" y="500375"/>
                    <a:pt x="1824227" y="419115"/>
                  </a:cubicBezTo>
                  <a:cubicBezTo>
                    <a:pt x="1824227" y="419115"/>
                    <a:pt x="1746353" y="287310"/>
                    <a:pt x="1654453" y="185978"/>
                  </a:cubicBezTo>
                  <a:cubicBezTo>
                    <a:pt x="1562310" y="84403"/>
                    <a:pt x="1409948" y="3628"/>
                    <a:pt x="1409948" y="3628"/>
                  </a:cubicBezTo>
                  <a:lnTo>
                    <a:pt x="1432924" y="162519"/>
                  </a:lnTo>
                  <a:lnTo>
                    <a:pt x="1345860" y="29263"/>
                  </a:lnTo>
                  <a:lnTo>
                    <a:pt x="1345860" y="3628"/>
                  </a:lnTo>
                  <a:lnTo>
                    <a:pt x="1345134" y="4595"/>
                  </a:lnTo>
                  <a:lnTo>
                    <a:pt x="1342716" y="0"/>
                  </a:lnTo>
                  <a:lnTo>
                    <a:pt x="1342716" y="8948"/>
                  </a:lnTo>
                  <a:lnTo>
                    <a:pt x="1337637" y="16687"/>
                  </a:lnTo>
                  <a:lnTo>
                    <a:pt x="1332801" y="8948"/>
                  </a:lnTo>
                  <a:lnTo>
                    <a:pt x="1332801" y="0"/>
                  </a:lnTo>
                  <a:lnTo>
                    <a:pt x="1329657" y="4595"/>
                  </a:lnTo>
                  <a:lnTo>
                    <a:pt x="1329173" y="3628"/>
                  </a:lnTo>
                  <a:lnTo>
                    <a:pt x="1329173" y="29263"/>
                  </a:lnTo>
                  <a:lnTo>
                    <a:pt x="1241867" y="162519"/>
                  </a:lnTo>
                  <a:lnTo>
                    <a:pt x="1265084" y="3628"/>
                  </a:lnTo>
                  <a:cubicBezTo>
                    <a:pt x="1265084" y="3628"/>
                    <a:pt x="1112723" y="84645"/>
                    <a:pt x="1020581" y="185978"/>
                  </a:cubicBezTo>
                  <a:cubicBezTo>
                    <a:pt x="928680" y="287310"/>
                    <a:pt x="851048" y="419115"/>
                    <a:pt x="851048" y="419115"/>
                  </a:cubicBezTo>
                  <a:cubicBezTo>
                    <a:pt x="712955" y="500375"/>
                    <a:pt x="609204" y="722871"/>
                    <a:pt x="609204" y="722871"/>
                  </a:cubicBezTo>
                  <a:lnTo>
                    <a:pt x="672567" y="486589"/>
                  </a:lnTo>
                  <a:cubicBezTo>
                    <a:pt x="672567" y="486589"/>
                    <a:pt x="514643" y="554064"/>
                    <a:pt x="373407" y="730126"/>
                  </a:cubicBezTo>
                  <a:cubicBezTo>
                    <a:pt x="232653" y="905704"/>
                    <a:pt x="180899" y="1105226"/>
                    <a:pt x="180899" y="1105226"/>
                  </a:cubicBezTo>
                  <a:lnTo>
                    <a:pt x="0" y="1070884"/>
                  </a:lnTo>
                  <a:lnTo>
                    <a:pt x="56350" y="1351423"/>
                  </a:lnTo>
                  <a:lnTo>
                    <a:pt x="13060" y="1351423"/>
                  </a:lnTo>
                  <a:close/>
                  <a:moveTo>
                    <a:pt x="2525332" y="1175360"/>
                  </a:moveTo>
                  <a:cubicBezTo>
                    <a:pt x="2570798" y="1130135"/>
                    <a:pt x="2637547" y="1102324"/>
                    <a:pt x="2637547" y="1102324"/>
                  </a:cubicBezTo>
                  <a:lnTo>
                    <a:pt x="2592564" y="1306198"/>
                  </a:lnTo>
                  <a:lnTo>
                    <a:pt x="2409489" y="1306198"/>
                  </a:lnTo>
                  <a:cubicBezTo>
                    <a:pt x="2437784" y="1272581"/>
                    <a:pt x="2492683" y="1208735"/>
                    <a:pt x="2525332" y="1175360"/>
                  </a:cubicBezTo>
                  <a:close/>
                  <a:moveTo>
                    <a:pt x="2335000" y="1109579"/>
                  </a:moveTo>
                  <a:cubicBezTo>
                    <a:pt x="2396429" y="1080316"/>
                    <a:pt x="2461243" y="1065563"/>
                    <a:pt x="2461243" y="1065563"/>
                  </a:cubicBezTo>
                  <a:lnTo>
                    <a:pt x="2473577" y="1108128"/>
                  </a:lnTo>
                  <a:cubicBezTo>
                    <a:pt x="2473577" y="1108128"/>
                    <a:pt x="2414326" y="1122155"/>
                    <a:pt x="2351688" y="1152385"/>
                  </a:cubicBezTo>
                  <a:cubicBezTo>
                    <a:pt x="2289534" y="1182858"/>
                    <a:pt x="2221576" y="1229775"/>
                    <a:pt x="2221576" y="1229775"/>
                  </a:cubicBezTo>
                  <a:lnTo>
                    <a:pt x="2203196" y="1190596"/>
                  </a:lnTo>
                  <a:cubicBezTo>
                    <a:pt x="2202954" y="1190838"/>
                    <a:pt x="2273814" y="1138358"/>
                    <a:pt x="2335000" y="1109579"/>
                  </a:cubicBezTo>
                  <a:close/>
                  <a:moveTo>
                    <a:pt x="214515" y="1065563"/>
                  </a:moveTo>
                  <a:cubicBezTo>
                    <a:pt x="214515" y="1065563"/>
                    <a:pt x="279088" y="1080316"/>
                    <a:pt x="340758" y="1109579"/>
                  </a:cubicBezTo>
                  <a:cubicBezTo>
                    <a:pt x="402186" y="1138600"/>
                    <a:pt x="473046" y="1190838"/>
                    <a:pt x="473046" y="1190838"/>
                  </a:cubicBezTo>
                  <a:lnTo>
                    <a:pt x="454908" y="1230017"/>
                  </a:lnTo>
                  <a:cubicBezTo>
                    <a:pt x="454908" y="1230017"/>
                    <a:pt x="386950" y="1183099"/>
                    <a:pt x="324312" y="1152627"/>
                  </a:cubicBezTo>
                  <a:cubicBezTo>
                    <a:pt x="261917" y="1122397"/>
                    <a:pt x="202665" y="1108370"/>
                    <a:pt x="202665" y="1108370"/>
                  </a:cubicBezTo>
                  <a:lnTo>
                    <a:pt x="214515" y="1065563"/>
                  </a:lnTo>
                  <a:close/>
                  <a:moveTo>
                    <a:pt x="38212" y="1102324"/>
                  </a:moveTo>
                  <a:cubicBezTo>
                    <a:pt x="38212" y="1102324"/>
                    <a:pt x="104960" y="1130135"/>
                    <a:pt x="150427" y="1175360"/>
                  </a:cubicBezTo>
                  <a:cubicBezTo>
                    <a:pt x="183076" y="1208493"/>
                    <a:pt x="237974" y="1272581"/>
                    <a:pt x="266270" y="1306198"/>
                  </a:cubicBezTo>
                  <a:lnTo>
                    <a:pt x="83436" y="1306198"/>
                  </a:lnTo>
                  <a:lnTo>
                    <a:pt x="38212" y="1102324"/>
                  </a:lnTo>
                  <a:close/>
                </a:path>
              </a:pathLst>
            </a:custGeom>
            <a:grpFill/>
            <a:ln w="2417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3222B45-83DD-0E5A-3944-3D8458AAAEC6}"/>
                </a:ext>
              </a:extLst>
            </p:cNvPr>
            <p:cNvSpPr/>
            <p:nvPr/>
          </p:nvSpPr>
          <p:spPr>
            <a:xfrm>
              <a:off x="99816" y="7030925"/>
              <a:ext cx="12092183" cy="2320986"/>
            </a:xfrm>
            <a:custGeom>
              <a:avLst/>
              <a:gdLst>
                <a:gd name="connsiteX0" fmla="*/ 0 w 12092183"/>
                <a:gd name="connsiteY0" fmla="*/ 1734274 h 2320986"/>
                <a:gd name="connsiteX1" fmla="*/ 12092183 w 12092183"/>
                <a:gd name="connsiteY1" fmla="*/ 13 h 2320986"/>
                <a:gd name="connsiteX2" fmla="*/ 12092183 w 12092183"/>
                <a:gd name="connsiteY2" fmla="*/ 2320987 h 2320986"/>
                <a:gd name="connsiteX3" fmla="*/ 0 w 12092183"/>
                <a:gd name="connsiteY3" fmla="*/ 2320987 h 2320986"/>
                <a:gd name="connsiteX4" fmla="*/ 0 w 12092183"/>
                <a:gd name="connsiteY4" fmla="*/ 1734274 h 232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2183" h="2320986">
                  <a:moveTo>
                    <a:pt x="0" y="1734274"/>
                  </a:moveTo>
                  <a:cubicBezTo>
                    <a:pt x="0" y="1734274"/>
                    <a:pt x="5806183" y="-5549"/>
                    <a:pt x="12092183" y="13"/>
                  </a:cubicBezTo>
                  <a:lnTo>
                    <a:pt x="12092183" y="2320987"/>
                  </a:lnTo>
                  <a:lnTo>
                    <a:pt x="0" y="2320987"/>
                  </a:lnTo>
                  <a:lnTo>
                    <a:pt x="0" y="1734274"/>
                  </a:lnTo>
                  <a:close/>
                </a:path>
              </a:pathLst>
            </a:custGeom>
            <a:grpFill/>
            <a:ln w="24174" cap="flat">
              <a:noFill/>
              <a:prstDash val="solid"/>
              <a:miter/>
            </a:ln>
          </p:spPr>
          <p:txBody>
            <a:bodyPr rtlCol="0" anchor="ctr"/>
            <a:lstStyle/>
            <a:p>
              <a:endParaRPr lang="en-US"/>
            </a:p>
          </p:txBody>
        </p:sp>
        <p:grpSp>
          <p:nvGrpSpPr>
            <p:cNvPr id="29"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BF51492-AB11-D87C-CD5A-8C32DE454061}"/>
                </a:ext>
              </a:extLst>
            </p:cNvPr>
            <p:cNvGrpSpPr/>
            <p:nvPr/>
          </p:nvGrpSpPr>
          <p:grpSpPr>
            <a:xfrm>
              <a:off x="5008033" y="5761500"/>
              <a:ext cx="809450" cy="591307"/>
              <a:chOff x="5008033" y="5761500"/>
              <a:chExt cx="809450" cy="591307"/>
            </a:xfrm>
            <a:grpFill/>
          </p:grpSpPr>
          <p:sp>
            <p:nvSpPr>
              <p:cNvPr id="447" name="Freeform: Shape 44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DADA9AC-BFC0-9BBE-30FE-9E297F52E5B9}"/>
                  </a:ext>
                </a:extLst>
              </p:cNvPr>
              <p:cNvSpPr/>
              <p:nvPr/>
            </p:nvSpPr>
            <p:spPr>
              <a:xfrm>
                <a:off x="5600308" y="6229710"/>
                <a:ext cx="3869" cy="14752"/>
              </a:xfrm>
              <a:custGeom>
                <a:avLst/>
                <a:gdLst>
                  <a:gd name="connsiteX0" fmla="*/ 2660 w 3869"/>
                  <a:gd name="connsiteY0" fmla="*/ 12576 h 14752"/>
                  <a:gd name="connsiteX1" fmla="*/ 3870 w 3869"/>
                  <a:gd name="connsiteY1" fmla="*/ 9190 h 14752"/>
                  <a:gd name="connsiteX2" fmla="*/ 3144 w 3869"/>
                  <a:gd name="connsiteY2" fmla="*/ 5804 h 14752"/>
                  <a:gd name="connsiteX3" fmla="*/ 0 w 3869"/>
                  <a:gd name="connsiteY3" fmla="*/ 0 h 14752"/>
                  <a:gd name="connsiteX4" fmla="*/ 1935 w 3869"/>
                  <a:gd name="connsiteY4" fmla="*/ 14752 h 14752"/>
                  <a:gd name="connsiteX5" fmla="*/ 2660 w 3869"/>
                  <a:gd name="connsiteY5" fmla="*/ 12576 h 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9" h="14752">
                    <a:moveTo>
                      <a:pt x="2660" y="12576"/>
                    </a:moveTo>
                    <a:cubicBezTo>
                      <a:pt x="3144" y="11367"/>
                      <a:pt x="3628" y="10157"/>
                      <a:pt x="3870" y="9190"/>
                    </a:cubicBezTo>
                    <a:cubicBezTo>
                      <a:pt x="3628" y="7981"/>
                      <a:pt x="3386" y="7013"/>
                      <a:pt x="3144" y="5804"/>
                    </a:cubicBezTo>
                    <a:cubicBezTo>
                      <a:pt x="2177" y="3870"/>
                      <a:pt x="967" y="1935"/>
                      <a:pt x="0" y="0"/>
                    </a:cubicBezTo>
                    <a:cubicBezTo>
                      <a:pt x="967" y="5079"/>
                      <a:pt x="1451" y="9916"/>
                      <a:pt x="1935" y="14752"/>
                    </a:cubicBezTo>
                    <a:cubicBezTo>
                      <a:pt x="1935" y="14269"/>
                      <a:pt x="2418" y="13301"/>
                      <a:pt x="2660" y="12576"/>
                    </a:cubicBezTo>
                    <a:close/>
                  </a:path>
                </a:pathLst>
              </a:custGeom>
              <a:grpFill/>
              <a:ln w="24174"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61A9269-B8AB-9796-1FBF-B164256AC570}"/>
                  </a:ext>
                </a:extLst>
              </p:cNvPr>
              <p:cNvSpPr/>
              <p:nvPr/>
            </p:nvSpPr>
            <p:spPr>
              <a:xfrm>
                <a:off x="5493171" y="5984239"/>
                <a:ext cx="2418" cy="1692"/>
              </a:xfrm>
              <a:custGeom>
                <a:avLst/>
                <a:gdLst>
                  <a:gd name="connsiteX0" fmla="*/ 726 w 2418"/>
                  <a:gd name="connsiteY0" fmla="*/ 1693 h 1692"/>
                  <a:gd name="connsiteX1" fmla="*/ 1693 w 2418"/>
                  <a:gd name="connsiteY1" fmla="*/ 1451 h 1692"/>
                  <a:gd name="connsiteX2" fmla="*/ 2419 w 2418"/>
                  <a:gd name="connsiteY2" fmla="*/ 967 h 1692"/>
                  <a:gd name="connsiteX3" fmla="*/ 0 w 2418"/>
                  <a:gd name="connsiteY3" fmla="*/ 0 h 1692"/>
                  <a:gd name="connsiteX4" fmla="*/ 726 w 2418"/>
                  <a:gd name="connsiteY4" fmla="*/ 1693 h 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 h="1692">
                    <a:moveTo>
                      <a:pt x="726" y="1693"/>
                    </a:moveTo>
                    <a:cubicBezTo>
                      <a:pt x="968" y="1693"/>
                      <a:pt x="1451" y="1693"/>
                      <a:pt x="1693" y="1451"/>
                    </a:cubicBezTo>
                    <a:cubicBezTo>
                      <a:pt x="1935" y="1209"/>
                      <a:pt x="2177" y="1209"/>
                      <a:pt x="2419" y="967"/>
                    </a:cubicBezTo>
                    <a:cubicBezTo>
                      <a:pt x="1693" y="726"/>
                      <a:pt x="726" y="242"/>
                      <a:pt x="0" y="0"/>
                    </a:cubicBezTo>
                    <a:cubicBezTo>
                      <a:pt x="242" y="726"/>
                      <a:pt x="484" y="1209"/>
                      <a:pt x="726" y="1693"/>
                    </a:cubicBezTo>
                    <a:close/>
                  </a:path>
                </a:pathLst>
              </a:custGeom>
              <a:grpFill/>
              <a:ln w="24174"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2208512-E025-2078-E200-7E0C834D2917}"/>
                  </a:ext>
                </a:extLst>
              </p:cNvPr>
              <p:cNvSpPr/>
              <p:nvPr/>
            </p:nvSpPr>
            <p:spPr>
              <a:xfrm>
                <a:off x="5623525" y="6225598"/>
                <a:ext cx="7739" cy="7738"/>
              </a:xfrm>
              <a:custGeom>
                <a:avLst/>
                <a:gdLst>
                  <a:gd name="connsiteX0" fmla="*/ 2177 w 7739"/>
                  <a:gd name="connsiteY0" fmla="*/ 6288 h 7738"/>
                  <a:gd name="connsiteX1" fmla="*/ 7739 w 7739"/>
                  <a:gd name="connsiteY1" fmla="*/ 7739 h 7738"/>
                  <a:gd name="connsiteX2" fmla="*/ 0 w 7739"/>
                  <a:gd name="connsiteY2" fmla="*/ 0 h 7738"/>
                  <a:gd name="connsiteX3" fmla="*/ 242 w 7739"/>
                  <a:gd name="connsiteY3" fmla="*/ 484 h 7738"/>
                  <a:gd name="connsiteX4" fmla="*/ 2177 w 7739"/>
                  <a:gd name="connsiteY4" fmla="*/ 6288 h 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 h="7738">
                    <a:moveTo>
                      <a:pt x="2177" y="6288"/>
                    </a:moveTo>
                    <a:cubicBezTo>
                      <a:pt x="3628" y="6530"/>
                      <a:pt x="5563" y="7013"/>
                      <a:pt x="7739" y="7739"/>
                    </a:cubicBezTo>
                    <a:cubicBezTo>
                      <a:pt x="5079" y="5079"/>
                      <a:pt x="2419" y="2660"/>
                      <a:pt x="0" y="0"/>
                    </a:cubicBezTo>
                    <a:cubicBezTo>
                      <a:pt x="0" y="242"/>
                      <a:pt x="0" y="242"/>
                      <a:pt x="242" y="484"/>
                    </a:cubicBezTo>
                    <a:cubicBezTo>
                      <a:pt x="726" y="2418"/>
                      <a:pt x="1451" y="4353"/>
                      <a:pt x="2177" y="6288"/>
                    </a:cubicBezTo>
                    <a:close/>
                  </a:path>
                </a:pathLst>
              </a:custGeom>
              <a:grpFill/>
              <a:ln w="24174"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A9419F9-43D1-7899-E607-9A0B2A4B2C3E}"/>
                  </a:ext>
                </a:extLst>
              </p:cNvPr>
              <p:cNvSpPr/>
              <p:nvPr/>
            </p:nvSpPr>
            <p:spPr>
              <a:xfrm>
                <a:off x="5677939" y="6320401"/>
                <a:ext cx="483" cy="483"/>
              </a:xfrm>
              <a:custGeom>
                <a:avLst/>
                <a:gdLst>
                  <a:gd name="connsiteX0" fmla="*/ 484 w 483"/>
                  <a:gd name="connsiteY0" fmla="*/ 484 h 483"/>
                  <a:gd name="connsiteX1" fmla="*/ 0 w 483"/>
                  <a:gd name="connsiteY1" fmla="*/ 0 h 483"/>
                  <a:gd name="connsiteX2" fmla="*/ 484 w 483"/>
                  <a:gd name="connsiteY2" fmla="*/ 484 h 483"/>
                  <a:gd name="connsiteX3" fmla="*/ 484 w 483"/>
                  <a:gd name="connsiteY3" fmla="*/ 484 h 483"/>
                </a:gdLst>
                <a:ahLst/>
                <a:cxnLst>
                  <a:cxn ang="0">
                    <a:pos x="connsiteX0" y="connsiteY0"/>
                  </a:cxn>
                  <a:cxn ang="0">
                    <a:pos x="connsiteX1" y="connsiteY1"/>
                  </a:cxn>
                  <a:cxn ang="0">
                    <a:pos x="connsiteX2" y="connsiteY2"/>
                  </a:cxn>
                  <a:cxn ang="0">
                    <a:pos x="connsiteX3" y="connsiteY3"/>
                  </a:cxn>
                </a:cxnLst>
                <a:rect l="l" t="t" r="r" b="b"/>
                <a:pathLst>
                  <a:path w="483" h="483">
                    <a:moveTo>
                      <a:pt x="484" y="484"/>
                    </a:moveTo>
                    <a:cubicBezTo>
                      <a:pt x="242" y="242"/>
                      <a:pt x="242" y="242"/>
                      <a:pt x="0" y="0"/>
                    </a:cubicBezTo>
                    <a:cubicBezTo>
                      <a:pt x="242" y="0"/>
                      <a:pt x="484" y="242"/>
                      <a:pt x="484" y="484"/>
                    </a:cubicBezTo>
                    <a:cubicBezTo>
                      <a:pt x="484" y="484"/>
                      <a:pt x="484" y="484"/>
                      <a:pt x="484" y="484"/>
                    </a:cubicBezTo>
                    <a:close/>
                  </a:path>
                </a:pathLst>
              </a:custGeom>
              <a:grpFill/>
              <a:ln w="24174"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0FE7FB4-4BAF-1848-7BD3-3D1F748E059E}"/>
                  </a:ext>
                </a:extLst>
              </p:cNvPr>
              <p:cNvSpPr/>
              <p:nvPr/>
            </p:nvSpPr>
            <p:spPr>
              <a:xfrm>
                <a:off x="5537670" y="6143855"/>
                <a:ext cx="725" cy="2902"/>
              </a:xfrm>
              <a:custGeom>
                <a:avLst/>
                <a:gdLst>
                  <a:gd name="connsiteX0" fmla="*/ 242 w 725"/>
                  <a:gd name="connsiteY0" fmla="*/ 0 h 2902"/>
                  <a:gd name="connsiteX1" fmla="*/ 0 w 725"/>
                  <a:gd name="connsiteY1" fmla="*/ 2902 h 2902"/>
                  <a:gd name="connsiteX2" fmla="*/ 726 w 725"/>
                  <a:gd name="connsiteY2" fmla="*/ 1209 h 2902"/>
                  <a:gd name="connsiteX3" fmla="*/ 242 w 725"/>
                  <a:gd name="connsiteY3" fmla="*/ 0 h 2902"/>
                </a:gdLst>
                <a:ahLst/>
                <a:cxnLst>
                  <a:cxn ang="0">
                    <a:pos x="connsiteX0" y="connsiteY0"/>
                  </a:cxn>
                  <a:cxn ang="0">
                    <a:pos x="connsiteX1" y="connsiteY1"/>
                  </a:cxn>
                  <a:cxn ang="0">
                    <a:pos x="connsiteX2" y="connsiteY2"/>
                  </a:cxn>
                  <a:cxn ang="0">
                    <a:pos x="connsiteX3" y="connsiteY3"/>
                  </a:cxn>
                </a:cxnLst>
                <a:rect l="l" t="t" r="r" b="b"/>
                <a:pathLst>
                  <a:path w="725" h="2902">
                    <a:moveTo>
                      <a:pt x="242" y="0"/>
                    </a:moveTo>
                    <a:cubicBezTo>
                      <a:pt x="242" y="1209"/>
                      <a:pt x="0" y="2177"/>
                      <a:pt x="0" y="2902"/>
                    </a:cubicBezTo>
                    <a:cubicBezTo>
                      <a:pt x="242" y="2419"/>
                      <a:pt x="483" y="1693"/>
                      <a:pt x="726" y="1209"/>
                    </a:cubicBezTo>
                    <a:cubicBezTo>
                      <a:pt x="483" y="968"/>
                      <a:pt x="483" y="484"/>
                      <a:pt x="242" y="0"/>
                    </a:cubicBezTo>
                    <a:close/>
                  </a:path>
                </a:pathLst>
              </a:custGeom>
              <a:grpFill/>
              <a:ln w="24174"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86BC15C-92CB-0BE2-15B3-57FDAFD24E93}"/>
                  </a:ext>
                </a:extLst>
              </p:cNvPr>
              <p:cNvSpPr/>
              <p:nvPr/>
            </p:nvSpPr>
            <p:spPr>
              <a:xfrm>
                <a:off x="5642872" y="6259456"/>
                <a:ext cx="5078" cy="9915"/>
              </a:xfrm>
              <a:custGeom>
                <a:avLst/>
                <a:gdLst>
                  <a:gd name="connsiteX0" fmla="*/ 0 w 5078"/>
                  <a:gd name="connsiteY0" fmla="*/ 0 h 9915"/>
                  <a:gd name="connsiteX1" fmla="*/ 3628 w 5078"/>
                  <a:gd name="connsiteY1" fmla="*/ 7981 h 9915"/>
                  <a:gd name="connsiteX2" fmla="*/ 5079 w 5078"/>
                  <a:gd name="connsiteY2" fmla="*/ 9916 h 9915"/>
                  <a:gd name="connsiteX3" fmla="*/ 484 w 5078"/>
                  <a:gd name="connsiteY3" fmla="*/ 242 h 9915"/>
                  <a:gd name="connsiteX4" fmla="*/ 0 w 5078"/>
                  <a:gd name="connsiteY4" fmla="*/ 0 h 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9915">
                    <a:moveTo>
                      <a:pt x="0" y="0"/>
                    </a:moveTo>
                    <a:cubicBezTo>
                      <a:pt x="1209" y="2419"/>
                      <a:pt x="2419" y="5321"/>
                      <a:pt x="3628" y="7981"/>
                    </a:cubicBezTo>
                    <a:cubicBezTo>
                      <a:pt x="4111" y="8706"/>
                      <a:pt x="4595" y="9190"/>
                      <a:pt x="5079" y="9916"/>
                    </a:cubicBezTo>
                    <a:cubicBezTo>
                      <a:pt x="3144" y="6288"/>
                      <a:pt x="1693" y="2902"/>
                      <a:pt x="484" y="242"/>
                    </a:cubicBezTo>
                    <a:cubicBezTo>
                      <a:pt x="242" y="242"/>
                      <a:pt x="0" y="0"/>
                      <a:pt x="0" y="0"/>
                    </a:cubicBezTo>
                    <a:close/>
                  </a:path>
                </a:pathLst>
              </a:custGeom>
              <a:grpFill/>
              <a:ln w="24174"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E4533BF-7514-4320-69C1-870C2D347564}"/>
                  </a:ext>
                </a:extLst>
              </p:cNvPr>
              <p:cNvSpPr/>
              <p:nvPr/>
            </p:nvSpPr>
            <p:spPr>
              <a:xfrm>
                <a:off x="5666573" y="6334428"/>
                <a:ext cx="7255" cy="18379"/>
              </a:xfrm>
              <a:custGeom>
                <a:avLst/>
                <a:gdLst>
                  <a:gd name="connsiteX0" fmla="*/ 242 w 7255"/>
                  <a:gd name="connsiteY0" fmla="*/ 14752 h 18379"/>
                  <a:gd name="connsiteX1" fmla="*/ 2419 w 7255"/>
                  <a:gd name="connsiteY1" fmla="*/ 6772 h 18379"/>
                  <a:gd name="connsiteX2" fmla="*/ 6530 w 7255"/>
                  <a:gd name="connsiteY2" fmla="*/ 16687 h 18379"/>
                  <a:gd name="connsiteX3" fmla="*/ 6046 w 7255"/>
                  <a:gd name="connsiteY3" fmla="*/ 18380 h 18379"/>
                  <a:gd name="connsiteX4" fmla="*/ 7255 w 7255"/>
                  <a:gd name="connsiteY4" fmla="*/ 15478 h 18379"/>
                  <a:gd name="connsiteX5" fmla="*/ 4595 w 7255"/>
                  <a:gd name="connsiteY5" fmla="*/ 8464 h 18379"/>
                  <a:gd name="connsiteX6" fmla="*/ 0 w 7255"/>
                  <a:gd name="connsiteY6" fmla="*/ 0 h 18379"/>
                  <a:gd name="connsiteX7" fmla="*/ 484 w 7255"/>
                  <a:gd name="connsiteY7" fmla="*/ 12092 h 18379"/>
                  <a:gd name="connsiteX8" fmla="*/ 242 w 7255"/>
                  <a:gd name="connsiteY8" fmla="*/ 14752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5" h="18379">
                    <a:moveTo>
                      <a:pt x="242" y="14752"/>
                    </a:moveTo>
                    <a:cubicBezTo>
                      <a:pt x="1451" y="10157"/>
                      <a:pt x="2419" y="6772"/>
                      <a:pt x="2419" y="6772"/>
                    </a:cubicBezTo>
                    <a:cubicBezTo>
                      <a:pt x="2419" y="6772"/>
                      <a:pt x="4595" y="10641"/>
                      <a:pt x="6530" y="16687"/>
                    </a:cubicBezTo>
                    <a:cubicBezTo>
                      <a:pt x="6772" y="17171"/>
                      <a:pt x="6288" y="17896"/>
                      <a:pt x="6046" y="18380"/>
                    </a:cubicBezTo>
                    <a:cubicBezTo>
                      <a:pt x="6046" y="17413"/>
                      <a:pt x="7255" y="16445"/>
                      <a:pt x="7255" y="15478"/>
                    </a:cubicBezTo>
                    <a:cubicBezTo>
                      <a:pt x="6046" y="13301"/>
                      <a:pt x="5804" y="10883"/>
                      <a:pt x="4595" y="8464"/>
                    </a:cubicBezTo>
                    <a:cubicBezTo>
                      <a:pt x="3144" y="5804"/>
                      <a:pt x="1693" y="2902"/>
                      <a:pt x="0" y="0"/>
                    </a:cubicBezTo>
                    <a:cubicBezTo>
                      <a:pt x="242" y="3870"/>
                      <a:pt x="726" y="7981"/>
                      <a:pt x="484" y="12092"/>
                    </a:cubicBezTo>
                    <a:cubicBezTo>
                      <a:pt x="242" y="13059"/>
                      <a:pt x="242" y="13785"/>
                      <a:pt x="242" y="14752"/>
                    </a:cubicBezTo>
                    <a:close/>
                  </a:path>
                </a:pathLst>
              </a:custGeom>
              <a:grpFill/>
              <a:ln w="24174"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BF93256-5D9C-CA97-4394-E351245A1893}"/>
                  </a:ext>
                </a:extLst>
              </p:cNvPr>
              <p:cNvSpPr/>
              <p:nvPr/>
            </p:nvSpPr>
            <p:spPr>
              <a:xfrm>
                <a:off x="5530899" y="6101533"/>
                <a:ext cx="1692" cy="3869"/>
              </a:xfrm>
              <a:custGeom>
                <a:avLst/>
                <a:gdLst>
                  <a:gd name="connsiteX0" fmla="*/ 1693 w 1692"/>
                  <a:gd name="connsiteY0" fmla="*/ 1935 h 3869"/>
                  <a:gd name="connsiteX1" fmla="*/ 0 w 1692"/>
                  <a:gd name="connsiteY1" fmla="*/ 0 h 3869"/>
                  <a:gd name="connsiteX2" fmla="*/ 1451 w 1692"/>
                  <a:gd name="connsiteY2" fmla="*/ 3870 h 3869"/>
                  <a:gd name="connsiteX3" fmla="*/ 1693 w 1692"/>
                  <a:gd name="connsiteY3" fmla="*/ 1935 h 3869"/>
                </a:gdLst>
                <a:ahLst/>
                <a:cxnLst>
                  <a:cxn ang="0">
                    <a:pos x="connsiteX0" y="connsiteY0"/>
                  </a:cxn>
                  <a:cxn ang="0">
                    <a:pos x="connsiteX1" y="connsiteY1"/>
                  </a:cxn>
                  <a:cxn ang="0">
                    <a:pos x="connsiteX2" y="connsiteY2"/>
                  </a:cxn>
                  <a:cxn ang="0">
                    <a:pos x="connsiteX3" y="connsiteY3"/>
                  </a:cxn>
                </a:cxnLst>
                <a:rect l="l" t="t" r="r" b="b"/>
                <a:pathLst>
                  <a:path w="1692" h="3869">
                    <a:moveTo>
                      <a:pt x="1693" y="1935"/>
                    </a:moveTo>
                    <a:cubicBezTo>
                      <a:pt x="1209" y="1209"/>
                      <a:pt x="483" y="726"/>
                      <a:pt x="0" y="0"/>
                    </a:cubicBezTo>
                    <a:cubicBezTo>
                      <a:pt x="483" y="1209"/>
                      <a:pt x="967" y="2660"/>
                      <a:pt x="1451" y="3870"/>
                    </a:cubicBezTo>
                    <a:cubicBezTo>
                      <a:pt x="1451" y="3144"/>
                      <a:pt x="1451" y="2419"/>
                      <a:pt x="1693" y="1935"/>
                    </a:cubicBezTo>
                    <a:close/>
                  </a:path>
                </a:pathLst>
              </a:custGeom>
              <a:grpFill/>
              <a:ln w="24174"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F9E1956-66CC-F9A3-E218-E8E6BF275E34}"/>
                  </a:ext>
                </a:extLst>
              </p:cNvPr>
              <p:cNvSpPr/>
              <p:nvPr/>
            </p:nvSpPr>
            <p:spPr>
              <a:xfrm>
                <a:off x="5634891" y="6245429"/>
                <a:ext cx="12575" cy="9915"/>
              </a:xfrm>
              <a:custGeom>
                <a:avLst/>
                <a:gdLst>
                  <a:gd name="connsiteX0" fmla="*/ 12576 w 12575"/>
                  <a:gd name="connsiteY0" fmla="*/ 9916 h 9915"/>
                  <a:gd name="connsiteX1" fmla="*/ 0 w 12575"/>
                  <a:gd name="connsiteY1" fmla="*/ 0 h 9915"/>
                  <a:gd name="connsiteX2" fmla="*/ 4595 w 12575"/>
                  <a:gd name="connsiteY2" fmla="*/ 7497 h 9915"/>
                  <a:gd name="connsiteX3" fmla="*/ 12576 w 12575"/>
                  <a:gd name="connsiteY3" fmla="*/ 9916 h 9915"/>
                </a:gdLst>
                <a:ahLst/>
                <a:cxnLst>
                  <a:cxn ang="0">
                    <a:pos x="connsiteX0" y="connsiteY0"/>
                  </a:cxn>
                  <a:cxn ang="0">
                    <a:pos x="connsiteX1" y="connsiteY1"/>
                  </a:cxn>
                  <a:cxn ang="0">
                    <a:pos x="connsiteX2" y="connsiteY2"/>
                  </a:cxn>
                  <a:cxn ang="0">
                    <a:pos x="connsiteX3" y="connsiteY3"/>
                  </a:cxn>
                </a:cxnLst>
                <a:rect l="l" t="t" r="r" b="b"/>
                <a:pathLst>
                  <a:path w="12575" h="9915">
                    <a:moveTo>
                      <a:pt x="12576" y="9916"/>
                    </a:moveTo>
                    <a:cubicBezTo>
                      <a:pt x="7981" y="6772"/>
                      <a:pt x="3628" y="3386"/>
                      <a:pt x="0" y="0"/>
                    </a:cubicBezTo>
                    <a:cubicBezTo>
                      <a:pt x="1451" y="2177"/>
                      <a:pt x="2902" y="4595"/>
                      <a:pt x="4595" y="7497"/>
                    </a:cubicBezTo>
                    <a:cubicBezTo>
                      <a:pt x="6530" y="7981"/>
                      <a:pt x="9190" y="8706"/>
                      <a:pt x="12576" y="9916"/>
                    </a:cubicBezTo>
                    <a:close/>
                  </a:path>
                </a:pathLst>
              </a:custGeom>
              <a:grpFill/>
              <a:ln w="24174"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A8F2B7D-651D-6C8D-E1EB-C578A522EF67}"/>
                  </a:ext>
                </a:extLst>
              </p:cNvPr>
              <p:cNvSpPr/>
              <p:nvPr/>
            </p:nvSpPr>
            <p:spPr>
              <a:xfrm>
                <a:off x="5628120" y="6238658"/>
                <a:ext cx="2660" cy="7013"/>
              </a:xfrm>
              <a:custGeom>
                <a:avLst/>
                <a:gdLst>
                  <a:gd name="connsiteX0" fmla="*/ 1935 w 2660"/>
                  <a:gd name="connsiteY0" fmla="*/ 2177 h 7013"/>
                  <a:gd name="connsiteX1" fmla="*/ 0 w 2660"/>
                  <a:gd name="connsiteY1" fmla="*/ 0 h 7013"/>
                  <a:gd name="connsiteX2" fmla="*/ 726 w 2660"/>
                  <a:gd name="connsiteY2" fmla="*/ 1935 h 7013"/>
                  <a:gd name="connsiteX3" fmla="*/ 2660 w 2660"/>
                  <a:gd name="connsiteY3" fmla="*/ 7014 h 7013"/>
                  <a:gd name="connsiteX4" fmla="*/ 2419 w 2660"/>
                  <a:gd name="connsiteY4" fmla="*/ 5321 h 7013"/>
                  <a:gd name="connsiteX5" fmla="*/ 1935 w 2660"/>
                  <a:gd name="connsiteY5" fmla="*/ 2177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 h="7013">
                    <a:moveTo>
                      <a:pt x="1935" y="2177"/>
                    </a:moveTo>
                    <a:cubicBezTo>
                      <a:pt x="1209" y="1451"/>
                      <a:pt x="484" y="726"/>
                      <a:pt x="0" y="0"/>
                    </a:cubicBezTo>
                    <a:cubicBezTo>
                      <a:pt x="242" y="726"/>
                      <a:pt x="484" y="1451"/>
                      <a:pt x="726" y="1935"/>
                    </a:cubicBezTo>
                    <a:cubicBezTo>
                      <a:pt x="1451" y="3628"/>
                      <a:pt x="2177" y="5079"/>
                      <a:pt x="2660" y="7014"/>
                    </a:cubicBezTo>
                    <a:cubicBezTo>
                      <a:pt x="2660" y="6530"/>
                      <a:pt x="2419" y="5804"/>
                      <a:pt x="2419" y="5321"/>
                    </a:cubicBezTo>
                    <a:cubicBezTo>
                      <a:pt x="2177" y="3870"/>
                      <a:pt x="1935" y="2902"/>
                      <a:pt x="1935" y="2177"/>
                    </a:cubicBezTo>
                    <a:close/>
                  </a:path>
                </a:pathLst>
              </a:custGeom>
              <a:grpFill/>
              <a:ln w="24174"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4D8DC0C-DE6A-31E7-DE2F-C50E3B232ACB}"/>
                  </a:ext>
                </a:extLst>
              </p:cNvPr>
              <p:cNvSpPr/>
              <p:nvPr/>
            </p:nvSpPr>
            <p:spPr>
              <a:xfrm>
                <a:off x="5543233" y="6113625"/>
                <a:ext cx="7738" cy="8464"/>
              </a:xfrm>
              <a:custGeom>
                <a:avLst/>
                <a:gdLst>
                  <a:gd name="connsiteX0" fmla="*/ 6530 w 7738"/>
                  <a:gd name="connsiteY0" fmla="*/ 7981 h 8464"/>
                  <a:gd name="connsiteX1" fmla="*/ 7739 w 7738"/>
                  <a:gd name="connsiteY1" fmla="*/ 8465 h 8464"/>
                  <a:gd name="connsiteX2" fmla="*/ 3870 w 7738"/>
                  <a:gd name="connsiteY2" fmla="*/ 2902 h 8464"/>
                  <a:gd name="connsiteX3" fmla="*/ 0 w 7738"/>
                  <a:gd name="connsiteY3" fmla="*/ 0 h 8464"/>
                  <a:gd name="connsiteX4" fmla="*/ 726 w 7738"/>
                  <a:gd name="connsiteY4" fmla="*/ 2177 h 8464"/>
                  <a:gd name="connsiteX5" fmla="*/ 6530 w 7738"/>
                  <a:gd name="connsiteY5" fmla="*/ 7981 h 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8" h="8464">
                    <a:moveTo>
                      <a:pt x="6530" y="7981"/>
                    </a:moveTo>
                    <a:cubicBezTo>
                      <a:pt x="7013" y="8223"/>
                      <a:pt x="7255" y="8223"/>
                      <a:pt x="7739" y="8465"/>
                    </a:cubicBezTo>
                    <a:cubicBezTo>
                      <a:pt x="6530" y="6530"/>
                      <a:pt x="5079" y="4595"/>
                      <a:pt x="3870" y="2902"/>
                    </a:cubicBezTo>
                    <a:cubicBezTo>
                      <a:pt x="2660" y="1935"/>
                      <a:pt x="1209" y="968"/>
                      <a:pt x="0" y="0"/>
                    </a:cubicBezTo>
                    <a:cubicBezTo>
                      <a:pt x="242" y="726"/>
                      <a:pt x="484" y="1451"/>
                      <a:pt x="726" y="2177"/>
                    </a:cubicBezTo>
                    <a:cubicBezTo>
                      <a:pt x="1693" y="2660"/>
                      <a:pt x="3870" y="4595"/>
                      <a:pt x="6530" y="7981"/>
                    </a:cubicBezTo>
                    <a:close/>
                  </a:path>
                </a:pathLst>
              </a:custGeom>
              <a:grpFill/>
              <a:ln w="24174"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74F292C-E948-2844-1024-AC9A8565FB3C}"/>
                  </a:ext>
                </a:extLst>
              </p:cNvPr>
              <p:cNvSpPr/>
              <p:nvPr/>
            </p:nvSpPr>
            <p:spPr>
              <a:xfrm>
                <a:off x="5444802" y="6001651"/>
                <a:ext cx="9915" cy="3869"/>
              </a:xfrm>
              <a:custGeom>
                <a:avLst/>
                <a:gdLst>
                  <a:gd name="connsiteX0" fmla="*/ 3386 w 9915"/>
                  <a:gd name="connsiteY0" fmla="*/ 968 h 3869"/>
                  <a:gd name="connsiteX1" fmla="*/ 0 w 9915"/>
                  <a:gd name="connsiteY1" fmla="*/ 3870 h 3869"/>
                  <a:gd name="connsiteX2" fmla="*/ 0 w 9915"/>
                  <a:gd name="connsiteY2" fmla="*/ 3870 h 3869"/>
                  <a:gd name="connsiteX3" fmla="*/ 6046 w 9915"/>
                  <a:gd name="connsiteY3" fmla="*/ 3386 h 3869"/>
                  <a:gd name="connsiteX4" fmla="*/ 9916 w 9915"/>
                  <a:gd name="connsiteY4" fmla="*/ 0 h 3869"/>
                  <a:gd name="connsiteX5" fmla="*/ 3386 w 9915"/>
                  <a:gd name="connsiteY5" fmla="*/ 968 h 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5" h="3869">
                    <a:moveTo>
                      <a:pt x="3386" y="968"/>
                    </a:moveTo>
                    <a:cubicBezTo>
                      <a:pt x="2419" y="1935"/>
                      <a:pt x="1209" y="2902"/>
                      <a:pt x="0" y="3870"/>
                    </a:cubicBezTo>
                    <a:cubicBezTo>
                      <a:pt x="0" y="3870"/>
                      <a:pt x="0" y="3870"/>
                      <a:pt x="0" y="3870"/>
                    </a:cubicBezTo>
                    <a:cubicBezTo>
                      <a:pt x="1935" y="3628"/>
                      <a:pt x="4111" y="3386"/>
                      <a:pt x="6046" y="3386"/>
                    </a:cubicBezTo>
                    <a:cubicBezTo>
                      <a:pt x="7497" y="2177"/>
                      <a:pt x="8706" y="968"/>
                      <a:pt x="9916" y="0"/>
                    </a:cubicBezTo>
                    <a:cubicBezTo>
                      <a:pt x="7739" y="726"/>
                      <a:pt x="5563" y="968"/>
                      <a:pt x="3386" y="968"/>
                    </a:cubicBezTo>
                    <a:close/>
                  </a:path>
                </a:pathLst>
              </a:custGeom>
              <a:grpFill/>
              <a:ln w="24174"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B4B0DA-41B4-A1B6-6EED-B8524EF073FD}"/>
                  </a:ext>
                </a:extLst>
              </p:cNvPr>
              <p:cNvSpPr/>
              <p:nvPr/>
            </p:nvSpPr>
            <p:spPr>
              <a:xfrm>
                <a:off x="5478660" y="5904672"/>
                <a:ext cx="31923" cy="14994"/>
              </a:xfrm>
              <a:custGeom>
                <a:avLst/>
                <a:gdLst>
                  <a:gd name="connsiteX0" fmla="*/ 3870 w 31923"/>
                  <a:gd name="connsiteY0" fmla="*/ 12576 h 14994"/>
                  <a:gd name="connsiteX1" fmla="*/ 7255 w 31923"/>
                  <a:gd name="connsiteY1" fmla="*/ 14511 h 14994"/>
                  <a:gd name="connsiteX2" fmla="*/ 7981 w 31923"/>
                  <a:gd name="connsiteY2" fmla="*/ 14994 h 14994"/>
                  <a:gd name="connsiteX3" fmla="*/ 16687 w 31923"/>
                  <a:gd name="connsiteY3" fmla="*/ 13543 h 14994"/>
                  <a:gd name="connsiteX4" fmla="*/ 15478 w 31923"/>
                  <a:gd name="connsiteY4" fmla="*/ 13301 h 14994"/>
                  <a:gd name="connsiteX5" fmla="*/ 5079 w 31923"/>
                  <a:gd name="connsiteY5" fmla="*/ 11367 h 14994"/>
                  <a:gd name="connsiteX6" fmla="*/ 967 w 31923"/>
                  <a:gd name="connsiteY6" fmla="*/ 10641 h 14994"/>
                  <a:gd name="connsiteX7" fmla="*/ 4837 w 31923"/>
                  <a:gd name="connsiteY7" fmla="*/ 8706 h 14994"/>
                  <a:gd name="connsiteX8" fmla="*/ 15478 w 31923"/>
                  <a:gd name="connsiteY8" fmla="*/ 5562 h 14994"/>
                  <a:gd name="connsiteX9" fmla="*/ 31198 w 31923"/>
                  <a:gd name="connsiteY9" fmla="*/ 4595 h 14994"/>
                  <a:gd name="connsiteX10" fmla="*/ 31923 w 31923"/>
                  <a:gd name="connsiteY10" fmla="*/ 4595 h 14994"/>
                  <a:gd name="connsiteX11" fmla="*/ 27086 w 31923"/>
                  <a:gd name="connsiteY11" fmla="*/ 3144 h 14994"/>
                  <a:gd name="connsiteX12" fmla="*/ 19105 w 31923"/>
                  <a:gd name="connsiteY12" fmla="*/ 968 h 14994"/>
                  <a:gd name="connsiteX13" fmla="*/ 16203 w 31923"/>
                  <a:gd name="connsiteY13" fmla="*/ 0 h 14994"/>
                  <a:gd name="connsiteX14" fmla="*/ 0 w 31923"/>
                  <a:gd name="connsiteY14" fmla="*/ 10883 h 14994"/>
                  <a:gd name="connsiteX15" fmla="*/ 242 w 31923"/>
                  <a:gd name="connsiteY15" fmla="*/ 10883 h 14994"/>
                  <a:gd name="connsiteX16" fmla="*/ 3870 w 31923"/>
                  <a:gd name="connsiteY16" fmla="*/ 12576 h 1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923" h="14994">
                    <a:moveTo>
                      <a:pt x="3870" y="12576"/>
                    </a:moveTo>
                    <a:cubicBezTo>
                      <a:pt x="3870" y="12576"/>
                      <a:pt x="5804" y="13785"/>
                      <a:pt x="7255" y="14511"/>
                    </a:cubicBezTo>
                    <a:cubicBezTo>
                      <a:pt x="7497" y="14752"/>
                      <a:pt x="7739" y="14994"/>
                      <a:pt x="7981" y="14994"/>
                    </a:cubicBezTo>
                    <a:cubicBezTo>
                      <a:pt x="10883" y="14269"/>
                      <a:pt x="13785" y="13785"/>
                      <a:pt x="16687" y="13543"/>
                    </a:cubicBezTo>
                    <a:cubicBezTo>
                      <a:pt x="16445" y="13543"/>
                      <a:pt x="15962" y="13301"/>
                      <a:pt x="15478" y="13301"/>
                    </a:cubicBezTo>
                    <a:cubicBezTo>
                      <a:pt x="11367" y="12576"/>
                      <a:pt x="7739" y="11850"/>
                      <a:pt x="5079" y="11367"/>
                    </a:cubicBezTo>
                    <a:cubicBezTo>
                      <a:pt x="2418" y="10883"/>
                      <a:pt x="967" y="10641"/>
                      <a:pt x="967" y="10641"/>
                    </a:cubicBezTo>
                    <a:cubicBezTo>
                      <a:pt x="967" y="10641"/>
                      <a:pt x="2418" y="9916"/>
                      <a:pt x="4837" y="8706"/>
                    </a:cubicBezTo>
                    <a:cubicBezTo>
                      <a:pt x="7255" y="7739"/>
                      <a:pt x="11125" y="6288"/>
                      <a:pt x="15478" y="5562"/>
                    </a:cubicBezTo>
                    <a:cubicBezTo>
                      <a:pt x="20073" y="4595"/>
                      <a:pt x="25394" y="4353"/>
                      <a:pt x="31198" y="4595"/>
                    </a:cubicBezTo>
                    <a:cubicBezTo>
                      <a:pt x="31440" y="4595"/>
                      <a:pt x="31681" y="4595"/>
                      <a:pt x="31923" y="4595"/>
                    </a:cubicBezTo>
                    <a:cubicBezTo>
                      <a:pt x="30230" y="4111"/>
                      <a:pt x="28537" y="3628"/>
                      <a:pt x="27086" y="3144"/>
                    </a:cubicBezTo>
                    <a:cubicBezTo>
                      <a:pt x="23701" y="2177"/>
                      <a:pt x="21040" y="1451"/>
                      <a:pt x="19105" y="968"/>
                    </a:cubicBezTo>
                    <a:cubicBezTo>
                      <a:pt x="17413" y="484"/>
                      <a:pt x="16445" y="242"/>
                      <a:pt x="16203" y="0"/>
                    </a:cubicBezTo>
                    <a:cubicBezTo>
                      <a:pt x="10399" y="3386"/>
                      <a:pt x="5079" y="7014"/>
                      <a:pt x="0" y="10883"/>
                    </a:cubicBezTo>
                    <a:cubicBezTo>
                      <a:pt x="0" y="10883"/>
                      <a:pt x="0" y="10883"/>
                      <a:pt x="242" y="10883"/>
                    </a:cubicBezTo>
                    <a:cubicBezTo>
                      <a:pt x="1693" y="11608"/>
                      <a:pt x="3870" y="12576"/>
                      <a:pt x="3870" y="12576"/>
                    </a:cubicBezTo>
                    <a:close/>
                  </a:path>
                </a:pathLst>
              </a:custGeom>
              <a:grpFill/>
              <a:ln w="24174"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50E072-0D61-EA98-B68D-DF4758BC2326}"/>
                  </a:ext>
                </a:extLst>
              </p:cNvPr>
              <p:cNvSpPr/>
              <p:nvPr/>
            </p:nvSpPr>
            <p:spPr>
              <a:xfrm>
                <a:off x="5491962" y="5993428"/>
                <a:ext cx="9189" cy="6771"/>
              </a:xfrm>
              <a:custGeom>
                <a:avLst/>
                <a:gdLst>
                  <a:gd name="connsiteX0" fmla="*/ 6772 w 9189"/>
                  <a:gd name="connsiteY0" fmla="*/ 4837 h 6771"/>
                  <a:gd name="connsiteX1" fmla="*/ 1451 w 9189"/>
                  <a:gd name="connsiteY1" fmla="*/ 0 h 6771"/>
                  <a:gd name="connsiteX2" fmla="*/ 0 w 9189"/>
                  <a:gd name="connsiteY2" fmla="*/ 2419 h 6771"/>
                  <a:gd name="connsiteX3" fmla="*/ 9190 w 9189"/>
                  <a:gd name="connsiteY3" fmla="*/ 6772 h 6771"/>
                  <a:gd name="connsiteX4" fmla="*/ 6772 w 9189"/>
                  <a:gd name="connsiteY4" fmla="*/ 4837 h 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 h="6771">
                    <a:moveTo>
                      <a:pt x="6772" y="4837"/>
                    </a:moveTo>
                    <a:cubicBezTo>
                      <a:pt x="4837" y="3144"/>
                      <a:pt x="3144" y="1451"/>
                      <a:pt x="1451" y="0"/>
                    </a:cubicBezTo>
                    <a:cubicBezTo>
                      <a:pt x="967" y="968"/>
                      <a:pt x="483" y="1693"/>
                      <a:pt x="0" y="2419"/>
                    </a:cubicBezTo>
                    <a:cubicBezTo>
                      <a:pt x="2902" y="3628"/>
                      <a:pt x="6046" y="5079"/>
                      <a:pt x="9190" y="6772"/>
                    </a:cubicBezTo>
                    <a:cubicBezTo>
                      <a:pt x="8464" y="6288"/>
                      <a:pt x="7497" y="5562"/>
                      <a:pt x="6772" y="4837"/>
                    </a:cubicBezTo>
                    <a:close/>
                  </a:path>
                </a:pathLst>
              </a:custGeom>
              <a:grpFill/>
              <a:ln w="24174"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19EBB92-382C-2469-CC61-23AE8F9E518C}"/>
                  </a:ext>
                </a:extLst>
              </p:cNvPr>
              <p:cNvSpPr/>
              <p:nvPr/>
            </p:nvSpPr>
            <p:spPr>
              <a:xfrm>
                <a:off x="5500185" y="5897175"/>
                <a:ext cx="14510" cy="4836"/>
              </a:xfrm>
              <a:custGeom>
                <a:avLst/>
                <a:gdLst>
                  <a:gd name="connsiteX0" fmla="*/ 14510 w 14510"/>
                  <a:gd name="connsiteY0" fmla="*/ 2177 h 4836"/>
                  <a:gd name="connsiteX1" fmla="*/ 13785 w 14510"/>
                  <a:gd name="connsiteY1" fmla="*/ 1693 h 4836"/>
                  <a:gd name="connsiteX2" fmla="*/ 10641 w 14510"/>
                  <a:gd name="connsiteY2" fmla="*/ 0 h 4836"/>
                  <a:gd name="connsiteX3" fmla="*/ 1209 w 14510"/>
                  <a:gd name="connsiteY3" fmla="*/ 4111 h 4836"/>
                  <a:gd name="connsiteX4" fmla="*/ 0 w 14510"/>
                  <a:gd name="connsiteY4" fmla="*/ 4837 h 4836"/>
                  <a:gd name="connsiteX5" fmla="*/ 5562 w 14510"/>
                  <a:gd name="connsiteY5" fmla="*/ 3144 h 4836"/>
                  <a:gd name="connsiteX6" fmla="*/ 14510 w 14510"/>
                  <a:gd name="connsiteY6" fmla="*/ 2177 h 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0" h="4836">
                    <a:moveTo>
                      <a:pt x="14510" y="2177"/>
                    </a:moveTo>
                    <a:cubicBezTo>
                      <a:pt x="14269" y="1935"/>
                      <a:pt x="14027" y="1935"/>
                      <a:pt x="13785" y="1693"/>
                    </a:cubicBezTo>
                    <a:cubicBezTo>
                      <a:pt x="12576" y="1209"/>
                      <a:pt x="11608" y="484"/>
                      <a:pt x="10641" y="0"/>
                    </a:cubicBezTo>
                    <a:cubicBezTo>
                      <a:pt x="7497" y="1209"/>
                      <a:pt x="4353" y="2660"/>
                      <a:pt x="1209" y="4111"/>
                    </a:cubicBezTo>
                    <a:cubicBezTo>
                      <a:pt x="726" y="4353"/>
                      <a:pt x="484" y="4595"/>
                      <a:pt x="0" y="4837"/>
                    </a:cubicBezTo>
                    <a:cubicBezTo>
                      <a:pt x="1693" y="4111"/>
                      <a:pt x="3628" y="3628"/>
                      <a:pt x="5562" y="3144"/>
                    </a:cubicBezTo>
                    <a:cubicBezTo>
                      <a:pt x="8464" y="2419"/>
                      <a:pt x="11367" y="2177"/>
                      <a:pt x="14510" y="2177"/>
                    </a:cubicBezTo>
                    <a:close/>
                  </a:path>
                </a:pathLst>
              </a:custGeom>
              <a:grpFill/>
              <a:ln w="24174"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0D67FB3-A350-5B9D-1ACE-F4A3ED5D7E17}"/>
                  </a:ext>
                </a:extLst>
              </p:cNvPr>
              <p:cNvSpPr/>
              <p:nvPr/>
            </p:nvSpPr>
            <p:spPr>
              <a:xfrm>
                <a:off x="5635133" y="5921359"/>
                <a:ext cx="14994" cy="10157"/>
              </a:xfrm>
              <a:custGeom>
                <a:avLst/>
                <a:gdLst>
                  <a:gd name="connsiteX0" fmla="*/ 3628 w 14994"/>
                  <a:gd name="connsiteY0" fmla="*/ 4111 h 10157"/>
                  <a:gd name="connsiteX1" fmla="*/ 4353 w 14994"/>
                  <a:gd name="connsiteY1" fmla="*/ 4353 h 10157"/>
                  <a:gd name="connsiteX2" fmla="*/ 14994 w 14994"/>
                  <a:gd name="connsiteY2" fmla="*/ 10157 h 10157"/>
                  <a:gd name="connsiteX3" fmla="*/ 10399 w 14994"/>
                  <a:gd name="connsiteY3" fmla="*/ 7013 h 10157"/>
                  <a:gd name="connsiteX4" fmla="*/ 0 w 14994"/>
                  <a:gd name="connsiteY4" fmla="*/ 0 h 10157"/>
                  <a:gd name="connsiteX5" fmla="*/ 2418 w 14994"/>
                  <a:gd name="connsiteY5" fmla="*/ 2902 h 10157"/>
                  <a:gd name="connsiteX6" fmla="*/ 3628 w 14994"/>
                  <a:gd name="connsiteY6" fmla="*/ 4111 h 1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94" h="10157">
                    <a:moveTo>
                      <a:pt x="3628" y="4111"/>
                    </a:moveTo>
                    <a:cubicBezTo>
                      <a:pt x="3869" y="4111"/>
                      <a:pt x="4111" y="4353"/>
                      <a:pt x="4353" y="4353"/>
                    </a:cubicBezTo>
                    <a:cubicBezTo>
                      <a:pt x="7739" y="5562"/>
                      <a:pt x="11367" y="7739"/>
                      <a:pt x="14994" y="10157"/>
                    </a:cubicBezTo>
                    <a:cubicBezTo>
                      <a:pt x="13543" y="9190"/>
                      <a:pt x="12092" y="7981"/>
                      <a:pt x="10399" y="7013"/>
                    </a:cubicBezTo>
                    <a:cubicBezTo>
                      <a:pt x="7013" y="4595"/>
                      <a:pt x="3386" y="2177"/>
                      <a:pt x="0" y="0"/>
                    </a:cubicBezTo>
                    <a:cubicBezTo>
                      <a:pt x="726" y="967"/>
                      <a:pt x="1693" y="1935"/>
                      <a:pt x="2418" y="2902"/>
                    </a:cubicBezTo>
                    <a:cubicBezTo>
                      <a:pt x="3144" y="3386"/>
                      <a:pt x="3386" y="3628"/>
                      <a:pt x="3628" y="4111"/>
                    </a:cubicBezTo>
                    <a:close/>
                  </a:path>
                </a:pathLst>
              </a:custGeom>
              <a:grpFill/>
              <a:ln w="24174"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05FF72D-3426-9776-DE15-872412C07CD4}"/>
                  </a:ext>
                </a:extLst>
              </p:cNvPr>
              <p:cNvSpPr/>
              <p:nvPr/>
            </p:nvSpPr>
            <p:spPr>
              <a:xfrm>
                <a:off x="5482046" y="5999474"/>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8A98010-DDC8-ECA2-2943-634D7E298E78}"/>
                  </a:ext>
                </a:extLst>
              </p:cNvPr>
              <p:cNvSpPr/>
              <p:nvPr/>
            </p:nvSpPr>
            <p:spPr>
              <a:xfrm>
                <a:off x="5627152" y="5954250"/>
                <a:ext cx="7497" cy="21282"/>
              </a:xfrm>
              <a:custGeom>
                <a:avLst/>
                <a:gdLst>
                  <a:gd name="connsiteX0" fmla="*/ 0 w 7497"/>
                  <a:gd name="connsiteY0" fmla="*/ 0 h 21282"/>
                  <a:gd name="connsiteX1" fmla="*/ 1209 w 7497"/>
                  <a:gd name="connsiteY1" fmla="*/ 10883 h 21282"/>
                  <a:gd name="connsiteX2" fmla="*/ 967 w 7497"/>
                  <a:gd name="connsiteY2" fmla="*/ 20315 h 21282"/>
                  <a:gd name="connsiteX3" fmla="*/ 7497 w 7497"/>
                  <a:gd name="connsiteY3" fmla="*/ 21282 h 21282"/>
                  <a:gd name="connsiteX4" fmla="*/ 5321 w 7497"/>
                  <a:gd name="connsiteY4" fmla="*/ 8706 h 21282"/>
                  <a:gd name="connsiteX5" fmla="*/ 1209 w 7497"/>
                  <a:gd name="connsiteY5" fmla="*/ 2177 h 21282"/>
                  <a:gd name="connsiteX6" fmla="*/ 0 w 7497"/>
                  <a:gd name="connsiteY6" fmla="*/ 0 h 2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7" h="21282">
                    <a:moveTo>
                      <a:pt x="0" y="0"/>
                    </a:moveTo>
                    <a:cubicBezTo>
                      <a:pt x="726" y="3870"/>
                      <a:pt x="1209" y="7739"/>
                      <a:pt x="1209" y="10883"/>
                    </a:cubicBezTo>
                    <a:cubicBezTo>
                      <a:pt x="1451" y="14994"/>
                      <a:pt x="1209" y="18380"/>
                      <a:pt x="967" y="20315"/>
                    </a:cubicBezTo>
                    <a:cubicBezTo>
                      <a:pt x="3144" y="20556"/>
                      <a:pt x="5321" y="21040"/>
                      <a:pt x="7497" y="21282"/>
                    </a:cubicBezTo>
                    <a:cubicBezTo>
                      <a:pt x="6772" y="17413"/>
                      <a:pt x="6046" y="13059"/>
                      <a:pt x="5321" y="8706"/>
                    </a:cubicBezTo>
                    <a:cubicBezTo>
                      <a:pt x="4111" y="6772"/>
                      <a:pt x="2902" y="4595"/>
                      <a:pt x="1209" y="2177"/>
                    </a:cubicBezTo>
                    <a:cubicBezTo>
                      <a:pt x="967" y="1451"/>
                      <a:pt x="484" y="726"/>
                      <a:pt x="0" y="0"/>
                    </a:cubicBezTo>
                    <a:close/>
                  </a:path>
                </a:pathLst>
              </a:custGeom>
              <a:grpFill/>
              <a:ln w="24174"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0B2E574-D6D1-E7BB-8F85-D93F4B7BF474}"/>
                  </a:ext>
                </a:extLst>
              </p:cNvPr>
              <p:cNvSpPr/>
              <p:nvPr/>
            </p:nvSpPr>
            <p:spPr>
              <a:xfrm>
                <a:off x="5533559" y="5889678"/>
                <a:ext cx="23458" cy="8464"/>
              </a:xfrm>
              <a:custGeom>
                <a:avLst/>
                <a:gdLst>
                  <a:gd name="connsiteX0" fmla="*/ 23459 w 23458"/>
                  <a:gd name="connsiteY0" fmla="*/ 8464 h 8464"/>
                  <a:gd name="connsiteX1" fmla="*/ 15236 w 23458"/>
                  <a:gd name="connsiteY1" fmla="*/ 1693 h 8464"/>
                  <a:gd name="connsiteX2" fmla="*/ 13060 w 23458"/>
                  <a:gd name="connsiteY2" fmla="*/ 0 h 8464"/>
                  <a:gd name="connsiteX3" fmla="*/ 1209 w 23458"/>
                  <a:gd name="connsiteY3" fmla="*/ 967 h 8464"/>
                  <a:gd name="connsiteX4" fmla="*/ 0 w 23458"/>
                  <a:gd name="connsiteY4" fmla="*/ 1209 h 8464"/>
                  <a:gd name="connsiteX5" fmla="*/ 7739 w 23458"/>
                  <a:gd name="connsiteY5" fmla="*/ 2660 h 8464"/>
                  <a:gd name="connsiteX6" fmla="*/ 23459 w 23458"/>
                  <a:gd name="connsiteY6" fmla="*/ 8464 h 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8" h="8464">
                    <a:moveTo>
                      <a:pt x="23459" y="8464"/>
                    </a:moveTo>
                    <a:cubicBezTo>
                      <a:pt x="20557" y="6046"/>
                      <a:pt x="17897" y="3628"/>
                      <a:pt x="15236" y="1693"/>
                    </a:cubicBezTo>
                    <a:cubicBezTo>
                      <a:pt x="14511" y="967"/>
                      <a:pt x="13785" y="483"/>
                      <a:pt x="13060" y="0"/>
                    </a:cubicBezTo>
                    <a:cubicBezTo>
                      <a:pt x="8948" y="0"/>
                      <a:pt x="5079" y="242"/>
                      <a:pt x="1209" y="967"/>
                    </a:cubicBezTo>
                    <a:cubicBezTo>
                      <a:pt x="726" y="967"/>
                      <a:pt x="484" y="1209"/>
                      <a:pt x="0" y="1209"/>
                    </a:cubicBezTo>
                    <a:cubicBezTo>
                      <a:pt x="2419" y="1451"/>
                      <a:pt x="5079" y="1935"/>
                      <a:pt x="7739" y="2660"/>
                    </a:cubicBezTo>
                    <a:cubicBezTo>
                      <a:pt x="13060" y="3870"/>
                      <a:pt x="18380" y="5804"/>
                      <a:pt x="23459" y="8464"/>
                    </a:cubicBezTo>
                    <a:close/>
                  </a:path>
                </a:pathLst>
              </a:custGeom>
              <a:grpFill/>
              <a:ln w="24174"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8F0CB93-E0AC-CAE6-88FD-468E46EB4A60}"/>
                  </a:ext>
                </a:extLst>
              </p:cNvPr>
              <p:cNvSpPr/>
              <p:nvPr/>
            </p:nvSpPr>
            <p:spPr>
              <a:xfrm>
                <a:off x="5644807" y="5970453"/>
                <a:ext cx="3385" cy="8706"/>
              </a:xfrm>
              <a:custGeom>
                <a:avLst/>
                <a:gdLst>
                  <a:gd name="connsiteX0" fmla="*/ 3386 w 3385"/>
                  <a:gd name="connsiteY0" fmla="*/ 8706 h 8706"/>
                  <a:gd name="connsiteX1" fmla="*/ 1209 w 3385"/>
                  <a:gd name="connsiteY1" fmla="*/ 0 h 8706"/>
                  <a:gd name="connsiteX2" fmla="*/ 0 w 3385"/>
                  <a:gd name="connsiteY2" fmla="*/ 7739 h 8706"/>
                  <a:gd name="connsiteX3" fmla="*/ 3386 w 3385"/>
                  <a:gd name="connsiteY3" fmla="*/ 8706 h 8706"/>
                </a:gdLst>
                <a:ahLst/>
                <a:cxnLst>
                  <a:cxn ang="0">
                    <a:pos x="connsiteX0" y="connsiteY0"/>
                  </a:cxn>
                  <a:cxn ang="0">
                    <a:pos x="connsiteX1" y="connsiteY1"/>
                  </a:cxn>
                  <a:cxn ang="0">
                    <a:pos x="connsiteX2" y="connsiteY2"/>
                  </a:cxn>
                  <a:cxn ang="0">
                    <a:pos x="connsiteX3" y="connsiteY3"/>
                  </a:cxn>
                </a:cxnLst>
                <a:rect l="l" t="t" r="r" b="b"/>
                <a:pathLst>
                  <a:path w="3385" h="8706">
                    <a:moveTo>
                      <a:pt x="3386" y="8706"/>
                    </a:moveTo>
                    <a:cubicBezTo>
                      <a:pt x="2660" y="5804"/>
                      <a:pt x="1693" y="2902"/>
                      <a:pt x="1209" y="0"/>
                    </a:cubicBezTo>
                    <a:cubicBezTo>
                      <a:pt x="968" y="2660"/>
                      <a:pt x="484" y="5321"/>
                      <a:pt x="0" y="7739"/>
                    </a:cubicBezTo>
                    <a:cubicBezTo>
                      <a:pt x="968" y="7981"/>
                      <a:pt x="2177" y="8223"/>
                      <a:pt x="3386" y="8706"/>
                    </a:cubicBezTo>
                    <a:close/>
                  </a:path>
                </a:pathLst>
              </a:custGeom>
              <a:grpFill/>
              <a:ln w="24174"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57681E8-1112-FBAA-F441-E965CA38990B}"/>
                  </a:ext>
                </a:extLst>
              </p:cNvPr>
              <p:cNvSpPr/>
              <p:nvPr/>
            </p:nvSpPr>
            <p:spPr>
              <a:xfrm>
                <a:off x="5623767" y="5926680"/>
                <a:ext cx="6287" cy="10641"/>
              </a:xfrm>
              <a:custGeom>
                <a:avLst/>
                <a:gdLst>
                  <a:gd name="connsiteX0" fmla="*/ 6288 w 6287"/>
                  <a:gd name="connsiteY0" fmla="*/ 10641 h 10641"/>
                  <a:gd name="connsiteX1" fmla="*/ 6046 w 6287"/>
                  <a:gd name="connsiteY1" fmla="*/ 7981 h 10641"/>
                  <a:gd name="connsiteX2" fmla="*/ 6046 w 6287"/>
                  <a:gd name="connsiteY2" fmla="*/ 6772 h 10641"/>
                  <a:gd name="connsiteX3" fmla="*/ 4837 w 6287"/>
                  <a:gd name="connsiteY3" fmla="*/ 5321 h 10641"/>
                  <a:gd name="connsiteX4" fmla="*/ 0 w 6287"/>
                  <a:gd name="connsiteY4" fmla="*/ 0 h 10641"/>
                  <a:gd name="connsiteX5" fmla="*/ 5321 w 6287"/>
                  <a:gd name="connsiteY5" fmla="*/ 8948 h 10641"/>
                  <a:gd name="connsiteX6" fmla="*/ 6288 w 6287"/>
                  <a:gd name="connsiteY6" fmla="*/ 10641 h 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 h="10641">
                    <a:moveTo>
                      <a:pt x="6288" y="10641"/>
                    </a:moveTo>
                    <a:cubicBezTo>
                      <a:pt x="6288" y="9674"/>
                      <a:pt x="6288" y="8706"/>
                      <a:pt x="6046" y="7981"/>
                    </a:cubicBezTo>
                    <a:cubicBezTo>
                      <a:pt x="6046" y="7497"/>
                      <a:pt x="6046" y="7255"/>
                      <a:pt x="6046" y="6772"/>
                    </a:cubicBezTo>
                    <a:cubicBezTo>
                      <a:pt x="5562" y="6288"/>
                      <a:pt x="5321" y="5804"/>
                      <a:pt x="4837" y="5321"/>
                    </a:cubicBezTo>
                    <a:cubicBezTo>
                      <a:pt x="3386" y="3386"/>
                      <a:pt x="1693" y="1693"/>
                      <a:pt x="0" y="0"/>
                    </a:cubicBezTo>
                    <a:cubicBezTo>
                      <a:pt x="1935" y="2902"/>
                      <a:pt x="3628" y="5804"/>
                      <a:pt x="5321" y="8948"/>
                    </a:cubicBezTo>
                    <a:cubicBezTo>
                      <a:pt x="5562" y="9190"/>
                      <a:pt x="5804" y="9916"/>
                      <a:pt x="6288" y="10641"/>
                    </a:cubicBezTo>
                    <a:close/>
                  </a:path>
                </a:pathLst>
              </a:custGeom>
              <a:grpFill/>
              <a:ln w="24174"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4CD23FA-8A75-8C53-AD47-A8352AC4BC06}"/>
                  </a:ext>
                </a:extLst>
              </p:cNvPr>
              <p:cNvSpPr/>
              <p:nvPr/>
            </p:nvSpPr>
            <p:spPr>
              <a:xfrm>
                <a:off x="5570561" y="6153287"/>
                <a:ext cx="2902" cy="4111"/>
              </a:xfrm>
              <a:custGeom>
                <a:avLst/>
                <a:gdLst>
                  <a:gd name="connsiteX0" fmla="*/ 2418 w 2902"/>
                  <a:gd name="connsiteY0" fmla="*/ 3386 h 4111"/>
                  <a:gd name="connsiteX1" fmla="*/ 726 w 2902"/>
                  <a:gd name="connsiteY1" fmla="*/ 484 h 4111"/>
                  <a:gd name="connsiteX2" fmla="*/ 0 w 2902"/>
                  <a:gd name="connsiteY2" fmla="*/ 0 h 4111"/>
                  <a:gd name="connsiteX3" fmla="*/ 2902 w 2902"/>
                  <a:gd name="connsiteY3" fmla="*/ 4111 h 4111"/>
                  <a:gd name="connsiteX4" fmla="*/ 2418 w 2902"/>
                  <a:gd name="connsiteY4" fmla="*/ 3386 h 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 h="4111">
                    <a:moveTo>
                      <a:pt x="2418" y="3386"/>
                    </a:moveTo>
                    <a:cubicBezTo>
                      <a:pt x="1934" y="2419"/>
                      <a:pt x="1209" y="1451"/>
                      <a:pt x="726" y="484"/>
                    </a:cubicBezTo>
                    <a:cubicBezTo>
                      <a:pt x="483" y="242"/>
                      <a:pt x="242" y="242"/>
                      <a:pt x="0" y="0"/>
                    </a:cubicBezTo>
                    <a:cubicBezTo>
                      <a:pt x="967" y="1209"/>
                      <a:pt x="1934" y="2660"/>
                      <a:pt x="2902" y="4111"/>
                    </a:cubicBezTo>
                    <a:cubicBezTo>
                      <a:pt x="2660" y="3870"/>
                      <a:pt x="2418" y="3628"/>
                      <a:pt x="2418" y="3386"/>
                    </a:cubicBezTo>
                    <a:close/>
                  </a:path>
                </a:pathLst>
              </a:custGeom>
              <a:grpFill/>
              <a:ln w="24174"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2DF1B03-47F0-4E77-8AB9-7D3CADB69F11}"/>
                  </a:ext>
                </a:extLst>
              </p:cNvPr>
              <p:cNvSpPr/>
              <p:nvPr/>
            </p:nvSpPr>
            <p:spPr>
              <a:xfrm>
                <a:off x="5314690" y="6198995"/>
                <a:ext cx="725" cy="4595"/>
              </a:xfrm>
              <a:custGeom>
                <a:avLst/>
                <a:gdLst>
                  <a:gd name="connsiteX0" fmla="*/ 483 w 725"/>
                  <a:gd name="connsiteY0" fmla="*/ 4595 h 4595"/>
                  <a:gd name="connsiteX1" fmla="*/ 483 w 725"/>
                  <a:gd name="connsiteY1" fmla="*/ 1209 h 4595"/>
                  <a:gd name="connsiteX2" fmla="*/ 726 w 725"/>
                  <a:gd name="connsiteY2" fmla="*/ 0 h 4595"/>
                  <a:gd name="connsiteX3" fmla="*/ 0 w 725"/>
                  <a:gd name="connsiteY3" fmla="*/ 1935 h 4595"/>
                  <a:gd name="connsiteX4" fmla="*/ 483 w 725"/>
                  <a:gd name="connsiteY4" fmla="*/ 4595 h 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4595">
                    <a:moveTo>
                      <a:pt x="483" y="4595"/>
                    </a:moveTo>
                    <a:cubicBezTo>
                      <a:pt x="483" y="3386"/>
                      <a:pt x="483" y="2419"/>
                      <a:pt x="483" y="1209"/>
                    </a:cubicBezTo>
                    <a:cubicBezTo>
                      <a:pt x="483" y="726"/>
                      <a:pt x="483" y="484"/>
                      <a:pt x="726" y="0"/>
                    </a:cubicBezTo>
                    <a:cubicBezTo>
                      <a:pt x="483" y="726"/>
                      <a:pt x="242" y="1451"/>
                      <a:pt x="0" y="1935"/>
                    </a:cubicBezTo>
                    <a:cubicBezTo>
                      <a:pt x="0" y="2902"/>
                      <a:pt x="242" y="3628"/>
                      <a:pt x="483" y="4595"/>
                    </a:cubicBezTo>
                    <a:close/>
                  </a:path>
                </a:pathLst>
              </a:custGeom>
              <a:grpFill/>
              <a:ln w="24174"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BC28E9D-BEFF-FD7A-49D4-EB91E150F6B4}"/>
                  </a:ext>
                </a:extLst>
              </p:cNvPr>
              <p:cNvSpPr/>
              <p:nvPr/>
            </p:nvSpPr>
            <p:spPr>
              <a:xfrm>
                <a:off x="5482288" y="5761500"/>
                <a:ext cx="3869" cy="7980"/>
              </a:xfrm>
              <a:custGeom>
                <a:avLst/>
                <a:gdLst>
                  <a:gd name="connsiteX0" fmla="*/ 3628 w 3869"/>
                  <a:gd name="connsiteY0" fmla="*/ 0 h 7980"/>
                  <a:gd name="connsiteX1" fmla="*/ 0 w 3869"/>
                  <a:gd name="connsiteY1" fmla="*/ 7981 h 7980"/>
                  <a:gd name="connsiteX2" fmla="*/ 3870 w 3869"/>
                  <a:gd name="connsiteY2" fmla="*/ 3144 h 7980"/>
                  <a:gd name="connsiteX3" fmla="*/ 3628 w 3869"/>
                  <a:gd name="connsiteY3" fmla="*/ 0 h 7980"/>
                </a:gdLst>
                <a:ahLst/>
                <a:cxnLst>
                  <a:cxn ang="0">
                    <a:pos x="connsiteX0" y="connsiteY0"/>
                  </a:cxn>
                  <a:cxn ang="0">
                    <a:pos x="connsiteX1" y="connsiteY1"/>
                  </a:cxn>
                  <a:cxn ang="0">
                    <a:pos x="connsiteX2" y="connsiteY2"/>
                  </a:cxn>
                  <a:cxn ang="0">
                    <a:pos x="connsiteX3" y="connsiteY3"/>
                  </a:cxn>
                </a:cxnLst>
                <a:rect l="l" t="t" r="r" b="b"/>
                <a:pathLst>
                  <a:path w="3869" h="7980">
                    <a:moveTo>
                      <a:pt x="3628" y="0"/>
                    </a:moveTo>
                    <a:cubicBezTo>
                      <a:pt x="2419" y="2660"/>
                      <a:pt x="1209" y="5321"/>
                      <a:pt x="0" y="7981"/>
                    </a:cubicBezTo>
                    <a:cubicBezTo>
                      <a:pt x="1209" y="6288"/>
                      <a:pt x="2660" y="4595"/>
                      <a:pt x="3870" y="3144"/>
                    </a:cubicBezTo>
                    <a:cubicBezTo>
                      <a:pt x="3870" y="2177"/>
                      <a:pt x="3870" y="1209"/>
                      <a:pt x="3628" y="0"/>
                    </a:cubicBezTo>
                    <a:close/>
                  </a:path>
                </a:pathLst>
              </a:custGeom>
              <a:grpFill/>
              <a:ln w="24174"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A84BE0-C841-D094-4662-B031CABF8FE5}"/>
                  </a:ext>
                </a:extLst>
              </p:cNvPr>
              <p:cNvSpPr/>
              <p:nvPr/>
            </p:nvSpPr>
            <p:spPr>
              <a:xfrm>
                <a:off x="5457620" y="5846146"/>
                <a:ext cx="7497" cy="7497"/>
              </a:xfrm>
              <a:custGeom>
                <a:avLst/>
                <a:gdLst>
                  <a:gd name="connsiteX0" fmla="*/ 0 w 7497"/>
                  <a:gd name="connsiteY0" fmla="*/ 7497 h 7497"/>
                  <a:gd name="connsiteX1" fmla="*/ 5804 w 7497"/>
                  <a:gd name="connsiteY1" fmla="*/ 2419 h 7497"/>
                  <a:gd name="connsiteX2" fmla="*/ 7497 w 7497"/>
                  <a:gd name="connsiteY2" fmla="*/ 0 h 7497"/>
                  <a:gd name="connsiteX3" fmla="*/ 6046 w 7497"/>
                  <a:gd name="connsiteY3" fmla="*/ 1209 h 7497"/>
                  <a:gd name="connsiteX4" fmla="*/ 484 w 7497"/>
                  <a:gd name="connsiteY4" fmla="*/ 5321 h 7497"/>
                  <a:gd name="connsiteX5" fmla="*/ 0 w 7497"/>
                  <a:gd name="connsiteY5" fmla="*/ 7497 h 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7" h="7497">
                    <a:moveTo>
                      <a:pt x="0" y="7497"/>
                    </a:moveTo>
                    <a:cubicBezTo>
                      <a:pt x="1693" y="5804"/>
                      <a:pt x="3628" y="4111"/>
                      <a:pt x="5804" y="2419"/>
                    </a:cubicBezTo>
                    <a:cubicBezTo>
                      <a:pt x="6288" y="1693"/>
                      <a:pt x="7014" y="726"/>
                      <a:pt x="7497" y="0"/>
                    </a:cubicBezTo>
                    <a:cubicBezTo>
                      <a:pt x="7014" y="484"/>
                      <a:pt x="6530" y="967"/>
                      <a:pt x="6046" y="1209"/>
                    </a:cubicBezTo>
                    <a:cubicBezTo>
                      <a:pt x="4112" y="2902"/>
                      <a:pt x="2177" y="4111"/>
                      <a:pt x="484" y="5321"/>
                    </a:cubicBezTo>
                    <a:cubicBezTo>
                      <a:pt x="242" y="6046"/>
                      <a:pt x="0" y="6772"/>
                      <a:pt x="0" y="7497"/>
                    </a:cubicBezTo>
                    <a:close/>
                  </a:path>
                </a:pathLst>
              </a:custGeom>
              <a:grpFill/>
              <a:ln w="24174"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786EDE7-A8E3-D980-1155-5C9C9D102F8C}"/>
                  </a:ext>
                </a:extLst>
              </p:cNvPr>
              <p:cNvSpPr/>
              <p:nvPr/>
            </p:nvSpPr>
            <p:spPr>
              <a:xfrm>
                <a:off x="5444077" y="5837681"/>
                <a:ext cx="15720" cy="26118"/>
              </a:xfrm>
              <a:custGeom>
                <a:avLst/>
                <a:gdLst>
                  <a:gd name="connsiteX0" fmla="*/ 13543 w 15720"/>
                  <a:gd name="connsiteY0" fmla="*/ 4353 h 26118"/>
                  <a:gd name="connsiteX1" fmla="*/ 15720 w 15720"/>
                  <a:gd name="connsiteY1" fmla="*/ 0 h 26118"/>
                  <a:gd name="connsiteX2" fmla="*/ 12334 w 15720"/>
                  <a:gd name="connsiteY2" fmla="*/ 1209 h 26118"/>
                  <a:gd name="connsiteX3" fmla="*/ 10641 w 15720"/>
                  <a:gd name="connsiteY3" fmla="*/ 1693 h 26118"/>
                  <a:gd name="connsiteX4" fmla="*/ 10641 w 15720"/>
                  <a:gd name="connsiteY4" fmla="*/ 1935 h 26118"/>
                  <a:gd name="connsiteX5" fmla="*/ 3870 w 15720"/>
                  <a:gd name="connsiteY5" fmla="*/ 16929 h 26118"/>
                  <a:gd name="connsiteX6" fmla="*/ 0 w 15720"/>
                  <a:gd name="connsiteY6" fmla="*/ 26119 h 26118"/>
                  <a:gd name="connsiteX7" fmla="*/ 5563 w 15720"/>
                  <a:gd name="connsiteY7" fmla="*/ 16445 h 26118"/>
                  <a:gd name="connsiteX8" fmla="*/ 13543 w 15720"/>
                  <a:gd name="connsiteY8" fmla="*/ 4353 h 2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0" h="26118">
                    <a:moveTo>
                      <a:pt x="13543" y="4353"/>
                    </a:moveTo>
                    <a:cubicBezTo>
                      <a:pt x="14269" y="2902"/>
                      <a:pt x="14995" y="1451"/>
                      <a:pt x="15720" y="0"/>
                    </a:cubicBezTo>
                    <a:cubicBezTo>
                      <a:pt x="14511" y="484"/>
                      <a:pt x="13301" y="726"/>
                      <a:pt x="12334" y="1209"/>
                    </a:cubicBezTo>
                    <a:cubicBezTo>
                      <a:pt x="11609" y="1451"/>
                      <a:pt x="11125" y="1451"/>
                      <a:pt x="10641" y="1693"/>
                    </a:cubicBezTo>
                    <a:cubicBezTo>
                      <a:pt x="10641" y="1693"/>
                      <a:pt x="10641" y="1693"/>
                      <a:pt x="10641" y="1935"/>
                    </a:cubicBezTo>
                    <a:cubicBezTo>
                      <a:pt x="8223" y="7013"/>
                      <a:pt x="6046" y="11850"/>
                      <a:pt x="3870" y="16929"/>
                    </a:cubicBezTo>
                    <a:cubicBezTo>
                      <a:pt x="2660" y="20073"/>
                      <a:pt x="1209" y="23217"/>
                      <a:pt x="0" y="26119"/>
                    </a:cubicBezTo>
                    <a:cubicBezTo>
                      <a:pt x="1935" y="22733"/>
                      <a:pt x="3628" y="19347"/>
                      <a:pt x="5563" y="16445"/>
                    </a:cubicBezTo>
                    <a:cubicBezTo>
                      <a:pt x="8706" y="11125"/>
                      <a:pt x="11609" y="7013"/>
                      <a:pt x="13543" y="4353"/>
                    </a:cubicBezTo>
                    <a:close/>
                  </a:path>
                </a:pathLst>
              </a:custGeom>
              <a:grpFill/>
              <a:ln w="24174"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F0295B2-7261-104C-9781-B9E8AF7DBD8A}"/>
                  </a:ext>
                </a:extLst>
              </p:cNvPr>
              <p:cNvSpPr/>
              <p:nvPr/>
            </p:nvSpPr>
            <p:spPr>
              <a:xfrm>
                <a:off x="5382165" y="5785201"/>
                <a:ext cx="1209" cy="3627"/>
              </a:xfrm>
              <a:custGeom>
                <a:avLst/>
                <a:gdLst>
                  <a:gd name="connsiteX0" fmla="*/ 968 w 1209"/>
                  <a:gd name="connsiteY0" fmla="*/ 3628 h 3627"/>
                  <a:gd name="connsiteX1" fmla="*/ 1209 w 1209"/>
                  <a:gd name="connsiteY1" fmla="*/ 2660 h 3627"/>
                  <a:gd name="connsiteX2" fmla="*/ 0 w 1209"/>
                  <a:gd name="connsiteY2" fmla="*/ 0 h 3627"/>
                  <a:gd name="connsiteX3" fmla="*/ 968 w 1209"/>
                  <a:gd name="connsiteY3" fmla="*/ 3628 h 3627"/>
                </a:gdLst>
                <a:ahLst/>
                <a:cxnLst>
                  <a:cxn ang="0">
                    <a:pos x="connsiteX0" y="connsiteY0"/>
                  </a:cxn>
                  <a:cxn ang="0">
                    <a:pos x="connsiteX1" y="connsiteY1"/>
                  </a:cxn>
                  <a:cxn ang="0">
                    <a:pos x="connsiteX2" y="connsiteY2"/>
                  </a:cxn>
                  <a:cxn ang="0">
                    <a:pos x="connsiteX3" y="connsiteY3"/>
                  </a:cxn>
                </a:cxnLst>
                <a:rect l="l" t="t" r="r" b="b"/>
                <a:pathLst>
                  <a:path w="1209" h="3627">
                    <a:moveTo>
                      <a:pt x="968" y="3628"/>
                    </a:moveTo>
                    <a:cubicBezTo>
                      <a:pt x="968" y="3386"/>
                      <a:pt x="1209" y="3144"/>
                      <a:pt x="1209" y="2660"/>
                    </a:cubicBezTo>
                    <a:cubicBezTo>
                      <a:pt x="968" y="2177"/>
                      <a:pt x="484" y="1209"/>
                      <a:pt x="0" y="0"/>
                    </a:cubicBezTo>
                    <a:cubicBezTo>
                      <a:pt x="242" y="1451"/>
                      <a:pt x="484" y="2419"/>
                      <a:pt x="968" y="3628"/>
                    </a:cubicBezTo>
                    <a:close/>
                  </a:path>
                </a:pathLst>
              </a:custGeom>
              <a:grpFill/>
              <a:ln w="24174"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A57477-021E-8EE9-34FF-529342483CAA}"/>
                  </a:ext>
                </a:extLst>
              </p:cNvPr>
              <p:cNvSpPr/>
              <p:nvPr/>
            </p:nvSpPr>
            <p:spPr>
              <a:xfrm>
                <a:off x="5442384" y="5833570"/>
                <a:ext cx="349" cy="1209"/>
              </a:xfrm>
              <a:custGeom>
                <a:avLst/>
                <a:gdLst>
                  <a:gd name="connsiteX0" fmla="*/ 242 w 349"/>
                  <a:gd name="connsiteY0" fmla="*/ 0 h 1209"/>
                  <a:gd name="connsiteX1" fmla="*/ 0 w 349"/>
                  <a:gd name="connsiteY1" fmla="*/ 1209 h 1209"/>
                  <a:gd name="connsiteX2" fmla="*/ 242 w 349"/>
                  <a:gd name="connsiteY2" fmla="*/ 484 h 1209"/>
                  <a:gd name="connsiteX3" fmla="*/ 242 w 349"/>
                  <a:gd name="connsiteY3" fmla="*/ 0 h 1209"/>
                </a:gdLst>
                <a:ahLst/>
                <a:cxnLst>
                  <a:cxn ang="0">
                    <a:pos x="connsiteX0" y="connsiteY0"/>
                  </a:cxn>
                  <a:cxn ang="0">
                    <a:pos x="connsiteX1" y="connsiteY1"/>
                  </a:cxn>
                  <a:cxn ang="0">
                    <a:pos x="connsiteX2" y="connsiteY2"/>
                  </a:cxn>
                  <a:cxn ang="0">
                    <a:pos x="connsiteX3" y="connsiteY3"/>
                  </a:cxn>
                </a:cxnLst>
                <a:rect l="l" t="t" r="r" b="b"/>
                <a:pathLst>
                  <a:path w="349" h="1209">
                    <a:moveTo>
                      <a:pt x="242" y="0"/>
                    </a:moveTo>
                    <a:cubicBezTo>
                      <a:pt x="242" y="242"/>
                      <a:pt x="0" y="726"/>
                      <a:pt x="0" y="1209"/>
                    </a:cubicBezTo>
                    <a:cubicBezTo>
                      <a:pt x="0" y="967"/>
                      <a:pt x="242" y="726"/>
                      <a:pt x="242" y="484"/>
                    </a:cubicBezTo>
                    <a:cubicBezTo>
                      <a:pt x="483" y="484"/>
                      <a:pt x="242" y="242"/>
                      <a:pt x="242" y="0"/>
                    </a:cubicBezTo>
                    <a:close/>
                  </a:path>
                </a:pathLst>
              </a:custGeom>
              <a:grpFill/>
              <a:ln w="24174"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89E680D-FEA4-93AF-B4FE-AB15CA037270}"/>
                  </a:ext>
                </a:extLst>
              </p:cNvPr>
              <p:cNvSpPr/>
              <p:nvPr/>
            </p:nvSpPr>
            <p:spPr>
              <a:xfrm>
                <a:off x="5489543" y="5769965"/>
                <a:ext cx="11850" cy="11366"/>
              </a:xfrm>
              <a:custGeom>
                <a:avLst/>
                <a:gdLst>
                  <a:gd name="connsiteX0" fmla="*/ 11850 w 11850"/>
                  <a:gd name="connsiteY0" fmla="*/ 0 h 11366"/>
                  <a:gd name="connsiteX1" fmla="*/ 7981 w 11850"/>
                  <a:gd name="connsiteY1" fmla="*/ 967 h 11366"/>
                  <a:gd name="connsiteX2" fmla="*/ 0 w 11850"/>
                  <a:gd name="connsiteY2" fmla="*/ 11367 h 11366"/>
                  <a:gd name="connsiteX3" fmla="*/ 0 w 11850"/>
                  <a:gd name="connsiteY3" fmla="*/ 11367 h 11366"/>
                  <a:gd name="connsiteX4" fmla="*/ 11850 w 11850"/>
                  <a:gd name="connsiteY4" fmla="*/ 0 h 1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0" h="11366">
                    <a:moveTo>
                      <a:pt x="11850" y="0"/>
                    </a:moveTo>
                    <a:cubicBezTo>
                      <a:pt x="10399" y="484"/>
                      <a:pt x="9190" y="726"/>
                      <a:pt x="7981" y="967"/>
                    </a:cubicBezTo>
                    <a:cubicBezTo>
                      <a:pt x="5321" y="4353"/>
                      <a:pt x="2660" y="7981"/>
                      <a:pt x="0" y="11367"/>
                    </a:cubicBezTo>
                    <a:cubicBezTo>
                      <a:pt x="0" y="11367"/>
                      <a:pt x="0" y="11367"/>
                      <a:pt x="0" y="11367"/>
                    </a:cubicBezTo>
                    <a:cubicBezTo>
                      <a:pt x="3870" y="7255"/>
                      <a:pt x="7981" y="3386"/>
                      <a:pt x="11850" y="0"/>
                    </a:cubicBezTo>
                    <a:close/>
                  </a:path>
                </a:pathLst>
              </a:custGeom>
              <a:grpFill/>
              <a:ln w="24174"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D250CFB-9EAD-A076-9DE7-2F17464D4274}"/>
                  </a:ext>
                </a:extLst>
              </p:cNvPr>
              <p:cNvSpPr/>
              <p:nvPr/>
            </p:nvSpPr>
            <p:spPr>
              <a:xfrm>
                <a:off x="5391113" y="6057275"/>
                <a:ext cx="3869" cy="5078"/>
              </a:xfrm>
              <a:custGeom>
                <a:avLst/>
                <a:gdLst>
                  <a:gd name="connsiteX0" fmla="*/ 3870 w 3869"/>
                  <a:gd name="connsiteY0" fmla="*/ 0 h 5078"/>
                  <a:gd name="connsiteX1" fmla="*/ 2660 w 3869"/>
                  <a:gd name="connsiteY1" fmla="*/ 726 h 5078"/>
                  <a:gd name="connsiteX2" fmla="*/ 0 w 3869"/>
                  <a:gd name="connsiteY2" fmla="*/ 4111 h 5078"/>
                  <a:gd name="connsiteX3" fmla="*/ 1693 w 3869"/>
                  <a:gd name="connsiteY3" fmla="*/ 5079 h 5078"/>
                  <a:gd name="connsiteX4" fmla="*/ 3870 w 3869"/>
                  <a:gd name="connsiteY4" fmla="*/ 0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 h="5078">
                    <a:moveTo>
                      <a:pt x="3870" y="0"/>
                    </a:moveTo>
                    <a:cubicBezTo>
                      <a:pt x="3386" y="242"/>
                      <a:pt x="3144" y="484"/>
                      <a:pt x="2660" y="726"/>
                    </a:cubicBezTo>
                    <a:cubicBezTo>
                      <a:pt x="1693" y="1935"/>
                      <a:pt x="726" y="2902"/>
                      <a:pt x="0" y="4111"/>
                    </a:cubicBezTo>
                    <a:cubicBezTo>
                      <a:pt x="726" y="4353"/>
                      <a:pt x="1209" y="4837"/>
                      <a:pt x="1693" y="5079"/>
                    </a:cubicBezTo>
                    <a:cubicBezTo>
                      <a:pt x="2419" y="3386"/>
                      <a:pt x="3144" y="1693"/>
                      <a:pt x="3870" y="0"/>
                    </a:cubicBezTo>
                    <a:close/>
                  </a:path>
                </a:pathLst>
              </a:custGeom>
              <a:grpFill/>
              <a:ln w="24174"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3EB05A7-7064-67CE-51E9-06548085C047}"/>
                  </a:ext>
                </a:extLst>
              </p:cNvPr>
              <p:cNvSpPr/>
              <p:nvPr/>
            </p:nvSpPr>
            <p:spPr>
              <a:xfrm>
                <a:off x="5472372" y="6030673"/>
                <a:ext cx="242" cy="483"/>
              </a:xfrm>
              <a:custGeom>
                <a:avLst/>
                <a:gdLst>
                  <a:gd name="connsiteX0" fmla="*/ 242 w 242"/>
                  <a:gd name="connsiteY0" fmla="*/ 483 h 483"/>
                  <a:gd name="connsiteX1" fmla="*/ 0 w 242"/>
                  <a:gd name="connsiteY1" fmla="*/ 0 h 483"/>
                  <a:gd name="connsiteX2" fmla="*/ 242 w 242"/>
                  <a:gd name="connsiteY2" fmla="*/ 483 h 483"/>
                  <a:gd name="connsiteX3" fmla="*/ 242 w 242"/>
                  <a:gd name="connsiteY3" fmla="*/ 483 h 483"/>
                </a:gdLst>
                <a:ahLst/>
                <a:cxnLst>
                  <a:cxn ang="0">
                    <a:pos x="connsiteX0" y="connsiteY0"/>
                  </a:cxn>
                  <a:cxn ang="0">
                    <a:pos x="connsiteX1" y="connsiteY1"/>
                  </a:cxn>
                  <a:cxn ang="0">
                    <a:pos x="connsiteX2" y="connsiteY2"/>
                  </a:cxn>
                  <a:cxn ang="0">
                    <a:pos x="connsiteX3" y="connsiteY3"/>
                  </a:cxn>
                </a:cxnLst>
                <a:rect l="l" t="t" r="r" b="b"/>
                <a:pathLst>
                  <a:path w="242" h="483">
                    <a:moveTo>
                      <a:pt x="242" y="483"/>
                    </a:moveTo>
                    <a:cubicBezTo>
                      <a:pt x="0" y="242"/>
                      <a:pt x="0" y="0"/>
                      <a:pt x="0" y="0"/>
                    </a:cubicBezTo>
                    <a:cubicBezTo>
                      <a:pt x="0" y="0"/>
                      <a:pt x="0" y="242"/>
                      <a:pt x="242" y="483"/>
                    </a:cubicBezTo>
                    <a:cubicBezTo>
                      <a:pt x="0" y="483"/>
                      <a:pt x="242" y="483"/>
                      <a:pt x="242" y="483"/>
                    </a:cubicBezTo>
                    <a:close/>
                  </a:path>
                </a:pathLst>
              </a:custGeom>
              <a:grpFill/>
              <a:ln w="24174"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167559B-EF01-DDF9-9617-F70CDEA61794}"/>
                  </a:ext>
                </a:extLst>
              </p:cNvPr>
              <p:cNvSpPr/>
              <p:nvPr/>
            </p:nvSpPr>
            <p:spPr>
              <a:xfrm>
                <a:off x="5468503" y="6020999"/>
                <a:ext cx="3627" cy="8948"/>
              </a:xfrm>
              <a:custGeom>
                <a:avLst/>
                <a:gdLst>
                  <a:gd name="connsiteX0" fmla="*/ 3628 w 3627"/>
                  <a:gd name="connsiteY0" fmla="*/ 8948 h 8948"/>
                  <a:gd name="connsiteX1" fmla="*/ 3144 w 3627"/>
                  <a:gd name="connsiteY1" fmla="*/ 7739 h 8948"/>
                  <a:gd name="connsiteX2" fmla="*/ 3628 w 3627"/>
                  <a:gd name="connsiteY2" fmla="*/ 0 h 8948"/>
                  <a:gd name="connsiteX3" fmla="*/ 1451 w 3627"/>
                  <a:gd name="connsiteY3" fmla="*/ 484 h 8948"/>
                  <a:gd name="connsiteX4" fmla="*/ 0 w 3627"/>
                  <a:gd name="connsiteY4" fmla="*/ 5563 h 8948"/>
                  <a:gd name="connsiteX5" fmla="*/ 3628 w 3627"/>
                  <a:gd name="connsiteY5" fmla="*/ 8948 h 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7" h="8948">
                    <a:moveTo>
                      <a:pt x="3628" y="8948"/>
                    </a:moveTo>
                    <a:cubicBezTo>
                      <a:pt x="3386" y="8465"/>
                      <a:pt x="3144" y="8223"/>
                      <a:pt x="3144" y="7739"/>
                    </a:cubicBezTo>
                    <a:cubicBezTo>
                      <a:pt x="2660" y="5079"/>
                      <a:pt x="2902" y="2419"/>
                      <a:pt x="3628" y="0"/>
                    </a:cubicBezTo>
                    <a:cubicBezTo>
                      <a:pt x="2902" y="242"/>
                      <a:pt x="2177" y="242"/>
                      <a:pt x="1451" y="484"/>
                    </a:cubicBezTo>
                    <a:cubicBezTo>
                      <a:pt x="1209" y="2177"/>
                      <a:pt x="726" y="3870"/>
                      <a:pt x="0" y="5563"/>
                    </a:cubicBezTo>
                    <a:cubicBezTo>
                      <a:pt x="1693" y="6046"/>
                      <a:pt x="2902" y="7255"/>
                      <a:pt x="3628" y="8948"/>
                    </a:cubicBezTo>
                    <a:close/>
                  </a:path>
                </a:pathLst>
              </a:custGeom>
              <a:grpFill/>
              <a:ln w="24174"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E6161E5-0BA9-EBAD-0160-D642E68F194B}"/>
                  </a:ext>
                </a:extLst>
              </p:cNvPr>
              <p:cNvSpPr/>
              <p:nvPr/>
            </p:nvSpPr>
            <p:spPr>
              <a:xfrm>
                <a:off x="5462940" y="5812046"/>
                <a:ext cx="15720" cy="11850"/>
              </a:xfrm>
              <a:custGeom>
                <a:avLst/>
                <a:gdLst>
                  <a:gd name="connsiteX0" fmla="*/ 15720 w 15720"/>
                  <a:gd name="connsiteY0" fmla="*/ 0 h 11850"/>
                  <a:gd name="connsiteX1" fmla="*/ 11367 w 15720"/>
                  <a:gd name="connsiteY1" fmla="*/ 726 h 11850"/>
                  <a:gd name="connsiteX2" fmla="*/ 3628 w 15720"/>
                  <a:gd name="connsiteY2" fmla="*/ 5562 h 11850"/>
                  <a:gd name="connsiteX3" fmla="*/ 0 w 15720"/>
                  <a:gd name="connsiteY3" fmla="*/ 11850 h 11850"/>
                  <a:gd name="connsiteX4" fmla="*/ 10157 w 15720"/>
                  <a:gd name="connsiteY4" fmla="*/ 6288 h 11850"/>
                  <a:gd name="connsiteX5" fmla="*/ 15720 w 15720"/>
                  <a:gd name="connsiteY5" fmla="*/ 0 h 1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0" h="11850">
                    <a:moveTo>
                      <a:pt x="15720" y="0"/>
                    </a:moveTo>
                    <a:cubicBezTo>
                      <a:pt x="14269" y="242"/>
                      <a:pt x="12818" y="726"/>
                      <a:pt x="11367" y="726"/>
                    </a:cubicBezTo>
                    <a:cubicBezTo>
                      <a:pt x="7981" y="3144"/>
                      <a:pt x="5079" y="4595"/>
                      <a:pt x="3628" y="5562"/>
                    </a:cubicBezTo>
                    <a:cubicBezTo>
                      <a:pt x="2419" y="7739"/>
                      <a:pt x="1209" y="9674"/>
                      <a:pt x="0" y="11850"/>
                    </a:cubicBezTo>
                    <a:cubicBezTo>
                      <a:pt x="3144" y="9916"/>
                      <a:pt x="6530" y="7981"/>
                      <a:pt x="10157" y="6288"/>
                    </a:cubicBezTo>
                    <a:cubicBezTo>
                      <a:pt x="11850" y="4111"/>
                      <a:pt x="13785" y="1935"/>
                      <a:pt x="15720" y="0"/>
                    </a:cubicBezTo>
                    <a:close/>
                  </a:path>
                </a:pathLst>
              </a:custGeom>
              <a:grpFill/>
              <a:ln w="24174"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97FA6BB-3D79-3F7A-2009-3FA4127B5258}"/>
                  </a:ext>
                </a:extLst>
              </p:cNvPr>
              <p:cNvSpPr/>
              <p:nvPr/>
            </p:nvSpPr>
            <p:spPr>
              <a:xfrm>
                <a:off x="5202958" y="6064289"/>
                <a:ext cx="483" cy="483"/>
              </a:xfrm>
              <a:custGeom>
                <a:avLst/>
                <a:gdLst>
                  <a:gd name="connsiteX0" fmla="*/ 0 w 483"/>
                  <a:gd name="connsiteY0" fmla="*/ 483 h 483"/>
                  <a:gd name="connsiteX1" fmla="*/ 484 w 483"/>
                  <a:gd name="connsiteY1" fmla="*/ 0 h 483"/>
                  <a:gd name="connsiteX2" fmla="*/ 242 w 483"/>
                  <a:gd name="connsiteY2" fmla="*/ 242 h 483"/>
                  <a:gd name="connsiteX3" fmla="*/ 0 w 483"/>
                  <a:gd name="connsiteY3" fmla="*/ 483 h 483"/>
                </a:gdLst>
                <a:ahLst/>
                <a:cxnLst>
                  <a:cxn ang="0">
                    <a:pos x="connsiteX0" y="connsiteY0"/>
                  </a:cxn>
                  <a:cxn ang="0">
                    <a:pos x="connsiteX1" y="connsiteY1"/>
                  </a:cxn>
                  <a:cxn ang="0">
                    <a:pos x="connsiteX2" y="connsiteY2"/>
                  </a:cxn>
                  <a:cxn ang="0">
                    <a:pos x="connsiteX3" y="connsiteY3"/>
                  </a:cxn>
                </a:cxnLst>
                <a:rect l="l" t="t" r="r" b="b"/>
                <a:pathLst>
                  <a:path w="483" h="483">
                    <a:moveTo>
                      <a:pt x="0" y="483"/>
                    </a:moveTo>
                    <a:cubicBezTo>
                      <a:pt x="242" y="242"/>
                      <a:pt x="242" y="242"/>
                      <a:pt x="484" y="0"/>
                    </a:cubicBezTo>
                    <a:cubicBezTo>
                      <a:pt x="484" y="0"/>
                      <a:pt x="242" y="0"/>
                      <a:pt x="242" y="242"/>
                    </a:cubicBezTo>
                    <a:cubicBezTo>
                      <a:pt x="242" y="242"/>
                      <a:pt x="0" y="242"/>
                      <a:pt x="0" y="483"/>
                    </a:cubicBezTo>
                    <a:close/>
                  </a:path>
                </a:pathLst>
              </a:custGeom>
              <a:grpFill/>
              <a:ln w="24174"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DEBBF94-1A49-233D-F247-7BB1F70E81A4}"/>
                  </a:ext>
                </a:extLst>
              </p:cNvPr>
              <p:cNvSpPr/>
              <p:nvPr/>
            </p:nvSpPr>
            <p:spPr>
              <a:xfrm>
                <a:off x="5384099" y="5791731"/>
                <a:ext cx="725" cy="2902"/>
              </a:xfrm>
              <a:custGeom>
                <a:avLst/>
                <a:gdLst>
                  <a:gd name="connsiteX0" fmla="*/ 0 w 725"/>
                  <a:gd name="connsiteY0" fmla="*/ 484 h 2902"/>
                  <a:gd name="connsiteX1" fmla="*/ 726 w 725"/>
                  <a:gd name="connsiteY1" fmla="*/ 2902 h 2902"/>
                  <a:gd name="connsiteX2" fmla="*/ 726 w 725"/>
                  <a:gd name="connsiteY2" fmla="*/ 0 h 2902"/>
                  <a:gd name="connsiteX3" fmla="*/ 0 w 725"/>
                  <a:gd name="connsiteY3" fmla="*/ 484 h 2902"/>
                </a:gdLst>
                <a:ahLst/>
                <a:cxnLst>
                  <a:cxn ang="0">
                    <a:pos x="connsiteX0" y="connsiteY0"/>
                  </a:cxn>
                  <a:cxn ang="0">
                    <a:pos x="connsiteX1" y="connsiteY1"/>
                  </a:cxn>
                  <a:cxn ang="0">
                    <a:pos x="connsiteX2" y="connsiteY2"/>
                  </a:cxn>
                  <a:cxn ang="0">
                    <a:pos x="connsiteX3" y="connsiteY3"/>
                  </a:cxn>
                </a:cxnLst>
                <a:rect l="l" t="t" r="r" b="b"/>
                <a:pathLst>
                  <a:path w="725" h="2902">
                    <a:moveTo>
                      <a:pt x="0" y="484"/>
                    </a:moveTo>
                    <a:cubicBezTo>
                      <a:pt x="242" y="1209"/>
                      <a:pt x="484" y="1935"/>
                      <a:pt x="726" y="2902"/>
                    </a:cubicBezTo>
                    <a:cubicBezTo>
                      <a:pt x="726" y="1935"/>
                      <a:pt x="726" y="967"/>
                      <a:pt x="726" y="0"/>
                    </a:cubicBezTo>
                    <a:cubicBezTo>
                      <a:pt x="242" y="242"/>
                      <a:pt x="0" y="484"/>
                      <a:pt x="0" y="484"/>
                    </a:cubicBezTo>
                    <a:close/>
                  </a:path>
                </a:pathLst>
              </a:custGeom>
              <a:grpFill/>
              <a:ln w="24174"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C554931-8162-A551-E158-C8F3164D2005}"/>
                  </a:ext>
                </a:extLst>
              </p:cNvPr>
              <p:cNvSpPr/>
              <p:nvPr/>
            </p:nvSpPr>
            <p:spPr>
              <a:xfrm>
                <a:off x="5212874" y="6048085"/>
                <a:ext cx="967" cy="967"/>
              </a:xfrm>
              <a:custGeom>
                <a:avLst/>
                <a:gdLst>
                  <a:gd name="connsiteX0" fmla="*/ 0 w 967"/>
                  <a:gd name="connsiteY0" fmla="*/ 967 h 967"/>
                  <a:gd name="connsiteX1" fmla="*/ 968 w 967"/>
                  <a:gd name="connsiteY1" fmla="*/ 0 h 967"/>
                  <a:gd name="connsiteX2" fmla="*/ 484 w 967"/>
                  <a:gd name="connsiteY2" fmla="*/ 242 h 967"/>
                  <a:gd name="connsiteX3" fmla="*/ 0 w 967"/>
                  <a:gd name="connsiteY3" fmla="*/ 967 h 967"/>
                </a:gdLst>
                <a:ahLst/>
                <a:cxnLst>
                  <a:cxn ang="0">
                    <a:pos x="connsiteX0" y="connsiteY0"/>
                  </a:cxn>
                  <a:cxn ang="0">
                    <a:pos x="connsiteX1" y="connsiteY1"/>
                  </a:cxn>
                  <a:cxn ang="0">
                    <a:pos x="connsiteX2" y="connsiteY2"/>
                  </a:cxn>
                  <a:cxn ang="0">
                    <a:pos x="connsiteX3" y="connsiteY3"/>
                  </a:cxn>
                </a:cxnLst>
                <a:rect l="l" t="t" r="r" b="b"/>
                <a:pathLst>
                  <a:path w="967" h="967">
                    <a:moveTo>
                      <a:pt x="0" y="967"/>
                    </a:moveTo>
                    <a:cubicBezTo>
                      <a:pt x="242" y="726"/>
                      <a:pt x="484" y="242"/>
                      <a:pt x="968" y="0"/>
                    </a:cubicBezTo>
                    <a:cubicBezTo>
                      <a:pt x="726" y="0"/>
                      <a:pt x="726" y="242"/>
                      <a:pt x="484" y="242"/>
                    </a:cubicBezTo>
                    <a:cubicBezTo>
                      <a:pt x="242" y="483"/>
                      <a:pt x="0" y="726"/>
                      <a:pt x="0" y="967"/>
                    </a:cubicBezTo>
                    <a:close/>
                  </a:path>
                </a:pathLst>
              </a:custGeom>
              <a:grpFill/>
              <a:ln w="24174"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433E04B-BBD2-0478-F413-1868EAAB67B3}"/>
                  </a:ext>
                </a:extLst>
              </p:cNvPr>
              <p:cNvSpPr/>
              <p:nvPr/>
            </p:nvSpPr>
            <p:spPr>
              <a:xfrm>
                <a:off x="5269224" y="6016646"/>
                <a:ext cx="13301" cy="7738"/>
              </a:xfrm>
              <a:custGeom>
                <a:avLst/>
                <a:gdLst>
                  <a:gd name="connsiteX0" fmla="*/ 2660 w 13301"/>
                  <a:gd name="connsiteY0" fmla="*/ 4111 h 7738"/>
                  <a:gd name="connsiteX1" fmla="*/ 0 w 13301"/>
                  <a:gd name="connsiteY1" fmla="*/ 7013 h 7738"/>
                  <a:gd name="connsiteX2" fmla="*/ 8706 w 13301"/>
                  <a:gd name="connsiteY2" fmla="*/ 1935 h 7738"/>
                  <a:gd name="connsiteX3" fmla="*/ 5321 w 13301"/>
                  <a:gd name="connsiteY3" fmla="*/ 7739 h 7738"/>
                  <a:gd name="connsiteX4" fmla="*/ 7255 w 13301"/>
                  <a:gd name="connsiteY4" fmla="*/ 5562 h 7738"/>
                  <a:gd name="connsiteX5" fmla="*/ 13301 w 13301"/>
                  <a:gd name="connsiteY5" fmla="*/ 0 h 7738"/>
                  <a:gd name="connsiteX6" fmla="*/ 2660 w 13301"/>
                  <a:gd name="connsiteY6" fmla="*/ 4353 h 7738"/>
                  <a:gd name="connsiteX7" fmla="*/ 2660 w 13301"/>
                  <a:gd name="connsiteY7" fmla="*/ 4111 h 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01" h="7738">
                    <a:moveTo>
                      <a:pt x="2660" y="4111"/>
                    </a:moveTo>
                    <a:cubicBezTo>
                      <a:pt x="1935" y="5079"/>
                      <a:pt x="967" y="5804"/>
                      <a:pt x="0" y="7013"/>
                    </a:cubicBezTo>
                    <a:cubicBezTo>
                      <a:pt x="5079" y="3628"/>
                      <a:pt x="8706" y="1935"/>
                      <a:pt x="8706" y="1935"/>
                    </a:cubicBezTo>
                    <a:cubicBezTo>
                      <a:pt x="8706" y="1935"/>
                      <a:pt x="7497" y="4111"/>
                      <a:pt x="5321" y="7739"/>
                    </a:cubicBezTo>
                    <a:cubicBezTo>
                      <a:pt x="6046" y="7013"/>
                      <a:pt x="6530" y="6288"/>
                      <a:pt x="7255" y="5562"/>
                    </a:cubicBezTo>
                    <a:cubicBezTo>
                      <a:pt x="9190" y="3628"/>
                      <a:pt x="11367" y="1693"/>
                      <a:pt x="13301" y="0"/>
                    </a:cubicBezTo>
                    <a:cubicBezTo>
                      <a:pt x="9916" y="1451"/>
                      <a:pt x="6288" y="2660"/>
                      <a:pt x="2660" y="4353"/>
                    </a:cubicBezTo>
                    <a:cubicBezTo>
                      <a:pt x="2660" y="4111"/>
                      <a:pt x="2660" y="4111"/>
                      <a:pt x="2660" y="4111"/>
                    </a:cubicBezTo>
                    <a:close/>
                  </a:path>
                </a:pathLst>
              </a:custGeom>
              <a:grpFill/>
              <a:ln w="24174"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2A6C3B4-E908-468F-D673-8FC0174D7353}"/>
                  </a:ext>
                </a:extLst>
              </p:cNvPr>
              <p:cNvSpPr/>
              <p:nvPr/>
            </p:nvSpPr>
            <p:spPr>
              <a:xfrm>
                <a:off x="5318802" y="5964649"/>
                <a:ext cx="2176" cy="967"/>
              </a:xfrm>
              <a:custGeom>
                <a:avLst/>
                <a:gdLst>
                  <a:gd name="connsiteX0" fmla="*/ 0 w 2176"/>
                  <a:gd name="connsiteY0" fmla="*/ 968 h 967"/>
                  <a:gd name="connsiteX1" fmla="*/ 2177 w 2176"/>
                  <a:gd name="connsiteY1" fmla="*/ 0 h 967"/>
                  <a:gd name="connsiteX2" fmla="*/ 1209 w 2176"/>
                  <a:gd name="connsiteY2" fmla="*/ 0 h 967"/>
                  <a:gd name="connsiteX3" fmla="*/ 0 w 2176"/>
                  <a:gd name="connsiteY3" fmla="*/ 968 h 967"/>
                </a:gdLst>
                <a:ahLst/>
                <a:cxnLst>
                  <a:cxn ang="0">
                    <a:pos x="connsiteX0" y="connsiteY0"/>
                  </a:cxn>
                  <a:cxn ang="0">
                    <a:pos x="connsiteX1" y="connsiteY1"/>
                  </a:cxn>
                  <a:cxn ang="0">
                    <a:pos x="connsiteX2" y="connsiteY2"/>
                  </a:cxn>
                  <a:cxn ang="0">
                    <a:pos x="connsiteX3" y="connsiteY3"/>
                  </a:cxn>
                </a:cxnLst>
                <a:rect l="l" t="t" r="r" b="b"/>
                <a:pathLst>
                  <a:path w="2176" h="967">
                    <a:moveTo>
                      <a:pt x="0" y="968"/>
                    </a:moveTo>
                    <a:cubicBezTo>
                      <a:pt x="726" y="726"/>
                      <a:pt x="1451" y="484"/>
                      <a:pt x="2177" y="0"/>
                    </a:cubicBezTo>
                    <a:cubicBezTo>
                      <a:pt x="1935" y="0"/>
                      <a:pt x="1451" y="0"/>
                      <a:pt x="1209" y="0"/>
                    </a:cubicBezTo>
                    <a:cubicBezTo>
                      <a:pt x="967" y="242"/>
                      <a:pt x="484" y="726"/>
                      <a:pt x="0" y="968"/>
                    </a:cubicBezTo>
                    <a:close/>
                  </a:path>
                </a:pathLst>
              </a:custGeom>
              <a:grpFill/>
              <a:ln w="24174"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A98A56B-5E8E-2D7F-939D-F39C0C11C79D}"/>
                  </a:ext>
                </a:extLst>
              </p:cNvPr>
              <p:cNvSpPr/>
              <p:nvPr/>
            </p:nvSpPr>
            <p:spPr>
              <a:xfrm>
                <a:off x="5140079" y="6092101"/>
                <a:ext cx="1209" cy="725"/>
              </a:xfrm>
              <a:custGeom>
                <a:avLst/>
                <a:gdLst>
                  <a:gd name="connsiteX0" fmla="*/ 0 w 1209"/>
                  <a:gd name="connsiteY0" fmla="*/ 726 h 725"/>
                  <a:gd name="connsiteX1" fmla="*/ 1209 w 1209"/>
                  <a:gd name="connsiteY1" fmla="*/ 242 h 725"/>
                  <a:gd name="connsiteX2" fmla="*/ 967 w 1209"/>
                  <a:gd name="connsiteY2" fmla="*/ 0 h 725"/>
                  <a:gd name="connsiteX3" fmla="*/ 0 w 1209"/>
                  <a:gd name="connsiteY3" fmla="*/ 726 h 725"/>
                </a:gdLst>
                <a:ahLst/>
                <a:cxnLst>
                  <a:cxn ang="0">
                    <a:pos x="connsiteX0" y="connsiteY0"/>
                  </a:cxn>
                  <a:cxn ang="0">
                    <a:pos x="connsiteX1" y="connsiteY1"/>
                  </a:cxn>
                  <a:cxn ang="0">
                    <a:pos x="connsiteX2" y="connsiteY2"/>
                  </a:cxn>
                  <a:cxn ang="0">
                    <a:pos x="connsiteX3" y="connsiteY3"/>
                  </a:cxn>
                </a:cxnLst>
                <a:rect l="l" t="t" r="r" b="b"/>
                <a:pathLst>
                  <a:path w="1209" h="725">
                    <a:moveTo>
                      <a:pt x="0" y="726"/>
                    </a:moveTo>
                    <a:cubicBezTo>
                      <a:pt x="483" y="484"/>
                      <a:pt x="726" y="484"/>
                      <a:pt x="1209" y="242"/>
                    </a:cubicBezTo>
                    <a:lnTo>
                      <a:pt x="967" y="0"/>
                    </a:lnTo>
                    <a:cubicBezTo>
                      <a:pt x="483" y="242"/>
                      <a:pt x="242" y="484"/>
                      <a:pt x="0" y="726"/>
                    </a:cubicBezTo>
                    <a:close/>
                  </a:path>
                </a:pathLst>
              </a:custGeom>
              <a:grpFill/>
              <a:ln w="24174"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D0723C1-F8F0-4C4B-371F-184876C78F14}"/>
                  </a:ext>
                </a:extLst>
              </p:cNvPr>
              <p:cNvSpPr/>
              <p:nvPr/>
            </p:nvSpPr>
            <p:spPr>
              <a:xfrm>
                <a:off x="5171761" y="5947478"/>
                <a:ext cx="10882" cy="5320"/>
              </a:xfrm>
              <a:custGeom>
                <a:avLst/>
                <a:gdLst>
                  <a:gd name="connsiteX0" fmla="*/ 967 w 10882"/>
                  <a:gd name="connsiteY0" fmla="*/ 4595 h 5320"/>
                  <a:gd name="connsiteX1" fmla="*/ 0 w 10882"/>
                  <a:gd name="connsiteY1" fmla="*/ 5321 h 5320"/>
                  <a:gd name="connsiteX2" fmla="*/ 10883 w 10882"/>
                  <a:gd name="connsiteY2" fmla="*/ 0 h 5320"/>
                  <a:gd name="connsiteX3" fmla="*/ 4837 w 10882"/>
                  <a:gd name="connsiteY3" fmla="*/ 1209 h 5320"/>
                  <a:gd name="connsiteX4" fmla="*/ 967 w 10882"/>
                  <a:gd name="connsiteY4" fmla="*/ 4595 h 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2" h="5320">
                    <a:moveTo>
                      <a:pt x="967" y="4595"/>
                    </a:moveTo>
                    <a:cubicBezTo>
                      <a:pt x="726" y="4837"/>
                      <a:pt x="242" y="5079"/>
                      <a:pt x="0" y="5321"/>
                    </a:cubicBezTo>
                    <a:cubicBezTo>
                      <a:pt x="3628" y="3386"/>
                      <a:pt x="7497" y="1451"/>
                      <a:pt x="10883" y="0"/>
                    </a:cubicBezTo>
                    <a:cubicBezTo>
                      <a:pt x="8948" y="484"/>
                      <a:pt x="6772" y="726"/>
                      <a:pt x="4837" y="1209"/>
                    </a:cubicBezTo>
                    <a:cubicBezTo>
                      <a:pt x="3870" y="2418"/>
                      <a:pt x="2419" y="3386"/>
                      <a:pt x="967" y="4595"/>
                    </a:cubicBezTo>
                    <a:close/>
                  </a:path>
                </a:pathLst>
              </a:custGeom>
              <a:grpFill/>
              <a:ln w="24174"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55276B6-AAC6-4D66-67FB-6933D6453AEC}"/>
                  </a:ext>
                </a:extLst>
              </p:cNvPr>
              <p:cNvSpPr/>
              <p:nvPr/>
            </p:nvSpPr>
            <p:spPr>
              <a:xfrm>
                <a:off x="5302114" y="5940948"/>
                <a:ext cx="15236" cy="6771"/>
              </a:xfrm>
              <a:custGeom>
                <a:avLst/>
                <a:gdLst>
                  <a:gd name="connsiteX0" fmla="*/ 11367 w 15236"/>
                  <a:gd name="connsiteY0" fmla="*/ 2902 h 6771"/>
                  <a:gd name="connsiteX1" fmla="*/ 14994 w 15236"/>
                  <a:gd name="connsiteY1" fmla="*/ 1693 h 6771"/>
                  <a:gd name="connsiteX2" fmla="*/ 13301 w 15236"/>
                  <a:gd name="connsiteY2" fmla="*/ 242 h 6771"/>
                  <a:gd name="connsiteX3" fmla="*/ 10157 w 15236"/>
                  <a:gd name="connsiteY3" fmla="*/ 0 h 6771"/>
                  <a:gd name="connsiteX4" fmla="*/ 5562 w 15236"/>
                  <a:gd name="connsiteY4" fmla="*/ 2902 h 6771"/>
                  <a:gd name="connsiteX5" fmla="*/ 0 w 15236"/>
                  <a:gd name="connsiteY5" fmla="*/ 6288 h 6771"/>
                  <a:gd name="connsiteX6" fmla="*/ 2902 w 15236"/>
                  <a:gd name="connsiteY6" fmla="*/ 6772 h 6771"/>
                  <a:gd name="connsiteX7" fmla="*/ 1935 w 15236"/>
                  <a:gd name="connsiteY7" fmla="*/ 6046 h 6771"/>
                  <a:gd name="connsiteX8" fmla="*/ 14752 w 15236"/>
                  <a:gd name="connsiteY8" fmla="*/ 5562 h 6771"/>
                  <a:gd name="connsiteX9" fmla="*/ 15236 w 15236"/>
                  <a:gd name="connsiteY9" fmla="*/ 5562 h 6771"/>
                  <a:gd name="connsiteX10" fmla="*/ 13785 w 15236"/>
                  <a:gd name="connsiteY10" fmla="*/ 4595 h 6771"/>
                  <a:gd name="connsiteX11" fmla="*/ 11367 w 15236"/>
                  <a:gd name="connsiteY11" fmla="*/ 2902 h 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6" h="6771">
                    <a:moveTo>
                      <a:pt x="11367" y="2902"/>
                    </a:moveTo>
                    <a:cubicBezTo>
                      <a:pt x="11367" y="2902"/>
                      <a:pt x="12818" y="2177"/>
                      <a:pt x="14994" y="1693"/>
                    </a:cubicBezTo>
                    <a:cubicBezTo>
                      <a:pt x="14269" y="1209"/>
                      <a:pt x="13785" y="726"/>
                      <a:pt x="13301" y="242"/>
                    </a:cubicBezTo>
                    <a:cubicBezTo>
                      <a:pt x="12334" y="242"/>
                      <a:pt x="11125" y="0"/>
                      <a:pt x="10157" y="0"/>
                    </a:cubicBezTo>
                    <a:cubicBezTo>
                      <a:pt x="9916" y="242"/>
                      <a:pt x="8465" y="1209"/>
                      <a:pt x="5562" y="2902"/>
                    </a:cubicBezTo>
                    <a:cubicBezTo>
                      <a:pt x="4111" y="3870"/>
                      <a:pt x="2177" y="4837"/>
                      <a:pt x="0" y="6288"/>
                    </a:cubicBezTo>
                    <a:cubicBezTo>
                      <a:pt x="967" y="6530"/>
                      <a:pt x="1935" y="6530"/>
                      <a:pt x="2902" y="6772"/>
                    </a:cubicBezTo>
                    <a:cubicBezTo>
                      <a:pt x="2177" y="6288"/>
                      <a:pt x="1935" y="6046"/>
                      <a:pt x="1935" y="6046"/>
                    </a:cubicBezTo>
                    <a:cubicBezTo>
                      <a:pt x="1935" y="6046"/>
                      <a:pt x="7255" y="5079"/>
                      <a:pt x="14752" y="5562"/>
                    </a:cubicBezTo>
                    <a:cubicBezTo>
                      <a:pt x="14752" y="5562"/>
                      <a:pt x="14994" y="5562"/>
                      <a:pt x="15236" y="5562"/>
                    </a:cubicBezTo>
                    <a:cubicBezTo>
                      <a:pt x="14752" y="5321"/>
                      <a:pt x="14269" y="4837"/>
                      <a:pt x="13785" y="4595"/>
                    </a:cubicBezTo>
                    <a:cubicBezTo>
                      <a:pt x="12334" y="3628"/>
                      <a:pt x="11367" y="2902"/>
                      <a:pt x="11367" y="2902"/>
                    </a:cubicBezTo>
                    <a:close/>
                  </a:path>
                </a:pathLst>
              </a:custGeom>
              <a:grpFill/>
              <a:ln w="24174"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F7139D2-920A-69CF-54FF-5A647D893303}"/>
                  </a:ext>
                </a:extLst>
              </p:cNvPr>
              <p:cNvSpPr/>
              <p:nvPr/>
            </p:nvSpPr>
            <p:spPr>
              <a:xfrm>
                <a:off x="5281558" y="5857029"/>
                <a:ext cx="18863" cy="9190"/>
              </a:xfrm>
              <a:custGeom>
                <a:avLst/>
                <a:gdLst>
                  <a:gd name="connsiteX0" fmla="*/ 968 w 18863"/>
                  <a:gd name="connsiteY0" fmla="*/ 242 h 9190"/>
                  <a:gd name="connsiteX1" fmla="*/ 0 w 18863"/>
                  <a:gd name="connsiteY1" fmla="*/ 0 h 9190"/>
                  <a:gd name="connsiteX2" fmla="*/ 9190 w 18863"/>
                  <a:gd name="connsiteY2" fmla="*/ 4111 h 9190"/>
                  <a:gd name="connsiteX3" fmla="*/ 18864 w 18863"/>
                  <a:gd name="connsiteY3" fmla="*/ 9190 h 9190"/>
                  <a:gd name="connsiteX4" fmla="*/ 10399 w 18863"/>
                  <a:gd name="connsiteY4" fmla="*/ 2419 h 9190"/>
                  <a:gd name="connsiteX5" fmla="*/ 968 w 18863"/>
                  <a:gd name="connsiteY5" fmla="*/ 242 h 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 h="9190">
                    <a:moveTo>
                      <a:pt x="968" y="242"/>
                    </a:moveTo>
                    <a:cubicBezTo>
                      <a:pt x="726" y="242"/>
                      <a:pt x="242" y="0"/>
                      <a:pt x="0" y="0"/>
                    </a:cubicBezTo>
                    <a:cubicBezTo>
                      <a:pt x="3144" y="1451"/>
                      <a:pt x="6046" y="2660"/>
                      <a:pt x="9190" y="4111"/>
                    </a:cubicBezTo>
                    <a:cubicBezTo>
                      <a:pt x="12334" y="5804"/>
                      <a:pt x="15720" y="7497"/>
                      <a:pt x="18864" y="9190"/>
                    </a:cubicBezTo>
                    <a:cubicBezTo>
                      <a:pt x="15962" y="7014"/>
                      <a:pt x="13301" y="4595"/>
                      <a:pt x="10399" y="2419"/>
                    </a:cubicBezTo>
                    <a:cubicBezTo>
                      <a:pt x="7739" y="1935"/>
                      <a:pt x="4595" y="1209"/>
                      <a:pt x="968" y="242"/>
                    </a:cubicBezTo>
                    <a:close/>
                  </a:path>
                </a:pathLst>
              </a:custGeom>
              <a:grpFill/>
              <a:ln w="24174"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B827B58-3587-F068-354B-B221AC185632}"/>
                  </a:ext>
                </a:extLst>
              </p:cNvPr>
              <p:cNvSpPr/>
              <p:nvPr/>
            </p:nvSpPr>
            <p:spPr>
              <a:xfrm>
                <a:off x="5284943" y="5956426"/>
                <a:ext cx="242" cy="241"/>
              </a:xfrm>
              <a:custGeom>
                <a:avLst/>
                <a:gdLst>
                  <a:gd name="connsiteX0" fmla="*/ 0 w 242"/>
                  <a:gd name="connsiteY0" fmla="*/ 242 h 241"/>
                  <a:gd name="connsiteX1" fmla="*/ 242 w 242"/>
                  <a:gd name="connsiteY1" fmla="*/ 0 h 241"/>
                  <a:gd name="connsiteX2" fmla="*/ 242 w 242"/>
                  <a:gd name="connsiteY2" fmla="*/ 0 h 241"/>
                  <a:gd name="connsiteX3" fmla="*/ 0 w 242"/>
                  <a:gd name="connsiteY3" fmla="*/ 242 h 241"/>
                </a:gdLst>
                <a:ahLst/>
                <a:cxnLst>
                  <a:cxn ang="0">
                    <a:pos x="connsiteX0" y="connsiteY0"/>
                  </a:cxn>
                  <a:cxn ang="0">
                    <a:pos x="connsiteX1" y="connsiteY1"/>
                  </a:cxn>
                  <a:cxn ang="0">
                    <a:pos x="connsiteX2" y="connsiteY2"/>
                  </a:cxn>
                  <a:cxn ang="0">
                    <a:pos x="connsiteX3" y="connsiteY3"/>
                  </a:cxn>
                </a:cxnLst>
                <a:rect l="l" t="t" r="r" b="b"/>
                <a:pathLst>
                  <a:path w="242" h="241">
                    <a:moveTo>
                      <a:pt x="0" y="242"/>
                    </a:moveTo>
                    <a:cubicBezTo>
                      <a:pt x="242" y="242"/>
                      <a:pt x="242" y="242"/>
                      <a:pt x="242" y="0"/>
                    </a:cubicBezTo>
                    <a:cubicBezTo>
                      <a:pt x="242" y="0"/>
                      <a:pt x="242" y="0"/>
                      <a:pt x="242" y="0"/>
                    </a:cubicBezTo>
                    <a:cubicBezTo>
                      <a:pt x="242" y="242"/>
                      <a:pt x="242" y="242"/>
                      <a:pt x="0" y="242"/>
                    </a:cubicBezTo>
                    <a:close/>
                  </a:path>
                </a:pathLst>
              </a:custGeom>
              <a:grpFill/>
              <a:ln w="24174"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91A625-EA5A-3382-569C-BD8FFA352767}"/>
                  </a:ext>
                </a:extLst>
              </p:cNvPr>
              <p:cNvSpPr/>
              <p:nvPr/>
            </p:nvSpPr>
            <p:spPr>
              <a:xfrm>
                <a:off x="5446253" y="6002619"/>
                <a:ext cx="725" cy="725"/>
              </a:xfrm>
              <a:custGeom>
                <a:avLst/>
                <a:gdLst>
                  <a:gd name="connsiteX0" fmla="*/ 726 w 725"/>
                  <a:gd name="connsiteY0" fmla="*/ 0 h 725"/>
                  <a:gd name="connsiteX1" fmla="*/ 242 w 725"/>
                  <a:gd name="connsiteY1" fmla="*/ 0 h 725"/>
                  <a:gd name="connsiteX2" fmla="*/ 0 w 725"/>
                  <a:gd name="connsiteY2" fmla="*/ 726 h 725"/>
                  <a:gd name="connsiteX3" fmla="*/ 726 w 725"/>
                  <a:gd name="connsiteY3" fmla="*/ 0 h 725"/>
                </a:gdLst>
                <a:ahLst/>
                <a:cxnLst>
                  <a:cxn ang="0">
                    <a:pos x="connsiteX0" y="connsiteY0"/>
                  </a:cxn>
                  <a:cxn ang="0">
                    <a:pos x="connsiteX1" y="connsiteY1"/>
                  </a:cxn>
                  <a:cxn ang="0">
                    <a:pos x="connsiteX2" y="connsiteY2"/>
                  </a:cxn>
                  <a:cxn ang="0">
                    <a:pos x="connsiteX3" y="connsiteY3"/>
                  </a:cxn>
                </a:cxnLst>
                <a:rect l="l" t="t" r="r" b="b"/>
                <a:pathLst>
                  <a:path w="725" h="725">
                    <a:moveTo>
                      <a:pt x="726" y="0"/>
                    </a:moveTo>
                    <a:cubicBezTo>
                      <a:pt x="483" y="0"/>
                      <a:pt x="242" y="0"/>
                      <a:pt x="242" y="0"/>
                    </a:cubicBezTo>
                    <a:cubicBezTo>
                      <a:pt x="242" y="242"/>
                      <a:pt x="0" y="484"/>
                      <a:pt x="0" y="726"/>
                    </a:cubicBezTo>
                    <a:cubicBezTo>
                      <a:pt x="0" y="242"/>
                      <a:pt x="483" y="242"/>
                      <a:pt x="726" y="0"/>
                    </a:cubicBezTo>
                    <a:close/>
                  </a:path>
                </a:pathLst>
              </a:custGeom>
              <a:grpFill/>
              <a:ln w="24174"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167317-26E6-1850-BEAE-5C998CE268C0}"/>
                  </a:ext>
                </a:extLst>
              </p:cNvPr>
              <p:cNvSpPr/>
              <p:nvPr/>
            </p:nvSpPr>
            <p:spPr>
              <a:xfrm>
                <a:off x="5620381" y="6004553"/>
                <a:ext cx="24184" cy="17170"/>
              </a:xfrm>
              <a:custGeom>
                <a:avLst/>
                <a:gdLst>
                  <a:gd name="connsiteX0" fmla="*/ 17171 w 24184"/>
                  <a:gd name="connsiteY0" fmla="*/ 5321 h 17170"/>
                  <a:gd name="connsiteX1" fmla="*/ 16445 w 24184"/>
                  <a:gd name="connsiteY1" fmla="*/ 4595 h 17170"/>
                  <a:gd name="connsiteX2" fmla="*/ 15720 w 24184"/>
                  <a:gd name="connsiteY2" fmla="*/ 4353 h 17170"/>
                  <a:gd name="connsiteX3" fmla="*/ 0 w 24184"/>
                  <a:gd name="connsiteY3" fmla="*/ 0 h 17170"/>
                  <a:gd name="connsiteX4" fmla="*/ 14752 w 24184"/>
                  <a:gd name="connsiteY4" fmla="*/ 8464 h 17170"/>
                  <a:gd name="connsiteX5" fmla="*/ 23217 w 24184"/>
                  <a:gd name="connsiteY5" fmla="*/ 17171 h 17170"/>
                  <a:gd name="connsiteX6" fmla="*/ 24184 w 24184"/>
                  <a:gd name="connsiteY6" fmla="*/ 12818 h 17170"/>
                  <a:gd name="connsiteX7" fmla="*/ 17171 w 24184"/>
                  <a:gd name="connsiteY7" fmla="*/ 5321 h 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4" h="17170">
                    <a:moveTo>
                      <a:pt x="17171" y="5321"/>
                    </a:moveTo>
                    <a:cubicBezTo>
                      <a:pt x="16929" y="5079"/>
                      <a:pt x="16687" y="4837"/>
                      <a:pt x="16445" y="4595"/>
                    </a:cubicBezTo>
                    <a:cubicBezTo>
                      <a:pt x="16203" y="4595"/>
                      <a:pt x="15961" y="4353"/>
                      <a:pt x="15720" y="4353"/>
                    </a:cubicBezTo>
                    <a:cubicBezTo>
                      <a:pt x="10641" y="2660"/>
                      <a:pt x="5321" y="1451"/>
                      <a:pt x="0" y="0"/>
                    </a:cubicBezTo>
                    <a:cubicBezTo>
                      <a:pt x="5079" y="1935"/>
                      <a:pt x="10157" y="4837"/>
                      <a:pt x="14752" y="8464"/>
                    </a:cubicBezTo>
                    <a:cubicBezTo>
                      <a:pt x="17896" y="11125"/>
                      <a:pt x="20799" y="14027"/>
                      <a:pt x="23217" y="17171"/>
                    </a:cubicBezTo>
                    <a:cubicBezTo>
                      <a:pt x="23701" y="15720"/>
                      <a:pt x="23942" y="14269"/>
                      <a:pt x="24184" y="12818"/>
                    </a:cubicBezTo>
                    <a:cubicBezTo>
                      <a:pt x="21766" y="10157"/>
                      <a:pt x="19348" y="7739"/>
                      <a:pt x="17171" y="5321"/>
                    </a:cubicBezTo>
                    <a:close/>
                  </a:path>
                </a:pathLst>
              </a:custGeom>
              <a:grpFill/>
              <a:ln w="24174"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A809D44-D35F-B170-FA0C-21F044F34494}"/>
                  </a:ext>
                </a:extLst>
              </p:cNvPr>
              <p:cNvSpPr/>
              <p:nvPr/>
            </p:nvSpPr>
            <p:spPr>
              <a:xfrm>
                <a:off x="5629329" y="6025352"/>
                <a:ext cx="11366" cy="14752"/>
              </a:xfrm>
              <a:custGeom>
                <a:avLst/>
                <a:gdLst>
                  <a:gd name="connsiteX0" fmla="*/ 0 w 11366"/>
                  <a:gd name="connsiteY0" fmla="*/ 0 h 14752"/>
                  <a:gd name="connsiteX1" fmla="*/ 4595 w 11366"/>
                  <a:gd name="connsiteY1" fmla="*/ 6046 h 14752"/>
                  <a:gd name="connsiteX2" fmla="*/ 10157 w 11366"/>
                  <a:gd name="connsiteY2" fmla="*/ 14752 h 14752"/>
                  <a:gd name="connsiteX3" fmla="*/ 11367 w 11366"/>
                  <a:gd name="connsiteY3" fmla="*/ 9674 h 14752"/>
                  <a:gd name="connsiteX4" fmla="*/ 10883 w 11366"/>
                  <a:gd name="connsiteY4" fmla="*/ 9190 h 14752"/>
                  <a:gd name="connsiteX5" fmla="*/ 0 w 11366"/>
                  <a:gd name="connsiteY5" fmla="*/ 0 h 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6" h="14752">
                    <a:moveTo>
                      <a:pt x="0" y="0"/>
                    </a:moveTo>
                    <a:cubicBezTo>
                      <a:pt x="1693" y="1935"/>
                      <a:pt x="3144" y="3869"/>
                      <a:pt x="4595" y="6046"/>
                    </a:cubicBezTo>
                    <a:cubicBezTo>
                      <a:pt x="6772" y="8706"/>
                      <a:pt x="8465" y="11850"/>
                      <a:pt x="10157" y="14752"/>
                    </a:cubicBezTo>
                    <a:cubicBezTo>
                      <a:pt x="10641" y="13059"/>
                      <a:pt x="10883" y="11367"/>
                      <a:pt x="11367" y="9674"/>
                    </a:cubicBezTo>
                    <a:cubicBezTo>
                      <a:pt x="11125" y="9432"/>
                      <a:pt x="11125" y="9190"/>
                      <a:pt x="10883" y="9190"/>
                    </a:cubicBezTo>
                    <a:cubicBezTo>
                      <a:pt x="7739" y="6288"/>
                      <a:pt x="3870" y="3144"/>
                      <a:pt x="0" y="0"/>
                    </a:cubicBezTo>
                    <a:close/>
                  </a:path>
                </a:pathLst>
              </a:custGeom>
              <a:grpFill/>
              <a:ln w="24174"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5FC5D3B-3A63-21A2-FD58-14209667B49C}"/>
                  </a:ext>
                </a:extLst>
              </p:cNvPr>
              <p:cNvSpPr/>
              <p:nvPr/>
            </p:nvSpPr>
            <p:spPr>
              <a:xfrm>
                <a:off x="5641663" y="5984480"/>
                <a:ext cx="9190" cy="3627"/>
              </a:xfrm>
              <a:custGeom>
                <a:avLst/>
                <a:gdLst>
                  <a:gd name="connsiteX0" fmla="*/ 7981 w 9190"/>
                  <a:gd name="connsiteY0" fmla="*/ 0 h 3627"/>
                  <a:gd name="connsiteX1" fmla="*/ 968 w 9190"/>
                  <a:gd name="connsiteY1" fmla="*/ 726 h 3627"/>
                  <a:gd name="connsiteX2" fmla="*/ 0 w 9190"/>
                  <a:gd name="connsiteY2" fmla="*/ 2902 h 3627"/>
                  <a:gd name="connsiteX3" fmla="*/ 9190 w 9190"/>
                  <a:gd name="connsiteY3" fmla="*/ 3628 h 3627"/>
                  <a:gd name="connsiteX4" fmla="*/ 7981 w 9190"/>
                  <a:gd name="connsiteY4" fmla="*/ 0 h 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 h="3627">
                    <a:moveTo>
                      <a:pt x="7981" y="0"/>
                    </a:moveTo>
                    <a:cubicBezTo>
                      <a:pt x="5804" y="242"/>
                      <a:pt x="3628" y="484"/>
                      <a:pt x="968" y="726"/>
                    </a:cubicBezTo>
                    <a:cubicBezTo>
                      <a:pt x="726" y="1451"/>
                      <a:pt x="484" y="2418"/>
                      <a:pt x="0" y="2902"/>
                    </a:cubicBezTo>
                    <a:cubicBezTo>
                      <a:pt x="2902" y="3144"/>
                      <a:pt x="6046" y="3386"/>
                      <a:pt x="9190" y="3628"/>
                    </a:cubicBezTo>
                    <a:cubicBezTo>
                      <a:pt x="8948" y="2418"/>
                      <a:pt x="8465" y="1209"/>
                      <a:pt x="7981" y="0"/>
                    </a:cubicBezTo>
                    <a:close/>
                  </a:path>
                </a:pathLst>
              </a:custGeom>
              <a:grpFill/>
              <a:ln w="24174"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A76B230-60E4-EB56-5AA7-7A6E3E7DE3B4}"/>
                  </a:ext>
                </a:extLst>
              </p:cNvPr>
              <p:cNvSpPr/>
              <p:nvPr/>
            </p:nvSpPr>
            <p:spPr>
              <a:xfrm>
                <a:off x="5662461" y="6003586"/>
                <a:ext cx="5562" cy="2176"/>
              </a:xfrm>
              <a:custGeom>
                <a:avLst/>
                <a:gdLst>
                  <a:gd name="connsiteX0" fmla="*/ 5079 w 5562"/>
                  <a:gd name="connsiteY0" fmla="*/ 968 h 2176"/>
                  <a:gd name="connsiteX1" fmla="*/ 0 w 5562"/>
                  <a:gd name="connsiteY1" fmla="*/ 0 h 2176"/>
                  <a:gd name="connsiteX2" fmla="*/ 5563 w 5562"/>
                  <a:gd name="connsiteY2" fmla="*/ 2177 h 2176"/>
                  <a:gd name="connsiteX3" fmla="*/ 5079 w 5562"/>
                  <a:gd name="connsiteY3" fmla="*/ 968 h 2176"/>
                </a:gdLst>
                <a:ahLst/>
                <a:cxnLst>
                  <a:cxn ang="0">
                    <a:pos x="connsiteX0" y="connsiteY0"/>
                  </a:cxn>
                  <a:cxn ang="0">
                    <a:pos x="connsiteX1" y="connsiteY1"/>
                  </a:cxn>
                  <a:cxn ang="0">
                    <a:pos x="connsiteX2" y="connsiteY2"/>
                  </a:cxn>
                  <a:cxn ang="0">
                    <a:pos x="connsiteX3" y="connsiteY3"/>
                  </a:cxn>
                </a:cxnLst>
                <a:rect l="l" t="t" r="r" b="b"/>
                <a:pathLst>
                  <a:path w="5562" h="2176">
                    <a:moveTo>
                      <a:pt x="5079" y="968"/>
                    </a:moveTo>
                    <a:cubicBezTo>
                      <a:pt x="3386" y="726"/>
                      <a:pt x="1693" y="242"/>
                      <a:pt x="0" y="0"/>
                    </a:cubicBezTo>
                    <a:cubicBezTo>
                      <a:pt x="1935" y="726"/>
                      <a:pt x="3628" y="1451"/>
                      <a:pt x="5563" y="2177"/>
                    </a:cubicBezTo>
                    <a:cubicBezTo>
                      <a:pt x="5321" y="1935"/>
                      <a:pt x="5079" y="1451"/>
                      <a:pt x="5079" y="968"/>
                    </a:cubicBezTo>
                    <a:close/>
                  </a:path>
                </a:pathLst>
              </a:custGeom>
              <a:grpFill/>
              <a:ln w="24174"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D85F02-9482-06B3-EED5-991AD3E560F4}"/>
                  </a:ext>
                </a:extLst>
              </p:cNvPr>
              <p:cNvSpPr/>
              <p:nvPr/>
            </p:nvSpPr>
            <p:spPr>
              <a:xfrm>
                <a:off x="5647709" y="6048811"/>
                <a:ext cx="5562" cy="14026"/>
              </a:xfrm>
              <a:custGeom>
                <a:avLst/>
                <a:gdLst>
                  <a:gd name="connsiteX0" fmla="*/ 0 w 5562"/>
                  <a:gd name="connsiteY0" fmla="*/ 8464 h 14026"/>
                  <a:gd name="connsiteX1" fmla="*/ 726 w 5562"/>
                  <a:gd name="connsiteY1" fmla="*/ 10399 h 14026"/>
                  <a:gd name="connsiteX2" fmla="*/ 1935 w 5562"/>
                  <a:gd name="connsiteY2" fmla="*/ 14027 h 14026"/>
                  <a:gd name="connsiteX3" fmla="*/ 5563 w 5562"/>
                  <a:gd name="connsiteY3" fmla="*/ 3144 h 14026"/>
                  <a:gd name="connsiteX4" fmla="*/ 3144 w 5562"/>
                  <a:gd name="connsiteY4" fmla="*/ 0 h 14026"/>
                  <a:gd name="connsiteX5" fmla="*/ 0 w 5562"/>
                  <a:gd name="connsiteY5" fmla="*/ 8464 h 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 h="14026">
                    <a:moveTo>
                      <a:pt x="0" y="8464"/>
                    </a:moveTo>
                    <a:cubicBezTo>
                      <a:pt x="242" y="9190"/>
                      <a:pt x="484" y="9915"/>
                      <a:pt x="726" y="10399"/>
                    </a:cubicBezTo>
                    <a:cubicBezTo>
                      <a:pt x="1209" y="11608"/>
                      <a:pt x="1693" y="12818"/>
                      <a:pt x="1935" y="14027"/>
                    </a:cubicBezTo>
                    <a:cubicBezTo>
                      <a:pt x="3144" y="10157"/>
                      <a:pt x="4353" y="6530"/>
                      <a:pt x="5563" y="3144"/>
                    </a:cubicBezTo>
                    <a:cubicBezTo>
                      <a:pt x="4837" y="2177"/>
                      <a:pt x="4112" y="967"/>
                      <a:pt x="3144" y="0"/>
                    </a:cubicBezTo>
                    <a:cubicBezTo>
                      <a:pt x="2419" y="2902"/>
                      <a:pt x="1451" y="5804"/>
                      <a:pt x="0" y="8464"/>
                    </a:cubicBezTo>
                    <a:close/>
                  </a:path>
                </a:pathLst>
              </a:custGeom>
              <a:grpFill/>
              <a:ln w="24174"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3345560-7925-D5FA-4E69-894E7DA17A66}"/>
                  </a:ext>
                </a:extLst>
              </p:cNvPr>
              <p:cNvSpPr/>
              <p:nvPr/>
            </p:nvSpPr>
            <p:spPr>
              <a:xfrm>
                <a:off x="5658592" y="5959570"/>
                <a:ext cx="483" cy="725"/>
              </a:xfrm>
              <a:custGeom>
                <a:avLst/>
                <a:gdLst>
                  <a:gd name="connsiteX0" fmla="*/ 242 w 483"/>
                  <a:gd name="connsiteY0" fmla="*/ 484 h 725"/>
                  <a:gd name="connsiteX1" fmla="*/ 483 w 483"/>
                  <a:gd name="connsiteY1" fmla="*/ 726 h 725"/>
                  <a:gd name="connsiteX2" fmla="*/ 0 w 483"/>
                  <a:gd name="connsiteY2" fmla="*/ 0 h 725"/>
                  <a:gd name="connsiteX3" fmla="*/ 242 w 483"/>
                  <a:gd name="connsiteY3" fmla="*/ 484 h 725"/>
                </a:gdLst>
                <a:ahLst/>
                <a:cxnLst>
                  <a:cxn ang="0">
                    <a:pos x="connsiteX0" y="connsiteY0"/>
                  </a:cxn>
                  <a:cxn ang="0">
                    <a:pos x="connsiteX1" y="connsiteY1"/>
                  </a:cxn>
                  <a:cxn ang="0">
                    <a:pos x="connsiteX2" y="connsiteY2"/>
                  </a:cxn>
                  <a:cxn ang="0">
                    <a:pos x="connsiteX3" y="connsiteY3"/>
                  </a:cxn>
                </a:cxnLst>
                <a:rect l="l" t="t" r="r" b="b"/>
                <a:pathLst>
                  <a:path w="483" h="725">
                    <a:moveTo>
                      <a:pt x="242" y="484"/>
                    </a:moveTo>
                    <a:cubicBezTo>
                      <a:pt x="242" y="484"/>
                      <a:pt x="483" y="484"/>
                      <a:pt x="483" y="726"/>
                    </a:cubicBezTo>
                    <a:cubicBezTo>
                      <a:pt x="242" y="484"/>
                      <a:pt x="0" y="242"/>
                      <a:pt x="0" y="0"/>
                    </a:cubicBezTo>
                    <a:cubicBezTo>
                      <a:pt x="242" y="0"/>
                      <a:pt x="242" y="242"/>
                      <a:pt x="242" y="484"/>
                    </a:cubicBezTo>
                    <a:close/>
                  </a:path>
                </a:pathLst>
              </a:custGeom>
              <a:grpFill/>
              <a:ln w="24174"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32C23EA-C2BC-2BF4-65B9-371B8AE1AA6F}"/>
                  </a:ext>
                </a:extLst>
              </p:cNvPr>
              <p:cNvSpPr/>
              <p:nvPr/>
            </p:nvSpPr>
            <p:spPr>
              <a:xfrm>
                <a:off x="5488092" y="5914345"/>
                <a:ext cx="137609" cy="68441"/>
              </a:xfrm>
              <a:custGeom>
                <a:avLst/>
                <a:gdLst>
                  <a:gd name="connsiteX0" fmla="*/ 137609 w 137609"/>
                  <a:gd name="connsiteY0" fmla="*/ 59735 h 68441"/>
                  <a:gd name="connsiteX1" fmla="*/ 132772 w 137609"/>
                  <a:gd name="connsiteY1" fmla="*/ 53206 h 68441"/>
                  <a:gd name="connsiteX2" fmla="*/ 124549 w 137609"/>
                  <a:gd name="connsiteY2" fmla="*/ 36277 h 68441"/>
                  <a:gd name="connsiteX3" fmla="*/ 122615 w 137609"/>
                  <a:gd name="connsiteY3" fmla="*/ 33858 h 68441"/>
                  <a:gd name="connsiteX4" fmla="*/ 116085 w 137609"/>
                  <a:gd name="connsiteY4" fmla="*/ 25877 h 68441"/>
                  <a:gd name="connsiteX5" fmla="*/ 114392 w 137609"/>
                  <a:gd name="connsiteY5" fmla="*/ 23701 h 68441"/>
                  <a:gd name="connsiteX6" fmla="*/ 115360 w 137609"/>
                  <a:gd name="connsiteY6" fmla="*/ 30473 h 68441"/>
                  <a:gd name="connsiteX7" fmla="*/ 115601 w 137609"/>
                  <a:gd name="connsiteY7" fmla="*/ 34826 h 68441"/>
                  <a:gd name="connsiteX8" fmla="*/ 112941 w 137609"/>
                  <a:gd name="connsiteY8" fmla="*/ 31440 h 68441"/>
                  <a:gd name="connsiteX9" fmla="*/ 106169 w 137609"/>
                  <a:gd name="connsiteY9" fmla="*/ 22492 h 68441"/>
                  <a:gd name="connsiteX10" fmla="*/ 99639 w 137609"/>
                  <a:gd name="connsiteY10" fmla="*/ 14269 h 68441"/>
                  <a:gd name="connsiteX11" fmla="*/ 101090 w 137609"/>
                  <a:gd name="connsiteY11" fmla="*/ 17897 h 68441"/>
                  <a:gd name="connsiteX12" fmla="*/ 102300 w 137609"/>
                  <a:gd name="connsiteY12" fmla="*/ 22008 h 68441"/>
                  <a:gd name="connsiteX13" fmla="*/ 98914 w 137609"/>
                  <a:gd name="connsiteY13" fmla="*/ 19348 h 68441"/>
                  <a:gd name="connsiteX14" fmla="*/ 90208 w 137609"/>
                  <a:gd name="connsiteY14" fmla="*/ 12818 h 68441"/>
                  <a:gd name="connsiteX15" fmla="*/ 74246 w 137609"/>
                  <a:gd name="connsiteY15" fmla="*/ 1935 h 68441"/>
                  <a:gd name="connsiteX16" fmla="*/ 65298 w 137609"/>
                  <a:gd name="connsiteY16" fmla="*/ 0 h 68441"/>
                  <a:gd name="connsiteX17" fmla="*/ 66265 w 137609"/>
                  <a:gd name="connsiteY17" fmla="*/ 968 h 68441"/>
                  <a:gd name="connsiteX18" fmla="*/ 71344 w 137609"/>
                  <a:gd name="connsiteY18" fmla="*/ 7981 h 68441"/>
                  <a:gd name="connsiteX19" fmla="*/ 72795 w 137609"/>
                  <a:gd name="connsiteY19" fmla="*/ 11125 h 68441"/>
                  <a:gd name="connsiteX20" fmla="*/ 69651 w 137609"/>
                  <a:gd name="connsiteY20" fmla="*/ 10158 h 68441"/>
                  <a:gd name="connsiteX21" fmla="*/ 61912 w 137609"/>
                  <a:gd name="connsiteY21" fmla="*/ 7497 h 68441"/>
                  <a:gd name="connsiteX22" fmla="*/ 54173 w 137609"/>
                  <a:gd name="connsiteY22" fmla="*/ 4837 h 68441"/>
                  <a:gd name="connsiteX23" fmla="*/ 56108 w 137609"/>
                  <a:gd name="connsiteY23" fmla="*/ 6046 h 68441"/>
                  <a:gd name="connsiteX24" fmla="*/ 68200 w 137609"/>
                  <a:gd name="connsiteY24" fmla="*/ 16204 h 68441"/>
                  <a:gd name="connsiteX25" fmla="*/ 74971 w 137609"/>
                  <a:gd name="connsiteY25" fmla="*/ 25152 h 68441"/>
                  <a:gd name="connsiteX26" fmla="*/ 76906 w 137609"/>
                  <a:gd name="connsiteY26" fmla="*/ 28779 h 68441"/>
                  <a:gd name="connsiteX27" fmla="*/ 73037 w 137609"/>
                  <a:gd name="connsiteY27" fmla="*/ 27087 h 68441"/>
                  <a:gd name="connsiteX28" fmla="*/ 63605 w 137609"/>
                  <a:gd name="connsiteY28" fmla="*/ 22492 h 68441"/>
                  <a:gd name="connsiteX29" fmla="*/ 45950 w 137609"/>
                  <a:gd name="connsiteY29" fmla="*/ 14995 h 68441"/>
                  <a:gd name="connsiteX30" fmla="*/ 42806 w 137609"/>
                  <a:gd name="connsiteY30" fmla="*/ 15478 h 68441"/>
                  <a:gd name="connsiteX31" fmla="*/ 34342 w 137609"/>
                  <a:gd name="connsiteY31" fmla="*/ 16204 h 68441"/>
                  <a:gd name="connsiteX32" fmla="*/ 25152 w 137609"/>
                  <a:gd name="connsiteY32" fmla="*/ 16687 h 68441"/>
                  <a:gd name="connsiteX33" fmla="*/ 33132 w 137609"/>
                  <a:gd name="connsiteY33" fmla="*/ 21524 h 68441"/>
                  <a:gd name="connsiteX34" fmla="*/ 42564 w 137609"/>
                  <a:gd name="connsiteY34" fmla="*/ 30473 h 68441"/>
                  <a:gd name="connsiteX35" fmla="*/ 38937 w 137609"/>
                  <a:gd name="connsiteY35" fmla="*/ 30230 h 68441"/>
                  <a:gd name="connsiteX36" fmla="*/ 29988 w 137609"/>
                  <a:gd name="connsiteY36" fmla="*/ 28779 h 68441"/>
                  <a:gd name="connsiteX37" fmla="*/ 22250 w 137609"/>
                  <a:gd name="connsiteY37" fmla="*/ 27328 h 68441"/>
                  <a:gd name="connsiteX38" fmla="*/ 40630 w 137609"/>
                  <a:gd name="connsiteY38" fmla="*/ 37486 h 68441"/>
                  <a:gd name="connsiteX39" fmla="*/ 49094 w 137609"/>
                  <a:gd name="connsiteY39" fmla="*/ 44983 h 68441"/>
                  <a:gd name="connsiteX40" fmla="*/ 51996 w 137609"/>
                  <a:gd name="connsiteY40" fmla="*/ 48369 h 68441"/>
                  <a:gd name="connsiteX41" fmla="*/ 47885 w 137609"/>
                  <a:gd name="connsiteY41" fmla="*/ 47402 h 68441"/>
                  <a:gd name="connsiteX42" fmla="*/ 37244 w 137609"/>
                  <a:gd name="connsiteY42" fmla="*/ 44741 h 68441"/>
                  <a:gd name="connsiteX43" fmla="*/ 18380 w 137609"/>
                  <a:gd name="connsiteY43" fmla="*/ 39663 h 68441"/>
                  <a:gd name="connsiteX44" fmla="*/ 28779 w 137609"/>
                  <a:gd name="connsiteY44" fmla="*/ 46676 h 68441"/>
                  <a:gd name="connsiteX45" fmla="*/ 35793 w 137609"/>
                  <a:gd name="connsiteY45" fmla="*/ 53931 h 68441"/>
                  <a:gd name="connsiteX46" fmla="*/ 37969 w 137609"/>
                  <a:gd name="connsiteY46" fmla="*/ 57075 h 68441"/>
                  <a:gd name="connsiteX47" fmla="*/ 34342 w 137609"/>
                  <a:gd name="connsiteY47" fmla="*/ 56108 h 68441"/>
                  <a:gd name="connsiteX48" fmla="*/ 25152 w 137609"/>
                  <a:gd name="connsiteY48" fmla="*/ 53448 h 68441"/>
                  <a:gd name="connsiteX49" fmla="*/ 967 w 137609"/>
                  <a:gd name="connsiteY49" fmla="*/ 46918 h 68441"/>
                  <a:gd name="connsiteX50" fmla="*/ 0 w 137609"/>
                  <a:gd name="connsiteY50" fmla="*/ 47402 h 68441"/>
                  <a:gd name="connsiteX51" fmla="*/ 8706 w 137609"/>
                  <a:gd name="connsiteY51" fmla="*/ 53931 h 68441"/>
                  <a:gd name="connsiteX52" fmla="*/ 16687 w 137609"/>
                  <a:gd name="connsiteY52" fmla="*/ 62880 h 68441"/>
                  <a:gd name="connsiteX53" fmla="*/ 20315 w 137609"/>
                  <a:gd name="connsiteY53" fmla="*/ 65782 h 68441"/>
                  <a:gd name="connsiteX54" fmla="*/ 45466 w 137609"/>
                  <a:gd name="connsiteY54" fmla="*/ 58284 h 68441"/>
                  <a:gd name="connsiteX55" fmla="*/ 78357 w 137609"/>
                  <a:gd name="connsiteY55" fmla="*/ 53689 h 68441"/>
                  <a:gd name="connsiteX56" fmla="*/ 93835 w 137609"/>
                  <a:gd name="connsiteY56" fmla="*/ 54173 h 68441"/>
                  <a:gd name="connsiteX57" fmla="*/ 80050 w 137609"/>
                  <a:gd name="connsiteY57" fmla="*/ 61428 h 68441"/>
                  <a:gd name="connsiteX58" fmla="*/ 61670 w 137609"/>
                  <a:gd name="connsiteY58" fmla="*/ 68200 h 68441"/>
                  <a:gd name="connsiteX59" fmla="*/ 62396 w 137609"/>
                  <a:gd name="connsiteY59" fmla="*/ 68442 h 68441"/>
                  <a:gd name="connsiteX60" fmla="*/ 68442 w 137609"/>
                  <a:gd name="connsiteY60" fmla="*/ 68442 h 68441"/>
                  <a:gd name="connsiteX61" fmla="*/ 82227 w 137609"/>
                  <a:gd name="connsiteY61" fmla="*/ 63605 h 68441"/>
                  <a:gd name="connsiteX62" fmla="*/ 118262 w 137609"/>
                  <a:gd name="connsiteY62" fmla="*/ 58768 h 68441"/>
                  <a:gd name="connsiteX63" fmla="*/ 137609 w 137609"/>
                  <a:gd name="connsiteY63" fmla="*/ 59735 h 6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7609" h="68441">
                    <a:moveTo>
                      <a:pt x="137609" y="59735"/>
                    </a:moveTo>
                    <a:cubicBezTo>
                      <a:pt x="136400" y="58284"/>
                      <a:pt x="134465" y="55866"/>
                      <a:pt x="132772" y="53206"/>
                    </a:cubicBezTo>
                    <a:cubicBezTo>
                      <a:pt x="129870" y="48853"/>
                      <a:pt x="126968" y="42806"/>
                      <a:pt x="124549" y="36277"/>
                    </a:cubicBezTo>
                    <a:cubicBezTo>
                      <a:pt x="124066" y="35793"/>
                      <a:pt x="123340" y="35068"/>
                      <a:pt x="122615" y="33858"/>
                    </a:cubicBezTo>
                    <a:cubicBezTo>
                      <a:pt x="121164" y="31924"/>
                      <a:pt x="118745" y="29263"/>
                      <a:pt x="116085" y="25877"/>
                    </a:cubicBezTo>
                    <a:cubicBezTo>
                      <a:pt x="115601" y="25152"/>
                      <a:pt x="114876" y="24426"/>
                      <a:pt x="114392" y="23701"/>
                    </a:cubicBezTo>
                    <a:cubicBezTo>
                      <a:pt x="114876" y="26361"/>
                      <a:pt x="115360" y="28779"/>
                      <a:pt x="115360" y="30473"/>
                    </a:cubicBezTo>
                    <a:cubicBezTo>
                      <a:pt x="115601" y="33375"/>
                      <a:pt x="115601" y="34826"/>
                      <a:pt x="115601" y="34826"/>
                    </a:cubicBezTo>
                    <a:cubicBezTo>
                      <a:pt x="115601" y="34826"/>
                      <a:pt x="114634" y="33617"/>
                      <a:pt x="112941" y="31440"/>
                    </a:cubicBezTo>
                    <a:cubicBezTo>
                      <a:pt x="111248" y="29263"/>
                      <a:pt x="109071" y="26119"/>
                      <a:pt x="106169" y="22492"/>
                    </a:cubicBezTo>
                    <a:cubicBezTo>
                      <a:pt x="104235" y="20073"/>
                      <a:pt x="101816" y="17171"/>
                      <a:pt x="99639" y="14269"/>
                    </a:cubicBezTo>
                    <a:cubicBezTo>
                      <a:pt x="100123" y="15478"/>
                      <a:pt x="100849" y="16687"/>
                      <a:pt x="101090" y="17897"/>
                    </a:cubicBezTo>
                    <a:cubicBezTo>
                      <a:pt x="102058" y="20557"/>
                      <a:pt x="102300" y="22008"/>
                      <a:pt x="102300" y="22008"/>
                    </a:cubicBezTo>
                    <a:cubicBezTo>
                      <a:pt x="102300" y="22008"/>
                      <a:pt x="100849" y="21041"/>
                      <a:pt x="98914" y="19348"/>
                    </a:cubicBezTo>
                    <a:cubicBezTo>
                      <a:pt x="96737" y="17897"/>
                      <a:pt x="93835" y="15478"/>
                      <a:pt x="90208" y="12818"/>
                    </a:cubicBezTo>
                    <a:cubicBezTo>
                      <a:pt x="85612" y="9432"/>
                      <a:pt x="80050" y="5804"/>
                      <a:pt x="74246" y="1935"/>
                    </a:cubicBezTo>
                    <a:cubicBezTo>
                      <a:pt x="72795" y="1693"/>
                      <a:pt x="69409" y="1209"/>
                      <a:pt x="65298" y="0"/>
                    </a:cubicBezTo>
                    <a:cubicBezTo>
                      <a:pt x="65539" y="242"/>
                      <a:pt x="66023" y="484"/>
                      <a:pt x="66265" y="968"/>
                    </a:cubicBezTo>
                    <a:cubicBezTo>
                      <a:pt x="68684" y="3628"/>
                      <a:pt x="70377" y="6288"/>
                      <a:pt x="71344" y="7981"/>
                    </a:cubicBezTo>
                    <a:cubicBezTo>
                      <a:pt x="72311" y="9916"/>
                      <a:pt x="72795" y="11125"/>
                      <a:pt x="72795" y="11125"/>
                    </a:cubicBezTo>
                    <a:cubicBezTo>
                      <a:pt x="72795" y="11125"/>
                      <a:pt x="71586" y="10883"/>
                      <a:pt x="69651" y="10158"/>
                    </a:cubicBezTo>
                    <a:cubicBezTo>
                      <a:pt x="67716" y="9432"/>
                      <a:pt x="65056" y="8465"/>
                      <a:pt x="61912" y="7497"/>
                    </a:cubicBezTo>
                    <a:cubicBezTo>
                      <a:pt x="59493" y="6772"/>
                      <a:pt x="56833" y="5804"/>
                      <a:pt x="54173" y="4837"/>
                    </a:cubicBezTo>
                    <a:cubicBezTo>
                      <a:pt x="54899" y="5321"/>
                      <a:pt x="55624" y="5563"/>
                      <a:pt x="56108" y="6046"/>
                    </a:cubicBezTo>
                    <a:cubicBezTo>
                      <a:pt x="60945" y="9190"/>
                      <a:pt x="65056" y="12576"/>
                      <a:pt x="68200" y="16204"/>
                    </a:cubicBezTo>
                    <a:cubicBezTo>
                      <a:pt x="71344" y="19590"/>
                      <a:pt x="73520" y="22733"/>
                      <a:pt x="74971" y="25152"/>
                    </a:cubicBezTo>
                    <a:cubicBezTo>
                      <a:pt x="76423" y="27571"/>
                      <a:pt x="76906" y="28779"/>
                      <a:pt x="76906" y="28779"/>
                    </a:cubicBezTo>
                    <a:cubicBezTo>
                      <a:pt x="76906" y="28779"/>
                      <a:pt x="75455" y="28296"/>
                      <a:pt x="73037" y="27087"/>
                    </a:cubicBezTo>
                    <a:cubicBezTo>
                      <a:pt x="70618" y="25877"/>
                      <a:pt x="67474" y="24426"/>
                      <a:pt x="63605" y="22492"/>
                    </a:cubicBezTo>
                    <a:cubicBezTo>
                      <a:pt x="58526" y="20073"/>
                      <a:pt x="52480" y="17655"/>
                      <a:pt x="45950" y="14995"/>
                    </a:cubicBezTo>
                    <a:cubicBezTo>
                      <a:pt x="45466" y="14995"/>
                      <a:pt x="44257" y="15236"/>
                      <a:pt x="42806" y="15478"/>
                    </a:cubicBezTo>
                    <a:cubicBezTo>
                      <a:pt x="40630" y="15720"/>
                      <a:pt x="37728" y="15962"/>
                      <a:pt x="34342" y="16204"/>
                    </a:cubicBezTo>
                    <a:cubicBezTo>
                      <a:pt x="31440" y="16446"/>
                      <a:pt x="28296" y="16446"/>
                      <a:pt x="25152" y="16687"/>
                    </a:cubicBezTo>
                    <a:cubicBezTo>
                      <a:pt x="28054" y="18138"/>
                      <a:pt x="30956" y="19831"/>
                      <a:pt x="33132" y="21524"/>
                    </a:cubicBezTo>
                    <a:cubicBezTo>
                      <a:pt x="39420" y="25877"/>
                      <a:pt x="42564" y="30473"/>
                      <a:pt x="42564" y="30473"/>
                    </a:cubicBezTo>
                    <a:cubicBezTo>
                      <a:pt x="42564" y="30473"/>
                      <a:pt x="41113" y="30473"/>
                      <a:pt x="38937" y="30230"/>
                    </a:cubicBezTo>
                    <a:cubicBezTo>
                      <a:pt x="36760" y="29989"/>
                      <a:pt x="33616" y="29505"/>
                      <a:pt x="29988" y="28779"/>
                    </a:cubicBezTo>
                    <a:cubicBezTo>
                      <a:pt x="27570" y="28296"/>
                      <a:pt x="24910" y="27812"/>
                      <a:pt x="22250" y="27328"/>
                    </a:cubicBezTo>
                    <a:cubicBezTo>
                      <a:pt x="29505" y="30230"/>
                      <a:pt x="35793" y="33858"/>
                      <a:pt x="40630" y="37486"/>
                    </a:cubicBezTo>
                    <a:cubicBezTo>
                      <a:pt x="44499" y="40146"/>
                      <a:pt x="47159" y="43049"/>
                      <a:pt x="49094" y="44983"/>
                    </a:cubicBezTo>
                    <a:cubicBezTo>
                      <a:pt x="51029" y="46918"/>
                      <a:pt x="51996" y="48369"/>
                      <a:pt x="51996" y="48369"/>
                    </a:cubicBezTo>
                    <a:cubicBezTo>
                      <a:pt x="51996" y="48369"/>
                      <a:pt x="50304" y="48127"/>
                      <a:pt x="47885" y="47402"/>
                    </a:cubicBezTo>
                    <a:cubicBezTo>
                      <a:pt x="45225" y="46676"/>
                      <a:pt x="41597" y="45951"/>
                      <a:pt x="37244" y="44741"/>
                    </a:cubicBezTo>
                    <a:cubicBezTo>
                      <a:pt x="31681" y="43290"/>
                      <a:pt x="25152" y="41597"/>
                      <a:pt x="18380" y="39663"/>
                    </a:cubicBezTo>
                    <a:cubicBezTo>
                      <a:pt x="22250" y="41839"/>
                      <a:pt x="25877" y="44257"/>
                      <a:pt x="28779" y="46676"/>
                    </a:cubicBezTo>
                    <a:cubicBezTo>
                      <a:pt x="31923" y="49336"/>
                      <a:pt x="34100" y="51997"/>
                      <a:pt x="35793" y="53931"/>
                    </a:cubicBezTo>
                    <a:cubicBezTo>
                      <a:pt x="37244" y="55866"/>
                      <a:pt x="37969" y="57075"/>
                      <a:pt x="37969" y="57075"/>
                    </a:cubicBezTo>
                    <a:cubicBezTo>
                      <a:pt x="37969" y="57075"/>
                      <a:pt x="36518" y="56833"/>
                      <a:pt x="34342" y="56108"/>
                    </a:cubicBezTo>
                    <a:cubicBezTo>
                      <a:pt x="32165" y="55382"/>
                      <a:pt x="29021" y="54657"/>
                      <a:pt x="25152" y="53448"/>
                    </a:cubicBezTo>
                    <a:cubicBezTo>
                      <a:pt x="18138" y="51513"/>
                      <a:pt x="9674" y="49095"/>
                      <a:pt x="967" y="46918"/>
                    </a:cubicBezTo>
                    <a:cubicBezTo>
                      <a:pt x="726" y="46918"/>
                      <a:pt x="484" y="47160"/>
                      <a:pt x="0" y="47402"/>
                    </a:cubicBezTo>
                    <a:cubicBezTo>
                      <a:pt x="3386" y="49578"/>
                      <a:pt x="6288" y="51755"/>
                      <a:pt x="8706" y="53931"/>
                    </a:cubicBezTo>
                    <a:cubicBezTo>
                      <a:pt x="13059" y="57801"/>
                      <a:pt x="15478" y="61187"/>
                      <a:pt x="16687" y="62880"/>
                    </a:cubicBezTo>
                    <a:cubicBezTo>
                      <a:pt x="17896" y="63847"/>
                      <a:pt x="19348" y="64814"/>
                      <a:pt x="20315" y="65782"/>
                    </a:cubicBezTo>
                    <a:cubicBezTo>
                      <a:pt x="27812" y="62880"/>
                      <a:pt x="36518" y="60219"/>
                      <a:pt x="45466" y="58284"/>
                    </a:cubicBezTo>
                    <a:cubicBezTo>
                      <a:pt x="57075" y="55624"/>
                      <a:pt x="69167" y="53931"/>
                      <a:pt x="78357" y="53689"/>
                    </a:cubicBezTo>
                    <a:cubicBezTo>
                      <a:pt x="87547" y="53206"/>
                      <a:pt x="93835" y="54173"/>
                      <a:pt x="93835" y="54173"/>
                    </a:cubicBezTo>
                    <a:cubicBezTo>
                      <a:pt x="93835" y="54173"/>
                      <a:pt x="88515" y="57801"/>
                      <a:pt x="80050" y="61428"/>
                    </a:cubicBezTo>
                    <a:cubicBezTo>
                      <a:pt x="74971" y="63847"/>
                      <a:pt x="68442" y="66024"/>
                      <a:pt x="61670" y="68200"/>
                    </a:cubicBezTo>
                    <a:cubicBezTo>
                      <a:pt x="61912" y="68442"/>
                      <a:pt x="62154" y="68442"/>
                      <a:pt x="62396" y="68442"/>
                    </a:cubicBezTo>
                    <a:cubicBezTo>
                      <a:pt x="64572" y="68442"/>
                      <a:pt x="66507" y="68442"/>
                      <a:pt x="68442" y="68442"/>
                    </a:cubicBezTo>
                    <a:cubicBezTo>
                      <a:pt x="71102" y="67233"/>
                      <a:pt x="75697" y="65298"/>
                      <a:pt x="82227" y="63605"/>
                    </a:cubicBezTo>
                    <a:cubicBezTo>
                      <a:pt x="91901" y="60703"/>
                      <a:pt x="105202" y="58768"/>
                      <a:pt x="118262" y="58768"/>
                    </a:cubicBezTo>
                    <a:cubicBezTo>
                      <a:pt x="124791" y="58526"/>
                      <a:pt x="131563" y="59010"/>
                      <a:pt x="137609" y="59735"/>
                    </a:cubicBezTo>
                    <a:close/>
                  </a:path>
                </a:pathLst>
              </a:custGeom>
              <a:grpFill/>
              <a:ln w="24174"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93B77B1-4C8A-821B-4F1A-B4DDF7E3A12D}"/>
                  </a:ext>
                </a:extLst>
              </p:cNvPr>
              <p:cNvSpPr/>
              <p:nvPr/>
            </p:nvSpPr>
            <p:spPr>
              <a:xfrm>
                <a:off x="5577816" y="5995363"/>
                <a:ext cx="5562" cy="1934"/>
              </a:xfrm>
              <a:custGeom>
                <a:avLst/>
                <a:gdLst>
                  <a:gd name="connsiteX0" fmla="*/ 0 w 5562"/>
                  <a:gd name="connsiteY0" fmla="*/ 0 h 1934"/>
                  <a:gd name="connsiteX1" fmla="*/ 5563 w 5562"/>
                  <a:gd name="connsiteY1" fmla="*/ 1935 h 1934"/>
                  <a:gd name="connsiteX2" fmla="*/ 4353 w 5562"/>
                  <a:gd name="connsiteY2" fmla="*/ 726 h 1934"/>
                  <a:gd name="connsiteX3" fmla="*/ 0 w 5562"/>
                  <a:gd name="connsiteY3" fmla="*/ 0 h 1934"/>
                </a:gdLst>
                <a:ahLst/>
                <a:cxnLst>
                  <a:cxn ang="0">
                    <a:pos x="connsiteX0" y="connsiteY0"/>
                  </a:cxn>
                  <a:cxn ang="0">
                    <a:pos x="connsiteX1" y="connsiteY1"/>
                  </a:cxn>
                  <a:cxn ang="0">
                    <a:pos x="connsiteX2" y="connsiteY2"/>
                  </a:cxn>
                  <a:cxn ang="0">
                    <a:pos x="connsiteX3" y="connsiteY3"/>
                  </a:cxn>
                </a:cxnLst>
                <a:rect l="l" t="t" r="r" b="b"/>
                <a:pathLst>
                  <a:path w="5562" h="1934">
                    <a:moveTo>
                      <a:pt x="0" y="0"/>
                    </a:moveTo>
                    <a:cubicBezTo>
                      <a:pt x="1935" y="484"/>
                      <a:pt x="3628" y="1209"/>
                      <a:pt x="5563" y="1935"/>
                    </a:cubicBezTo>
                    <a:cubicBezTo>
                      <a:pt x="5079" y="1451"/>
                      <a:pt x="4595" y="968"/>
                      <a:pt x="4353" y="726"/>
                    </a:cubicBezTo>
                    <a:cubicBezTo>
                      <a:pt x="2902" y="484"/>
                      <a:pt x="1451" y="242"/>
                      <a:pt x="0" y="0"/>
                    </a:cubicBezTo>
                    <a:close/>
                  </a:path>
                </a:pathLst>
              </a:custGeom>
              <a:grpFill/>
              <a:ln w="24174"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77E7D1-C09D-875B-5C4F-404405D12957}"/>
                  </a:ext>
                </a:extLst>
              </p:cNvPr>
              <p:cNvSpPr/>
              <p:nvPr/>
            </p:nvSpPr>
            <p:spPr>
              <a:xfrm>
                <a:off x="5596438" y="5985447"/>
                <a:ext cx="40871" cy="3627"/>
              </a:xfrm>
              <a:custGeom>
                <a:avLst/>
                <a:gdLst>
                  <a:gd name="connsiteX0" fmla="*/ 40388 w 40871"/>
                  <a:gd name="connsiteY0" fmla="*/ 0 h 3627"/>
                  <a:gd name="connsiteX1" fmla="*/ 9674 w 40871"/>
                  <a:gd name="connsiteY1" fmla="*/ 968 h 3627"/>
                  <a:gd name="connsiteX2" fmla="*/ 0 w 40871"/>
                  <a:gd name="connsiteY2" fmla="*/ 968 h 3627"/>
                  <a:gd name="connsiteX3" fmla="*/ 15236 w 40871"/>
                  <a:gd name="connsiteY3" fmla="*/ 3628 h 3627"/>
                  <a:gd name="connsiteX4" fmla="*/ 23943 w 40871"/>
                  <a:gd name="connsiteY4" fmla="*/ 2419 h 3627"/>
                  <a:gd name="connsiteX5" fmla="*/ 40872 w 40871"/>
                  <a:gd name="connsiteY5" fmla="*/ 1693 h 3627"/>
                  <a:gd name="connsiteX6" fmla="*/ 40388 w 40871"/>
                  <a:gd name="connsiteY6" fmla="*/ 0 h 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1" h="3627">
                    <a:moveTo>
                      <a:pt x="40388" y="0"/>
                    </a:moveTo>
                    <a:cubicBezTo>
                      <a:pt x="31440" y="484"/>
                      <a:pt x="20557" y="968"/>
                      <a:pt x="9674" y="968"/>
                    </a:cubicBezTo>
                    <a:cubicBezTo>
                      <a:pt x="6530" y="968"/>
                      <a:pt x="3386" y="968"/>
                      <a:pt x="0" y="968"/>
                    </a:cubicBezTo>
                    <a:cubicBezTo>
                      <a:pt x="5079" y="1693"/>
                      <a:pt x="10157" y="2660"/>
                      <a:pt x="15236" y="3628"/>
                    </a:cubicBezTo>
                    <a:cubicBezTo>
                      <a:pt x="17654" y="3144"/>
                      <a:pt x="20557" y="2660"/>
                      <a:pt x="23943" y="2419"/>
                    </a:cubicBezTo>
                    <a:cubicBezTo>
                      <a:pt x="28779" y="1693"/>
                      <a:pt x="34584" y="1693"/>
                      <a:pt x="40872" y="1693"/>
                    </a:cubicBezTo>
                    <a:cubicBezTo>
                      <a:pt x="40872" y="1209"/>
                      <a:pt x="40630" y="726"/>
                      <a:pt x="40388" y="0"/>
                    </a:cubicBezTo>
                    <a:close/>
                  </a:path>
                </a:pathLst>
              </a:custGeom>
              <a:grpFill/>
              <a:ln w="24174"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22D1501-7301-0BC1-0CE0-61E7CB030BE6}"/>
                  </a:ext>
                </a:extLst>
              </p:cNvPr>
              <p:cNvSpPr/>
              <p:nvPr/>
            </p:nvSpPr>
            <p:spPr>
              <a:xfrm>
                <a:off x="5599340" y="5999233"/>
                <a:ext cx="9431" cy="2176"/>
              </a:xfrm>
              <a:custGeom>
                <a:avLst/>
                <a:gdLst>
                  <a:gd name="connsiteX0" fmla="*/ 3144 w 9431"/>
                  <a:gd name="connsiteY0" fmla="*/ 1935 h 2176"/>
                  <a:gd name="connsiteX1" fmla="*/ 3870 w 9431"/>
                  <a:gd name="connsiteY1" fmla="*/ 1935 h 2176"/>
                  <a:gd name="connsiteX2" fmla="*/ 9432 w 9431"/>
                  <a:gd name="connsiteY2" fmla="*/ 2177 h 2176"/>
                  <a:gd name="connsiteX3" fmla="*/ 0 w 9431"/>
                  <a:gd name="connsiteY3" fmla="*/ 0 h 2176"/>
                  <a:gd name="connsiteX4" fmla="*/ 3144 w 9431"/>
                  <a:gd name="connsiteY4" fmla="*/ 1935 h 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1" h="2176">
                    <a:moveTo>
                      <a:pt x="3144" y="1935"/>
                    </a:moveTo>
                    <a:cubicBezTo>
                      <a:pt x="3386" y="1935"/>
                      <a:pt x="3628" y="1935"/>
                      <a:pt x="3870" y="1935"/>
                    </a:cubicBezTo>
                    <a:cubicBezTo>
                      <a:pt x="5321" y="1935"/>
                      <a:pt x="7255" y="1935"/>
                      <a:pt x="9432" y="2177"/>
                    </a:cubicBezTo>
                    <a:cubicBezTo>
                      <a:pt x="6288" y="1451"/>
                      <a:pt x="3144" y="726"/>
                      <a:pt x="0" y="0"/>
                    </a:cubicBezTo>
                    <a:cubicBezTo>
                      <a:pt x="1209" y="726"/>
                      <a:pt x="2177" y="1209"/>
                      <a:pt x="3144" y="1935"/>
                    </a:cubicBezTo>
                    <a:close/>
                  </a:path>
                </a:pathLst>
              </a:custGeom>
              <a:grpFill/>
              <a:ln w="24174"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CF4453F-E8BB-27DC-7961-81B1C16F3582}"/>
                  </a:ext>
                </a:extLst>
              </p:cNvPr>
              <p:cNvSpPr/>
              <p:nvPr/>
            </p:nvSpPr>
            <p:spPr>
              <a:xfrm>
                <a:off x="5768147" y="6078557"/>
                <a:ext cx="3385" cy="3385"/>
              </a:xfrm>
              <a:custGeom>
                <a:avLst/>
                <a:gdLst>
                  <a:gd name="connsiteX0" fmla="*/ 2660 w 3385"/>
                  <a:gd name="connsiteY0" fmla="*/ 3386 h 3385"/>
                  <a:gd name="connsiteX1" fmla="*/ 3386 w 3385"/>
                  <a:gd name="connsiteY1" fmla="*/ 2902 h 3385"/>
                  <a:gd name="connsiteX2" fmla="*/ 0 w 3385"/>
                  <a:gd name="connsiteY2" fmla="*/ 0 h 3385"/>
                  <a:gd name="connsiteX3" fmla="*/ 2660 w 3385"/>
                  <a:gd name="connsiteY3" fmla="*/ 3386 h 3385"/>
                </a:gdLst>
                <a:ahLst/>
                <a:cxnLst>
                  <a:cxn ang="0">
                    <a:pos x="connsiteX0" y="connsiteY0"/>
                  </a:cxn>
                  <a:cxn ang="0">
                    <a:pos x="connsiteX1" y="connsiteY1"/>
                  </a:cxn>
                  <a:cxn ang="0">
                    <a:pos x="connsiteX2" y="connsiteY2"/>
                  </a:cxn>
                  <a:cxn ang="0">
                    <a:pos x="connsiteX3" y="connsiteY3"/>
                  </a:cxn>
                </a:cxnLst>
                <a:rect l="l" t="t" r="r" b="b"/>
                <a:pathLst>
                  <a:path w="3385" h="3385">
                    <a:moveTo>
                      <a:pt x="2660" y="3386"/>
                    </a:moveTo>
                    <a:lnTo>
                      <a:pt x="3386" y="2902"/>
                    </a:lnTo>
                    <a:cubicBezTo>
                      <a:pt x="2177" y="1935"/>
                      <a:pt x="967" y="967"/>
                      <a:pt x="0" y="0"/>
                    </a:cubicBezTo>
                    <a:cubicBezTo>
                      <a:pt x="726" y="967"/>
                      <a:pt x="1693" y="2177"/>
                      <a:pt x="2660" y="3386"/>
                    </a:cubicBezTo>
                    <a:close/>
                  </a:path>
                </a:pathLst>
              </a:custGeom>
              <a:grpFill/>
              <a:ln w="24174"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C31A902-B0AE-243D-D076-AB752AB99D71}"/>
                  </a:ext>
                </a:extLst>
              </p:cNvPr>
              <p:cNvSpPr/>
              <p:nvPr/>
            </p:nvSpPr>
            <p:spPr>
              <a:xfrm>
                <a:off x="5750251" y="6058484"/>
                <a:ext cx="483" cy="483"/>
              </a:xfrm>
              <a:custGeom>
                <a:avLst/>
                <a:gdLst>
                  <a:gd name="connsiteX0" fmla="*/ 484 w 483"/>
                  <a:gd name="connsiteY0" fmla="*/ 484 h 483"/>
                  <a:gd name="connsiteX1" fmla="*/ 484 w 483"/>
                  <a:gd name="connsiteY1" fmla="*/ 484 h 483"/>
                  <a:gd name="connsiteX2" fmla="*/ 0 w 483"/>
                  <a:gd name="connsiteY2" fmla="*/ 0 h 483"/>
                  <a:gd name="connsiteX3" fmla="*/ 484 w 483"/>
                  <a:gd name="connsiteY3" fmla="*/ 484 h 483"/>
                </a:gdLst>
                <a:ahLst/>
                <a:cxnLst>
                  <a:cxn ang="0">
                    <a:pos x="connsiteX0" y="connsiteY0"/>
                  </a:cxn>
                  <a:cxn ang="0">
                    <a:pos x="connsiteX1" y="connsiteY1"/>
                  </a:cxn>
                  <a:cxn ang="0">
                    <a:pos x="connsiteX2" y="connsiteY2"/>
                  </a:cxn>
                  <a:cxn ang="0">
                    <a:pos x="connsiteX3" y="connsiteY3"/>
                  </a:cxn>
                </a:cxnLst>
                <a:rect l="l" t="t" r="r" b="b"/>
                <a:pathLst>
                  <a:path w="483" h="483">
                    <a:moveTo>
                      <a:pt x="484" y="484"/>
                    </a:moveTo>
                    <a:cubicBezTo>
                      <a:pt x="484" y="484"/>
                      <a:pt x="484" y="484"/>
                      <a:pt x="484" y="484"/>
                    </a:cubicBezTo>
                    <a:cubicBezTo>
                      <a:pt x="242" y="242"/>
                      <a:pt x="242" y="242"/>
                      <a:pt x="0" y="0"/>
                    </a:cubicBezTo>
                    <a:cubicBezTo>
                      <a:pt x="242" y="242"/>
                      <a:pt x="242" y="242"/>
                      <a:pt x="484" y="484"/>
                    </a:cubicBezTo>
                    <a:close/>
                  </a:path>
                </a:pathLst>
              </a:custGeom>
              <a:grpFill/>
              <a:ln w="24174"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4C711EA-DC6D-7BF7-E094-07B1A153F910}"/>
                  </a:ext>
                </a:extLst>
              </p:cNvPr>
              <p:cNvSpPr/>
              <p:nvPr/>
            </p:nvSpPr>
            <p:spPr>
              <a:xfrm>
                <a:off x="5662461" y="6028012"/>
                <a:ext cx="242" cy="725"/>
              </a:xfrm>
              <a:custGeom>
                <a:avLst/>
                <a:gdLst>
                  <a:gd name="connsiteX0" fmla="*/ 0 w 242"/>
                  <a:gd name="connsiteY0" fmla="*/ 726 h 725"/>
                  <a:gd name="connsiteX1" fmla="*/ 242 w 242"/>
                  <a:gd name="connsiteY1" fmla="*/ 242 h 725"/>
                  <a:gd name="connsiteX2" fmla="*/ 0 w 242"/>
                  <a:gd name="connsiteY2" fmla="*/ 0 h 725"/>
                  <a:gd name="connsiteX3" fmla="*/ 0 w 242"/>
                  <a:gd name="connsiteY3" fmla="*/ 726 h 725"/>
                </a:gdLst>
                <a:ahLst/>
                <a:cxnLst>
                  <a:cxn ang="0">
                    <a:pos x="connsiteX0" y="connsiteY0"/>
                  </a:cxn>
                  <a:cxn ang="0">
                    <a:pos x="connsiteX1" y="connsiteY1"/>
                  </a:cxn>
                  <a:cxn ang="0">
                    <a:pos x="connsiteX2" y="connsiteY2"/>
                  </a:cxn>
                  <a:cxn ang="0">
                    <a:pos x="connsiteX3" y="connsiteY3"/>
                  </a:cxn>
                </a:cxnLst>
                <a:rect l="l" t="t" r="r" b="b"/>
                <a:pathLst>
                  <a:path w="242" h="725">
                    <a:moveTo>
                      <a:pt x="0" y="726"/>
                    </a:moveTo>
                    <a:cubicBezTo>
                      <a:pt x="0" y="483"/>
                      <a:pt x="242" y="483"/>
                      <a:pt x="242" y="242"/>
                    </a:cubicBezTo>
                    <a:cubicBezTo>
                      <a:pt x="0" y="242"/>
                      <a:pt x="0" y="242"/>
                      <a:pt x="0" y="0"/>
                    </a:cubicBezTo>
                    <a:cubicBezTo>
                      <a:pt x="0" y="242"/>
                      <a:pt x="0" y="483"/>
                      <a:pt x="0" y="726"/>
                    </a:cubicBezTo>
                    <a:close/>
                  </a:path>
                </a:pathLst>
              </a:custGeom>
              <a:grpFill/>
              <a:ln w="24174"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5524C5E-9991-6A2A-1EA9-EA0ED81E5D5F}"/>
                  </a:ext>
                </a:extLst>
              </p:cNvPr>
              <p:cNvSpPr/>
              <p:nvPr/>
            </p:nvSpPr>
            <p:spPr>
              <a:xfrm>
                <a:off x="5804666" y="6186420"/>
                <a:ext cx="725" cy="4353"/>
              </a:xfrm>
              <a:custGeom>
                <a:avLst/>
                <a:gdLst>
                  <a:gd name="connsiteX0" fmla="*/ 0 w 725"/>
                  <a:gd name="connsiteY0" fmla="*/ 4353 h 4353"/>
                  <a:gd name="connsiteX1" fmla="*/ 726 w 725"/>
                  <a:gd name="connsiteY1" fmla="*/ 968 h 4353"/>
                  <a:gd name="connsiteX2" fmla="*/ 484 w 725"/>
                  <a:gd name="connsiteY2" fmla="*/ 0 h 4353"/>
                  <a:gd name="connsiteX3" fmla="*/ 0 w 725"/>
                  <a:gd name="connsiteY3" fmla="*/ 4353 h 4353"/>
                </a:gdLst>
                <a:ahLst/>
                <a:cxnLst>
                  <a:cxn ang="0">
                    <a:pos x="connsiteX0" y="connsiteY0"/>
                  </a:cxn>
                  <a:cxn ang="0">
                    <a:pos x="connsiteX1" y="connsiteY1"/>
                  </a:cxn>
                  <a:cxn ang="0">
                    <a:pos x="connsiteX2" y="connsiteY2"/>
                  </a:cxn>
                  <a:cxn ang="0">
                    <a:pos x="connsiteX3" y="connsiteY3"/>
                  </a:cxn>
                </a:cxnLst>
                <a:rect l="l" t="t" r="r" b="b"/>
                <a:pathLst>
                  <a:path w="725" h="4353">
                    <a:moveTo>
                      <a:pt x="0" y="4353"/>
                    </a:moveTo>
                    <a:cubicBezTo>
                      <a:pt x="242" y="2902"/>
                      <a:pt x="484" y="1935"/>
                      <a:pt x="726" y="968"/>
                    </a:cubicBezTo>
                    <a:cubicBezTo>
                      <a:pt x="726" y="726"/>
                      <a:pt x="484" y="242"/>
                      <a:pt x="484" y="0"/>
                    </a:cubicBezTo>
                    <a:cubicBezTo>
                      <a:pt x="484" y="1451"/>
                      <a:pt x="242" y="2902"/>
                      <a:pt x="0" y="4353"/>
                    </a:cubicBezTo>
                    <a:close/>
                  </a:path>
                </a:pathLst>
              </a:custGeom>
              <a:grpFill/>
              <a:ln w="24174"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C0D6E23-D180-B215-7036-547EB5C5FC73}"/>
                  </a:ext>
                </a:extLst>
              </p:cNvPr>
              <p:cNvSpPr/>
              <p:nvPr/>
            </p:nvSpPr>
            <p:spPr>
              <a:xfrm>
                <a:off x="5498733" y="6017129"/>
                <a:ext cx="11124" cy="7013"/>
              </a:xfrm>
              <a:custGeom>
                <a:avLst/>
                <a:gdLst>
                  <a:gd name="connsiteX0" fmla="*/ 726 w 11124"/>
                  <a:gd name="connsiteY0" fmla="*/ 4837 h 7013"/>
                  <a:gd name="connsiteX1" fmla="*/ 0 w 11124"/>
                  <a:gd name="connsiteY1" fmla="*/ 6288 h 7013"/>
                  <a:gd name="connsiteX2" fmla="*/ 5321 w 11124"/>
                  <a:gd name="connsiteY2" fmla="*/ 6288 h 7013"/>
                  <a:gd name="connsiteX3" fmla="*/ 11125 w 11124"/>
                  <a:gd name="connsiteY3" fmla="*/ 7014 h 7013"/>
                  <a:gd name="connsiteX4" fmla="*/ 1451 w 11124"/>
                  <a:gd name="connsiteY4" fmla="*/ 0 h 7013"/>
                  <a:gd name="connsiteX5" fmla="*/ 726 w 11124"/>
                  <a:gd name="connsiteY5" fmla="*/ 4837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4" h="7013">
                    <a:moveTo>
                      <a:pt x="726" y="4837"/>
                    </a:moveTo>
                    <a:cubicBezTo>
                      <a:pt x="483" y="5321"/>
                      <a:pt x="242" y="5804"/>
                      <a:pt x="0" y="6288"/>
                    </a:cubicBezTo>
                    <a:cubicBezTo>
                      <a:pt x="1935" y="6288"/>
                      <a:pt x="3628" y="6288"/>
                      <a:pt x="5321" y="6288"/>
                    </a:cubicBezTo>
                    <a:cubicBezTo>
                      <a:pt x="7497" y="6530"/>
                      <a:pt x="9432" y="6772"/>
                      <a:pt x="11125" y="7014"/>
                    </a:cubicBezTo>
                    <a:cubicBezTo>
                      <a:pt x="7739" y="4595"/>
                      <a:pt x="4595" y="2177"/>
                      <a:pt x="1451" y="0"/>
                    </a:cubicBezTo>
                    <a:cubicBezTo>
                      <a:pt x="1451" y="1693"/>
                      <a:pt x="1209" y="3144"/>
                      <a:pt x="726" y="4837"/>
                    </a:cubicBezTo>
                    <a:close/>
                  </a:path>
                </a:pathLst>
              </a:custGeom>
              <a:grpFill/>
              <a:ln w="24174"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BD73825-EBA1-1B32-65EE-1AFE6A978744}"/>
                  </a:ext>
                </a:extLst>
              </p:cNvPr>
              <p:cNvSpPr/>
              <p:nvPr/>
            </p:nvSpPr>
            <p:spPr>
              <a:xfrm>
                <a:off x="5685679" y="6007939"/>
                <a:ext cx="4836" cy="1934"/>
              </a:xfrm>
              <a:custGeom>
                <a:avLst/>
                <a:gdLst>
                  <a:gd name="connsiteX0" fmla="*/ 242 w 4836"/>
                  <a:gd name="connsiteY0" fmla="*/ 0 h 1934"/>
                  <a:gd name="connsiteX1" fmla="*/ 0 w 4836"/>
                  <a:gd name="connsiteY1" fmla="*/ 967 h 1934"/>
                  <a:gd name="connsiteX2" fmla="*/ 4837 w 4836"/>
                  <a:gd name="connsiteY2" fmla="*/ 1935 h 1934"/>
                  <a:gd name="connsiteX3" fmla="*/ 3870 w 4836"/>
                  <a:gd name="connsiteY3" fmla="*/ 484 h 1934"/>
                  <a:gd name="connsiteX4" fmla="*/ 242 w 4836"/>
                  <a:gd name="connsiteY4" fmla="*/ 0 h 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 h="1934">
                    <a:moveTo>
                      <a:pt x="242" y="0"/>
                    </a:moveTo>
                    <a:cubicBezTo>
                      <a:pt x="242" y="242"/>
                      <a:pt x="0" y="726"/>
                      <a:pt x="0" y="967"/>
                    </a:cubicBezTo>
                    <a:cubicBezTo>
                      <a:pt x="1451" y="1209"/>
                      <a:pt x="3144" y="1693"/>
                      <a:pt x="4837" y="1935"/>
                    </a:cubicBezTo>
                    <a:cubicBezTo>
                      <a:pt x="4595" y="1451"/>
                      <a:pt x="4111" y="967"/>
                      <a:pt x="3870" y="484"/>
                    </a:cubicBezTo>
                    <a:cubicBezTo>
                      <a:pt x="2419" y="242"/>
                      <a:pt x="1209" y="0"/>
                      <a:pt x="242" y="0"/>
                    </a:cubicBezTo>
                    <a:close/>
                  </a:path>
                </a:pathLst>
              </a:custGeom>
              <a:grpFill/>
              <a:ln w="24174"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EE93AC1-4081-33FC-273F-DD58439D5A88}"/>
                  </a:ext>
                </a:extLst>
              </p:cNvPr>
              <p:cNvSpPr/>
              <p:nvPr/>
            </p:nvSpPr>
            <p:spPr>
              <a:xfrm>
                <a:off x="5667299" y="6136358"/>
                <a:ext cx="241" cy="967"/>
              </a:xfrm>
              <a:custGeom>
                <a:avLst/>
                <a:gdLst>
                  <a:gd name="connsiteX0" fmla="*/ 0 w 241"/>
                  <a:gd name="connsiteY0" fmla="*/ 967 h 967"/>
                  <a:gd name="connsiteX1" fmla="*/ 242 w 241"/>
                  <a:gd name="connsiteY1" fmla="*/ 484 h 967"/>
                  <a:gd name="connsiteX2" fmla="*/ 242 w 241"/>
                  <a:gd name="connsiteY2" fmla="*/ 0 h 967"/>
                  <a:gd name="connsiteX3" fmla="*/ 0 w 241"/>
                  <a:gd name="connsiteY3" fmla="*/ 967 h 967"/>
                </a:gdLst>
                <a:ahLst/>
                <a:cxnLst>
                  <a:cxn ang="0">
                    <a:pos x="connsiteX0" y="connsiteY0"/>
                  </a:cxn>
                  <a:cxn ang="0">
                    <a:pos x="connsiteX1" y="connsiteY1"/>
                  </a:cxn>
                  <a:cxn ang="0">
                    <a:pos x="connsiteX2" y="connsiteY2"/>
                  </a:cxn>
                  <a:cxn ang="0">
                    <a:pos x="connsiteX3" y="connsiteY3"/>
                  </a:cxn>
                </a:cxnLst>
                <a:rect l="l" t="t" r="r" b="b"/>
                <a:pathLst>
                  <a:path w="241" h="967">
                    <a:moveTo>
                      <a:pt x="0" y="967"/>
                    </a:moveTo>
                    <a:cubicBezTo>
                      <a:pt x="0" y="726"/>
                      <a:pt x="242" y="726"/>
                      <a:pt x="242" y="484"/>
                    </a:cubicBezTo>
                    <a:cubicBezTo>
                      <a:pt x="242" y="242"/>
                      <a:pt x="242" y="242"/>
                      <a:pt x="242" y="0"/>
                    </a:cubicBezTo>
                    <a:cubicBezTo>
                      <a:pt x="0" y="242"/>
                      <a:pt x="0" y="484"/>
                      <a:pt x="0" y="967"/>
                    </a:cubicBezTo>
                    <a:close/>
                  </a:path>
                </a:pathLst>
              </a:custGeom>
              <a:grpFill/>
              <a:ln w="24174"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FBF916-09C4-3681-2C1C-7B00B995CBD3}"/>
                  </a:ext>
                </a:extLst>
              </p:cNvPr>
              <p:cNvSpPr/>
              <p:nvPr/>
            </p:nvSpPr>
            <p:spPr>
              <a:xfrm>
                <a:off x="5673828" y="6005763"/>
                <a:ext cx="967" cy="1692"/>
              </a:xfrm>
              <a:custGeom>
                <a:avLst/>
                <a:gdLst>
                  <a:gd name="connsiteX0" fmla="*/ 484 w 967"/>
                  <a:gd name="connsiteY0" fmla="*/ 1693 h 1692"/>
                  <a:gd name="connsiteX1" fmla="*/ 968 w 967"/>
                  <a:gd name="connsiteY1" fmla="*/ 1693 h 1692"/>
                  <a:gd name="connsiteX2" fmla="*/ 0 w 967"/>
                  <a:gd name="connsiteY2" fmla="*/ 0 h 1692"/>
                  <a:gd name="connsiteX3" fmla="*/ 484 w 967"/>
                  <a:gd name="connsiteY3" fmla="*/ 1693 h 1692"/>
                </a:gdLst>
                <a:ahLst/>
                <a:cxnLst>
                  <a:cxn ang="0">
                    <a:pos x="connsiteX0" y="connsiteY0"/>
                  </a:cxn>
                  <a:cxn ang="0">
                    <a:pos x="connsiteX1" y="connsiteY1"/>
                  </a:cxn>
                  <a:cxn ang="0">
                    <a:pos x="connsiteX2" y="connsiteY2"/>
                  </a:cxn>
                  <a:cxn ang="0">
                    <a:pos x="connsiteX3" y="connsiteY3"/>
                  </a:cxn>
                </a:cxnLst>
                <a:rect l="l" t="t" r="r" b="b"/>
                <a:pathLst>
                  <a:path w="967" h="1692">
                    <a:moveTo>
                      <a:pt x="484" y="1693"/>
                    </a:moveTo>
                    <a:cubicBezTo>
                      <a:pt x="726" y="1693"/>
                      <a:pt x="726" y="1693"/>
                      <a:pt x="968" y="1693"/>
                    </a:cubicBezTo>
                    <a:cubicBezTo>
                      <a:pt x="726" y="1209"/>
                      <a:pt x="484" y="726"/>
                      <a:pt x="0" y="0"/>
                    </a:cubicBezTo>
                    <a:cubicBezTo>
                      <a:pt x="242" y="726"/>
                      <a:pt x="484" y="1209"/>
                      <a:pt x="484" y="1693"/>
                    </a:cubicBezTo>
                    <a:close/>
                  </a:path>
                </a:pathLst>
              </a:custGeom>
              <a:grpFill/>
              <a:ln w="24174"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5A3FECF-5AD5-A1CA-5098-02E6085F25E2}"/>
                  </a:ext>
                </a:extLst>
              </p:cNvPr>
              <p:cNvSpPr/>
              <p:nvPr/>
            </p:nvSpPr>
            <p:spPr>
              <a:xfrm>
                <a:off x="5666573" y="6032849"/>
                <a:ext cx="2418" cy="8948"/>
              </a:xfrm>
              <a:custGeom>
                <a:avLst/>
                <a:gdLst>
                  <a:gd name="connsiteX0" fmla="*/ 0 w 2418"/>
                  <a:gd name="connsiteY0" fmla="*/ 5562 h 8948"/>
                  <a:gd name="connsiteX1" fmla="*/ 0 w 2418"/>
                  <a:gd name="connsiteY1" fmla="*/ 6288 h 8948"/>
                  <a:gd name="connsiteX2" fmla="*/ 2419 w 2418"/>
                  <a:gd name="connsiteY2" fmla="*/ 8948 h 8948"/>
                  <a:gd name="connsiteX3" fmla="*/ 0 w 2418"/>
                  <a:gd name="connsiteY3" fmla="*/ 0 h 8948"/>
                  <a:gd name="connsiteX4" fmla="*/ 0 w 2418"/>
                  <a:gd name="connsiteY4" fmla="*/ 5562 h 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 h="8948">
                    <a:moveTo>
                      <a:pt x="0" y="5562"/>
                    </a:moveTo>
                    <a:cubicBezTo>
                      <a:pt x="0" y="5804"/>
                      <a:pt x="0" y="6046"/>
                      <a:pt x="0" y="6288"/>
                    </a:cubicBezTo>
                    <a:cubicBezTo>
                      <a:pt x="726" y="7013"/>
                      <a:pt x="1451" y="7981"/>
                      <a:pt x="2419" y="8948"/>
                    </a:cubicBezTo>
                    <a:cubicBezTo>
                      <a:pt x="1451" y="5804"/>
                      <a:pt x="484" y="2660"/>
                      <a:pt x="0" y="0"/>
                    </a:cubicBezTo>
                    <a:cubicBezTo>
                      <a:pt x="0" y="1693"/>
                      <a:pt x="0" y="3628"/>
                      <a:pt x="0" y="5562"/>
                    </a:cubicBezTo>
                    <a:close/>
                  </a:path>
                </a:pathLst>
              </a:custGeom>
              <a:grpFill/>
              <a:ln w="24174"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6528C6-BC76-D98B-D18B-1F9BB2A88946}"/>
                  </a:ext>
                </a:extLst>
              </p:cNvPr>
              <p:cNvSpPr/>
              <p:nvPr/>
            </p:nvSpPr>
            <p:spPr>
              <a:xfrm>
                <a:off x="5665122" y="5975774"/>
                <a:ext cx="4595" cy="10882"/>
              </a:xfrm>
              <a:custGeom>
                <a:avLst/>
                <a:gdLst>
                  <a:gd name="connsiteX0" fmla="*/ 3144 w 4595"/>
                  <a:gd name="connsiteY0" fmla="*/ 8948 h 10882"/>
                  <a:gd name="connsiteX1" fmla="*/ 3628 w 4595"/>
                  <a:gd name="connsiteY1" fmla="*/ 10883 h 10882"/>
                  <a:gd name="connsiteX2" fmla="*/ 3386 w 4595"/>
                  <a:gd name="connsiteY2" fmla="*/ 5804 h 10882"/>
                  <a:gd name="connsiteX3" fmla="*/ 4595 w 4595"/>
                  <a:gd name="connsiteY3" fmla="*/ 6046 h 10882"/>
                  <a:gd name="connsiteX4" fmla="*/ 0 w 4595"/>
                  <a:gd name="connsiteY4" fmla="*/ 0 h 10882"/>
                  <a:gd name="connsiteX5" fmla="*/ 3144 w 4595"/>
                  <a:gd name="connsiteY5" fmla="*/ 8948 h 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5" h="10882">
                    <a:moveTo>
                      <a:pt x="3144" y="8948"/>
                    </a:moveTo>
                    <a:cubicBezTo>
                      <a:pt x="3386" y="9674"/>
                      <a:pt x="3386" y="10157"/>
                      <a:pt x="3628" y="10883"/>
                    </a:cubicBezTo>
                    <a:cubicBezTo>
                      <a:pt x="3386" y="7981"/>
                      <a:pt x="3386" y="5804"/>
                      <a:pt x="3386" y="5804"/>
                    </a:cubicBezTo>
                    <a:cubicBezTo>
                      <a:pt x="3386" y="5804"/>
                      <a:pt x="3870" y="5804"/>
                      <a:pt x="4595" y="6046"/>
                    </a:cubicBezTo>
                    <a:cubicBezTo>
                      <a:pt x="2902" y="3870"/>
                      <a:pt x="1451" y="1935"/>
                      <a:pt x="0" y="0"/>
                    </a:cubicBezTo>
                    <a:cubicBezTo>
                      <a:pt x="1209" y="2902"/>
                      <a:pt x="2177" y="6046"/>
                      <a:pt x="3144" y="8948"/>
                    </a:cubicBezTo>
                    <a:close/>
                  </a:path>
                </a:pathLst>
              </a:custGeom>
              <a:grpFill/>
              <a:ln w="24174"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3031F6F-3F23-AB32-76AF-B44BF1805FB7}"/>
                  </a:ext>
                </a:extLst>
              </p:cNvPr>
              <p:cNvSpPr/>
              <p:nvPr/>
            </p:nvSpPr>
            <p:spPr>
              <a:xfrm>
                <a:off x="5468986" y="5916764"/>
                <a:ext cx="15477" cy="7497"/>
              </a:xfrm>
              <a:custGeom>
                <a:avLst/>
                <a:gdLst>
                  <a:gd name="connsiteX0" fmla="*/ 15478 w 15477"/>
                  <a:gd name="connsiteY0" fmla="*/ 3628 h 7497"/>
                  <a:gd name="connsiteX1" fmla="*/ 12576 w 15477"/>
                  <a:gd name="connsiteY1" fmla="*/ 2419 h 7497"/>
                  <a:gd name="connsiteX2" fmla="*/ 9190 w 15477"/>
                  <a:gd name="connsiteY2" fmla="*/ 484 h 7497"/>
                  <a:gd name="connsiteX3" fmla="*/ 8706 w 15477"/>
                  <a:gd name="connsiteY3" fmla="*/ 0 h 7497"/>
                  <a:gd name="connsiteX4" fmla="*/ 4595 w 15477"/>
                  <a:gd name="connsiteY4" fmla="*/ 3144 h 7497"/>
                  <a:gd name="connsiteX5" fmla="*/ 0 w 15477"/>
                  <a:gd name="connsiteY5" fmla="*/ 7497 h 7497"/>
                  <a:gd name="connsiteX6" fmla="*/ 7255 w 15477"/>
                  <a:gd name="connsiteY6" fmla="*/ 6530 h 7497"/>
                  <a:gd name="connsiteX7" fmla="*/ 15478 w 15477"/>
                  <a:gd name="connsiteY7" fmla="*/ 3628 h 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7" h="7497">
                    <a:moveTo>
                      <a:pt x="15478" y="3628"/>
                    </a:moveTo>
                    <a:cubicBezTo>
                      <a:pt x="14027" y="3144"/>
                      <a:pt x="12576" y="2419"/>
                      <a:pt x="12576" y="2419"/>
                    </a:cubicBezTo>
                    <a:cubicBezTo>
                      <a:pt x="12576" y="2419"/>
                      <a:pt x="10641" y="1209"/>
                      <a:pt x="9190" y="484"/>
                    </a:cubicBezTo>
                    <a:cubicBezTo>
                      <a:pt x="8948" y="242"/>
                      <a:pt x="8706" y="242"/>
                      <a:pt x="8706" y="0"/>
                    </a:cubicBezTo>
                    <a:cubicBezTo>
                      <a:pt x="7255" y="968"/>
                      <a:pt x="6046" y="2177"/>
                      <a:pt x="4595" y="3144"/>
                    </a:cubicBezTo>
                    <a:cubicBezTo>
                      <a:pt x="2902" y="4595"/>
                      <a:pt x="1451" y="6046"/>
                      <a:pt x="0" y="7497"/>
                    </a:cubicBezTo>
                    <a:cubicBezTo>
                      <a:pt x="2177" y="7014"/>
                      <a:pt x="4595" y="6772"/>
                      <a:pt x="7255" y="6530"/>
                    </a:cubicBezTo>
                    <a:cubicBezTo>
                      <a:pt x="9674" y="5321"/>
                      <a:pt x="12576" y="4353"/>
                      <a:pt x="15478" y="3628"/>
                    </a:cubicBezTo>
                    <a:close/>
                  </a:path>
                </a:pathLst>
              </a:custGeom>
              <a:grpFill/>
              <a:ln w="24174"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1ED88B6-5869-0329-91D8-93E8002B11B3}"/>
                  </a:ext>
                </a:extLst>
              </p:cNvPr>
              <p:cNvSpPr/>
              <p:nvPr/>
            </p:nvSpPr>
            <p:spPr>
              <a:xfrm>
                <a:off x="5403689" y="5852676"/>
                <a:ext cx="6771" cy="42322"/>
              </a:xfrm>
              <a:custGeom>
                <a:avLst/>
                <a:gdLst>
                  <a:gd name="connsiteX0" fmla="*/ 6530 w 6771"/>
                  <a:gd name="connsiteY0" fmla="*/ 42323 h 42322"/>
                  <a:gd name="connsiteX1" fmla="*/ 6530 w 6771"/>
                  <a:gd name="connsiteY1" fmla="*/ 36034 h 42322"/>
                  <a:gd name="connsiteX2" fmla="*/ 6772 w 6771"/>
                  <a:gd name="connsiteY2" fmla="*/ 29263 h 42322"/>
                  <a:gd name="connsiteX3" fmla="*/ 5321 w 6771"/>
                  <a:gd name="connsiteY3" fmla="*/ 23701 h 42322"/>
                  <a:gd name="connsiteX4" fmla="*/ 4837 w 6771"/>
                  <a:gd name="connsiteY4" fmla="*/ 20556 h 42322"/>
                  <a:gd name="connsiteX5" fmla="*/ 4111 w 6771"/>
                  <a:gd name="connsiteY5" fmla="*/ 21040 h 42322"/>
                  <a:gd name="connsiteX6" fmla="*/ 2177 w 6771"/>
                  <a:gd name="connsiteY6" fmla="*/ 13543 h 42322"/>
                  <a:gd name="connsiteX7" fmla="*/ 2660 w 6771"/>
                  <a:gd name="connsiteY7" fmla="*/ 2902 h 42322"/>
                  <a:gd name="connsiteX8" fmla="*/ 2660 w 6771"/>
                  <a:gd name="connsiteY8" fmla="*/ 0 h 42322"/>
                  <a:gd name="connsiteX9" fmla="*/ 1451 w 6771"/>
                  <a:gd name="connsiteY9" fmla="*/ 7013 h 42322"/>
                  <a:gd name="connsiteX10" fmla="*/ 0 w 6771"/>
                  <a:gd name="connsiteY10" fmla="*/ 15236 h 42322"/>
                  <a:gd name="connsiteX11" fmla="*/ 3386 w 6771"/>
                  <a:gd name="connsiteY11" fmla="*/ 24668 h 42322"/>
                  <a:gd name="connsiteX12" fmla="*/ 0 w 6771"/>
                  <a:gd name="connsiteY12" fmla="*/ 22007 h 42322"/>
                  <a:gd name="connsiteX13" fmla="*/ 6530 w 6771"/>
                  <a:gd name="connsiteY13" fmla="*/ 42323 h 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71" h="42322">
                    <a:moveTo>
                      <a:pt x="6530" y="42323"/>
                    </a:moveTo>
                    <a:cubicBezTo>
                      <a:pt x="6530" y="40146"/>
                      <a:pt x="6288" y="37969"/>
                      <a:pt x="6530" y="36034"/>
                    </a:cubicBezTo>
                    <a:cubicBezTo>
                      <a:pt x="6530" y="33374"/>
                      <a:pt x="6772" y="31198"/>
                      <a:pt x="6772" y="29263"/>
                    </a:cubicBezTo>
                    <a:cubicBezTo>
                      <a:pt x="6288" y="27328"/>
                      <a:pt x="5804" y="25635"/>
                      <a:pt x="5321" y="23701"/>
                    </a:cubicBezTo>
                    <a:cubicBezTo>
                      <a:pt x="5079" y="22733"/>
                      <a:pt x="5079" y="21766"/>
                      <a:pt x="4837" y="20556"/>
                    </a:cubicBezTo>
                    <a:cubicBezTo>
                      <a:pt x="4353" y="20799"/>
                      <a:pt x="4111" y="21040"/>
                      <a:pt x="4111" y="21040"/>
                    </a:cubicBezTo>
                    <a:cubicBezTo>
                      <a:pt x="4111" y="21040"/>
                      <a:pt x="2660" y="17896"/>
                      <a:pt x="2177" y="13543"/>
                    </a:cubicBezTo>
                    <a:cubicBezTo>
                      <a:pt x="1693" y="10399"/>
                      <a:pt x="2177" y="6772"/>
                      <a:pt x="2660" y="2902"/>
                    </a:cubicBezTo>
                    <a:cubicBezTo>
                      <a:pt x="2660" y="1935"/>
                      <a:pt x="2660" y="967"/>
                      <a:pt x="2660" y="0"/>
                    </a:cubicBezTo>
                    <a:cubicBezTo>
                      <a:pt x="2177" y="2418"/>
                      <a:pt x="1693" y="4837"/>
                      <a:pt x="1451" y="7013"/>
                    </a:cubicBezTo>
                    <a:cubicBezTo>
                      <a:pt x="968" y="10157"/>
                      <a:pt x="484" y="12818"/>
                      <a:pt x="0" y="15236"/>
                    </a:cubicBezTo>
                    <a:cubicBezTo>
                      <a:pt x="2177" y="20799"/>
                      <a:pt x="3386" y="24668"/>
                      <a:pt x="3386" y="24668"/>
                    </a:cubicBezTo>
                    <a:cubicBezTo>
                      <a:pt x="3386" y="24668"/>
                      <a:pt x="2177" y="23701"/>
                      <a:pt x="0" y="22007"/>
                    </a:cubicBezTo>
                    <a:cubicBezTo>
                      <a:pt x="2419" y="28054"/>
                      <a:pt x="4595" y="35067"/>
                      <a:pt x="6530" y="42323"/>
                    </a:cubicBezTo>
                    <a:close/>
                  </a:path>
                </a:pathLst>
              </a:custGeom>
              <a:grpFill/>
              <a:ln w="24174"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3E35D5E-9C4F-EBA3-0072-480F2FAB3BD5}"/>
                  </a:ext>
                </a:extLst>
              </p:cNvPr>
              <p:cNvSpPr/>
              <p:nvPr/>
            </p:nvSpPr>
            <p:spPr>
              <a:xfrm>
                <a:off x="5408284" y="5928131"/>
                <a:ext cx="5078" cy="14994"/>
              </a:xfrm>
              <a:custGeom>
                <a:avLst/>
                <a:gdLst>
                  <a:gd name="connsiteX0" fmla="*/ 967 w 5078"/>
                  <a:gd name="connsiteY0" fmla="*/ 6288 h 14994"/>
                  <a:gd name="connsiteX1" fmla="*/ 5079 w 5078"/>
                  <a:gd name="connsiteY1" fmla="*/ 14994 h 14994"/>
                  <a:gd name="connsiteX2" fmla="*/ 3386 w 5078"/>
                  <a:gd name="connsiteY2" fmla="*/ 6772 h 14994"/>
                  <a:gd name="connsiteX3" fmla="*/ 3144 w 5078"/>
                  <a:gd name="connsiteY3" fmla="*/ 5562 h 14994"/>
                  <a:gd name="connsiteX4" fmla="*/ 2660 w 5078"/>
                  <a:gd name="connsiteY4" fmla="*/ 4595 h 14994"/>
                  <a:gd name="connsiteX5" fmla="*/ 0 w 5078"/>
                  <a:gd name="connsiteY5" fmla="*/ 0 h 14994"/>
                  <a:gd name="connsiteX6" fmla="*/ 967 w 5078"/>
                  <a:gd name="connsiteY6" fmla="*/ 6288 h 1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 h="14994">
                    <a:moveTo>
                      <a:pt x="967" y="6288"/>
                    </a:moveTo>
                    <a:cubicBezTo>
                      <a:pt x="2419" y="9190"/>
                      <a:pt x="3870" y="12092"/>
                      <a:pt x="5079" y="14994"/>
                    </a:cubicBezTo>
                    <a:cubicBezTo>
                      <a:pt x="4595" y="12334"/>
                      <a:pt x="3870" y="9432"/>
                      <a:pt x="3386" y="6772"/>
                    </a:cubicBezTo>
                    <a:cubicBezTo>
                      <a:pt x="3386" y="6288"/>
                      <a:pt x="3386" y="6046"/>
                      <a:pt x="3144" y="5562"/>
                    </a:cubicBezTo>
                    <a:cubicBezTo>
                      <a:pt x="2902" y="5321"/>
                      <a:pt x="2660" y="5079"/>
                      <a:pt x="2660" y="4595"/>
                    </a:cubicBezTo>
                    <a:cubicBezTo>
                      <a:pt x="1693" y="3144"/>
                      <a:pt x="967" y="1451"/>
                      <a:pt x="0" y="0"/>
                    </a:cubicBezTo>
                    <a:cubicBezTo>
                      <a:pt x="484" y="1935"/>
                      <a:pt x="967" y="4111"/>
                      <a:pt x="967" y="6288"/>
                    </a:cubicBezTo>
                    <a:close/>
                  </a:path>
                </a:pathLst>
              </a:custGeom>
              <a:grpFill/>
              <a:ln w="24174"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AB2BF8C-D39F-3B7B-29A6-510330C6410F}"/>
                  </a:ext>
                </a:extLst>
              </p:cNvPr>
              <p:cNvSpPr/>
              <p:nvPr/>
            </p:nvSpPr>
            <p:spPr>
              <a:xfrm>
                <a:off x="5373217" y="5978434"/>
                <a:ext cx="3627" cy="725"/>
              </a:xfrm>
              <a:custGeom>
                <a:avLst/>
                <a:gdLst>
                  <a:gd name="connsiteX0" fmla="*/ 1935 w 3627"/>
                  <a:gd name="connsiteY0" fmla="*/ 0 h 725"/>
                  <a:gd name="connsiteX1" fmla="*/ 0 w 3627"/>
                  <a:gd name="connsiteY1" fmla="*/ 726 h 725"/>
                  <a:gd name="connsiteX2" fmla="*/ 3628 w 3627"/>
                  <a:gd name="connsiteY2" fmla="*/ 726 h 725"/>
                  <a:gd name="connsiteX3" fmla="*/ 2660 w 3627"/>
                  <a:gd name="connsiteY3" fmla="*/ 0 h 725"/>
                  <a:gd name="connsiteX4" fmla="*/ 1935 w 3627"/>
                  <a:gd name="connsiteY4" fmla="*/ 0 h 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725">
                    <a:moveTo>
                      <a:pt x="1935" y="0"/>
                    </a:moveTo>
                    <a:cubicBezTo>
                      <a:pt x="1209" y="242"/>
                      <a:pt x="726" y="484"/>
                      <a:pt x="0" y="726"/>
                    </a:cubicBezTo>
                    <a:cubicBezTo>
                      <a:pt x="1209" y="726"/>
                      <a:pt x="2418" y="726"/>
                      <a:pt x="3628" y="726"/>
                    </a:cubicBezTo>
                    <a:cubicBezTo>
                      <a:pt x="3386" y="484"/>
                      <a:pt x="2902" y="242"/>
                      <a:pt x="2660" y="0"/>
                    </a:cubicBezTo>
                    <a:cubicBezTo>
                      <a:pt x="2418" y="0"/>
                      <a:pt x="2177" y="0"/>
                      <a:pt x="1935" y="0"/>
                    </a:cubicBezTo>
                    <a:close/>
                  </a:path>
                </a:pathLst>
              </a:custGeom>
              <a:grpFill/>
              <a:ln w="24174"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32DA6B6-DACC-1596-6FD6-6C06EA5C4B10}"/>
                  </a:ext>
                </a:extLst>
              </p:cNvPr>
              <p:cNvSpPr/>
              <p:nvPr/>
            </p:nvSpPr>
            <p:spPr>
              <a:xfrm>
                <a:off x="5400303" y="5994638"/>
                <a:ext cx="4836" cy="4111"/>
              </a:xfrm>
              <a:custGeom>
                <a:avLst/>
                <a:gdLst>
                  <a:gd name="connsiteX0" fmla="*/ 0 w 4836"/>
                  <a:gd name="connsiteY0" fmla="*/ 4111 h 4111"/>
                  <a:gd name="connsiteX1" fmla="*/ 0 w 4836"/>
                  <a:gd name="connsiteY1" fmla="*/ 4111 h 4111"/>
                  <a:gd name="connsiteX2" fmla="*/ 4837 w 4836"/>
                  <a:gd name="connsiteY2" fmla="*/ 0 h 4111"/>
                  <a:gd name="connsiteX3" fmla="*/ 0 w 4836"/>
                  <a:gd name="connsiteY3" fmla="*/ 3144 h 4111"/>
                  <a:gd name="connsiteX4" fmla="*/ 0 w 4836"/>
                  <a:gd name="connsiteY4" fmla="*/ 4111 h 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 h="4111">
                    <a:moveTo>
                      <a:pt x="0" y="4111"/>
                    </a:moveTo>
                    <a:lnTo>
                      <a:pt x="0" y="4111"/>
                    </a:lnTo>
                    <a:cubicBezTo>
                      <a:pt x="1935" y="2902"/>
                      <a:pt x="3386" y="1451"/>
                      <a:pt x="4837" y="0"/>
                    </a:cubicBezTo>
                    <a:cubicBezTo>
                      <a:pt x="3144" y="967"/>
                      <a:pt x="1693" y="2177"/>
                      <a:pt x="0" y="3144"/>
                    </a:cubicBezTo>
                    <a:cubicBezTo>
                      <a:pt x="0" y="3628"/>
                      <a:pt x="0" y="3870"/>
                      <a:pt x="0" y="4111"/>
                    </a:cubicBezTo>
                    <a:close/>
                  </a:path>
                </a:pathLst>
              </a:custGeom>
              <a:grpFill/>
              <a:ln w="24174"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CC7CC53-6466-476A-9B2A-54C0F8F5CF5E}"/>
                  </a:ext>
                </a:extLst>
              </p:cNvPr>
              <p:cNvSpPr/>
              <p:nvPr/>
            </p:nvSpPr>
            <p:spPr>
              <a:xfrm>
                <a:off x="5425213" y="5956668"/>
                <a:ext cx="7497" cy="13301"/>
              </a:xfrm>
              <a:custGeom>
                <a:avLst/>
                <a:gdLst>
                  <a:gd name="connsiteX0" fmla="*/ 7497 w 7497"/>
                  <a:gd name="connsiteY0" fmla="*/ 0 h 13301"/>
                  <a:gd name="connsiteX1" fmla="*/ 6288 w 7497"/>
                  <a:gd name="connsiteY1" fmla="*/ 968 h 13301"/>
                  <a:gd name="connsiteX2" fmla="*/ 968 w 7497"/>
                  <a:gd name="connsiteY2" fmla="*/ 3870 h 13301"/>
                  <a:gd name="connsiteX3" fmla="*/ 0 w 7497"/>
                  <a:gd name="connsiteY3" fmla="*/ 10399 h 13301"/>
                  <a:gd name="connsiteX4" fmla="*/ 242 w 7497"/>
                  <a:gd name="connsiteY4" fmla="*/ 13301 h 13301"/>
                  <a:gd name="connsiteX5" fmla="*/ 7497 w 7497"/>
                  <a:gd name="connsiteY5" fmla="*/ 0 h 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7" h="13301">
                    <a:moveTo>
                      <a:pt x="7497" y="0"/>
                    </a:moveTo>
                    <a:cubicBezTo>
                      <a:pt x="7014" y="242"/>
                      <a:pt x="6772" y="726"/>
                      <a:pt x="6288" y="968"/>
                    </a:cubicBezTo>
                    <a:cubicBezTo>
                      <a:pt x="4111" y="2660"/>
                      <a:pt x="1935" y="3386"/>
                      <a:pt x="968" y="3870"/>
                    </a:cubicBezTo>
                    <a:cubicBezTo>
                      <a:pt x="726" y="6530"/>
                      <a:pt x="242" y="8706"/>
                      <a:pt x="0" y="10399"/>
                    </a:cubicBezTo>
                    <a:cubicBezTo>
                      <a:pt x="0" y="11367"/>
                      <a:pt x="242" y="12334"/>
                      <a:pt x="242" y="13301"/>
                    </a:cubicBezTo>
                    <a:cubicBezTo>
                      <a:pt x="2419" y="9190"/>
                      <a:pt x="4837" y="4837"/>
                      <a:pt x="7497" y="0"/>
                    </a:cubicBezTo>
                    <a:close/>
                  </a:path>
                </a:pathLst>
              </a:custGeom>
              <a:grpFill/>
              <a:ln w="24174"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AD23EB9-F357-8C91-DB3A-68599AF195EC}"/>
                  </a:ext>
                </a:extLst>
              </p:cNvPr>
              <p:cNvSpPr/>
              <p:nvPr/>
            </p:nvSpPr>
            <p:spPr>
              <a:xfrm>
                <a:off x="5483256" y="6076623"/>
                <a:ext cx="11366" cy="23942"/>
              </a:xfrm>
              <a:custGeom>
                <a:avLst/>
                <a:gdLst>
                  <a:gd name="connsiteX0" fmla="*/ 3144 w 11366"/>
                  <a:gd name="connsiteY0" fmla="*/ 0 h 23942"/>
                  <a:gd name="connsiteX1" fmla="*/ 967 w 11366"/>
                  <a:gd name="connsiteY1" fmla="*/ 16446 h 23942"/>
                  <a:gd name="connsiteX2" fmla="*/ 0 w 11366"/>
                  <a:gd name="connsiteY2" fmla="*/ 20315 h 23942"/>
                  <a:gd name="connsiteX3" fmla="*/ 967 w 11366"/>
                  <a:gd name="connsiteY3" fmla="*/ 23943 h 23942"/>
                  <a:gd name="connsiteX4" fmla="*/ 967 w 11366"/>
                  <a:gd name="connsiteY4" fmla="*/ 23701 h 23942"/>
                  <a:gd name="connsiteX5" fmla="*/ 8706 w 11366"/>
                  <a:gd name="connsiteY5" fmla="*/ 10883 h 23942"/>
                  <a:gd name="connsiteX6" fmla="*/ 11367 w 11366"/>
                  <a:gd name="connsiteY6" fmla="*/ 8465 h 23942"/>
                  <a:gd name="connsiteX7" fmla="*/ 10157 w 11366"/>
                  <a:gd name="connsiteY7" fmla="*/ 7255 h 23942"/>
                  <a:gd name="connsiteX8" fmla="*/ 3144 w 11366"/>
                  <a:gd name="connsiteY8" fmla="*/ 0 h 2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6" h="23942">
                    <a:moveTo>
                      <a:pt x="3144" y="0"/>
                    </a:moveTo>
                    <a:cubicBezTo>
                      <a:pt x="3144" y="5079"/>
                      <a:pt x="2418" y="10883"/>
                      <a:pt x="967" y="16446"/>
                    </a:cubicBezTo>
                    <a:cubicBezTo>
                      <a:pt x="726" y="17654"/>
                      <a:pt x="242" y="18864"/>
                      <a:pt x="0" y="20315"/>
                    </a:cubicBezTo>
                    <a:cubicBezTo>
                      <a:pt x="483" y="21524"/>
                      <a:pt x="726" y="22733"/>
                      <a:pt x="967" y="23943"/>
                    </a:cubicBezTo>
                    <a:cubicBezTo>
                      <a:pt x="967" y="23943"/>
                      <a:pt x="967" y="23701"/>
                      <a:pt x="967" y="23701"/>
                    </a:cubicBezTo>
                    <a:cubicBezTo>
                      <a:pt x="2660" y="18622"/>
                      <a:pt x="5562" y="14027"/>
                      <a:pt x="8706" y="10883"/>
                    </a:cubicBezTo>
                    <a:cubicBezTo>
                      <a:pt x="9674" y="9916"/>
                      <a:pt x="10399" y="9190"/>
                      <a:pt x="11367" y="8465"/>
                    </a:cubicBezTo>
                    <a:cubicBezTo>
                      <a:pt x="10883" y="7981"/>
                      <a:pt x="10641" y="7739"/>
                      <a:pt x="10157" y="7255"/>
                    </a:cubicBezTo>
                    <a:cubicBezTo>
                      <a:pt x="8223" y="4837"/>
                      <a:pt x="5804" y="2419"/>
                      <a:pt x="3144" y="0"/>
                    </a:cubicBezTo>
                    <a:close/>
                  </a:path>
                </a:pathLst>
              </a:custGeom>
              <a:grpFill/>
              <a:ln w="24174"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568013-74C6-E8DF-CA84-794FC989A722}"/>
                  </a:ext>
                </a:extLst>
              </p:cNvPr>
              <p:cNvSpPr/>
              <p:nvPr/>
            </p:nvSpPr>
            <p:spPr>
              <a:xfrm>
                <a:off x="5441900" y="5938530"/>
                <a:ext cx="2418" cy="3627"/>
              </a:xfrm>
              <a:custGeom>
                <a:avLst/>
                <a:gdLst>
                  <a:gd name="connsiteX0" fmla="*/ 242 w 2418"/>
                  <a:gd name="connsiteY0" fmla="*/ 1451 h 3627"/>
                  <a:gd name="connsiteX1" fmla="*/ 0 w 2418"/>
                  <a:gd name="connsiteY1" fmla="*/ 3628 h 3627"/>
                  <a:gd name="connsiteX2" fmla="*/ 2419 w 2418"/>
                  <a:gd name="connsiteY2" fmla="*/ 0 h 3627"/>
                  <a:gd name="connsiteX3" fmla="*/ 242 w 2418"/>
                  <a:gd name="connsiteY3" fmla="*/ 1451 h 3627"/>
                </a:gdLst>
                <a:ahLst/>
                <a:cxnLst>
                  <a:cxn ang="0">
                    <a:pos x="connsiteX0" y="connsiteY0"/>
                  </a:cxn>
                  <a:cxn ang="0">
                    <a:pos x="connsiteX1" y="connsiteY1"/>
                  </a:cxn>
                  <a:cxn ang="0">
                    <a:pos x="connsiteX2" y="connsiteY2"/>
                  </a:cxn>
                  <a:cxn ang="0">
                    <a:pos x="connsiteX3" y="connsiteY3"/>
                  </a:cxn>
                </a:cxnLst>
                <a:rect l="l" t="t" r="r" b="b"/>
                <a:pathLst>
                  <a:path w="2418" h="3627">
                    <a:moveTo>
                      <a:pt x="242" y="1451"/>
                    </a:moveTo>
                    <a:cubicBezTo>
                      <a:pt x="242" y="2177"/>
                      <a:pt x="242" y="2902"/>
                      <a:pt x="0" y="3628"/>
                    </a:cubicBezTo>
                    <a:cubicBezTo>
                      <a:pt x="726" y="2419"/>
                      <a:pt x="1693" y="1209"/>
                      <a:pt x="2419" y="0"/>
                    </a:cubicBezTo>
                    <a:cubicBezTo>
                      <a:pt x="1693" y="484"/>
                      <a:pt x="967" y="968"/>
                      <a:pt x="242" y="1451"/>
                    </a:cubicBezTo>
                    <a:close/>
                  </a:path>
                </a:pathLst>
              </a:custGeom>
              <a:grpFill/>
              <a:ln w="24174"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F305FC7-EEFD-D49E-D33A-D4917E1A33BD}"/>
                  </a:ext>
                </a:extLst>
              </p:cNvPr>
              <p:cNvSpPr/>
              <p:nvPr/>
            </p:nvSpPr>
            <p:spPr>
              <a:xfrm>
                <a:off x="5446979" y="5930791"/>
                <a:ext cx="31923" cy="17171"/>
              </a:xfrm>
              <a:custGeom>
                <a:avLst/>
                <a:gdLst>
                  <a:gd name="connsiteX0" fmla="*/ 3869 w 31923"/>
                  <a:gd name="connsiteY0" fmla="*/ 13785 h 17171"/>
                  <a:gd name="connsiteX1" fmla="*/ 5804 w 31923"/>
                  <a:gd name="connsiteY1" fmla="*/ 11125 h 17171"/>
                  <a:gd name="connsiteX2" fmla="*/ 16445 w 31923"/>
                  <a:gd name="connsiteY2" fmla="*/ 5321 h 17171"/>
                  <a:gd name="connsiteX3" fmla="*/ 24426 w 31923"/>
                  <a:gd name="connsiteY3" fmla="*/ 4111 h 17171"/>
                  <a:gd name="connsiteX4" fmla="*/ 31923 w 31923"/>
                  <a:gd name="connsiteY4" fmla="*/ 4111 h 17171"/>
                  <a:gd name="connsiteX5" fmla="*/ 24910 w 31923"/>
                  <a:gd name="connsiteY5" fmla="*/ 2419 h 17171"/>
                  <a:gd name="connsiteX6" fmla="*/ 18138 w 31923"/>
                  <a:gd name="connsiteY6" fmla="*/ 2660 h 17171"/>
                  <a:gd name="connsiteX7" fmla="*/ 14752 w 31923"/>
                  <a:gd name="connsiteY7" fmla="*/ 2660 h 17171"/>
                  <a:gd name="connsiteX8" fmla="*/ 17171 w 31923"/>
                  <a:gd name="connsiteY8" fmla="*/ 484 h 17171"/>
                  <a:gd name="connsiteX9" fmla="*/ 15236 w 31923"/>
                  <a:gd name="connsiteY9" fmla="*/ 0 h 17171"/>
                  <a:gd name="connsiteX10" fmla="*/ 5079 w 31923"/>
                  <a:gd name="connsiteY10" fmla="*/ 10883 h 17171"/>
                  <a:gd name="connsiteX11" fmla="*/ 0 w 31923"/>
                  <a:gd name="connsiteY11" fmla="*/ 17171 h 17171"/>
                  <a:gd name="connsiteX12" fmla="*/ 3869 w 31923"/>
                  <a:gd name="connsiteY12" fmla="*/ 14752 h 17171"/>
                  <a:gd name="connsiteX13" fmla="*/ 3869 w 31923"/>
                  <a:gd name="connsiteY13" fmla="*/ 13785 h 1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23" h="17171">
                    <a:moveTo>
                      <a:pt x="3869" y="13785"/>
                    </a:moveTo>
                    <a:cubicBezTo>
                      <a:pt x="4111" y="13301"/>
                      <a:pt x="4837" y="12092"/>
                      <a:pt x="5804" y="11125"/>
                    </a:cubicBezTo>
                    <a:cubicBezTo>
                      <a:pt x="7739" y="8948"/>
                      <a:pt x="11608" y="6530"/>
                      <a:pt x="16445" y="5321"/>
                    </a:cubicBezTo>
                    <a:cubicBezTo>
                      <a:pt x="18864" y="4595"/>
                      <a:pt x="21524" y="4111"/>
                      <a:pt x="24426" y="4111"/>
                    </a:cubicBezTo>
                    <a:cubicBezTo>
                      <a:pt x="26845" y="3870"/>
                      <a:pt x="29505" y="4111"/>
                      <a:pt x="31923" y="4111"/>
                    </a:cubicBezTo>
                    <a:cubicBezTo>
                      <a:pt x="29505" y="3628"/>
                      <a:pt x="27086" y="2902"/>
                      <a:pt x="24910" y="2419"/>
                    </a:cubicBezTo>
                    <a:cubicBezTo>
                      <a:pt x="22250" y="2419"/>
                      <a:pt x="19831" y="2660"/>
                      <a:pt x="18138" y="2660"/>
                    </a:cubicBezTo>
                    <a:cubicBezTo>
                      <a:pt x="15961" y="2660"/>
                      <a:pt x="14752" y="2660"/>
                      <a:pt x="14752" y="2660"/>
                    </a:cubicBezTo>
                    <a:cubicBezTo>
                      <a:pt x="14752" y="2660"/>
                      <a:pt x="15478" y="1693"/>
                      <a:pt x="17171" y="484"/>
                    </a:cubicBezTo>
                    <a:cubicBezTo>
                      <a:pt x="16445" y="242"/>
                      <a:pt x="15961" y="0"/>
                      <a:pt x="15236" y="0"/>
                    </a:cubicBezTo>
                    <a:cubicBezTo>
                      <a:pt x="11608" y="3628"/>
                      <a:pt x="8223" y="7255"/>
                      <a:pt x="5079" y="10883"/>
                    </a:cubicBezTo>
                    <a:cubicBezTo>
                      <a:pt x="3144" y="13059"/>
                      <a:pt x="1693" y="14994"/>
                      <a:pt x="0" y="17171"/>
                    </a:cubicBezTo>
                    <a:cubicBezTo>
                      <a:pt x="1209" y="16445"/>
                      <a:pt x="2418" y="15478"/>
                      <a:pt x="3869" y="14752"/>
                    </a:cubicBezTo>
                    <a:cubicBezTo>
                      <a:pt x="3869" y="14269"/>
                      <a:pt x="3869" y="14027"/>
                      <a:pt x="3869" y="13785"/>
                    </a:cubicBezTo>
                    <a:close/>
                  </a:path>
                </a:pathLst>
              </a:custGeom>
              <a:grpFill/>
              <a:ln w="24174"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5C0E82-A9D6-A7E6-2D23-4AA6E02BCBB6}"/>
                  </a:ext>
                </a:extLst>
              </p:cNvPr>
              <p:cNvSpPr/>
              <p:nvPr/>
            </p:nvSpPr>
            <p:spPr>
              <a:xfrm>
                <a:off x="5393531" y="5880971"/>
                <a:ext cx="1148" cy="2418"/>
              </a:xfrm>
              <a:custGeom>
                <a:avLst/>
                <a:gdLst>
                  <a:gd name="connsiteX0" fmla="*/ 967 w 1148"/>
                  <a:gd name="connsiteY0" fmla="*/ 726 h 2418"/>
                  <a:gd name="connsiteX1" fmla="*/ 0 w 1148"/>
                  <a:gd name="connsiteY1" fmla="*/ 0 h 2418"/>
                  <a:gd name="connsiteX2" fmla="*/ 967 w 1148"/>
                  <a:gd name="connsiteY2" fmla="*/ 2418 h 2418"/>
                  <a:gd name="connsiteX3" fmla="*/ 967 w 1148"/>
                  <a:gd name="connsiteY3" fmla="*/ 726 h 2418"/>
                </a:gdLst>
                <a:ahLst/>
                <a:cxnLst>
                  <a:cxn ang="0">
                    <a:pos x="connsiteX0" y="connsiteY0"/>
                  </a:cxn>
                  <a:cxn ang="0">
                    <a:pos x="connsiteX1" y="connsiteY1"/>
                  </a:cxn>
                  <a:cxn ang="0">
                    <a:pos x="connsiteX2" y="connsiteY2"/>
                  </a:cxn>
                  <a:cxn ang="0">
                    <a:pos x="connsiteX3" y="connsiteY3"/>
                  </a:cxn>
                </a:cxnLst>
                <a:rect l="l" t="t" r="r" b="b"/>
                <a:pathLst>
                  <a:path w="1148" h="2418">
                    <a:moveTo>
                      <a:pt x="967" y="726"/>
                    </a:moveTo>
                    <a:cubicBezTo>
                      <a:pt x="726" y="484"/>
                      <a:pt x="484" y="242"/>
                      <a:pt x="0" y="0"/>
                    </a:cubicBezTo>
                    <a:cubicBezTo>
                      <a:pt x="484" y="726"/>
                      <a:pt x="726" y="1693"/>
                      <a:pt x="967" y="2418"/>
                    </a:cubicBezTo>
                    <a:cubicBezTo>
                      <a:pt x="1209" y="1935"/>
                      <a:pt x="1209" y="1209"/>
                      <a:pt x="967" y="726"/>
                    </a:cubicBezTo>
                    <a:close/>
                  </a:path>
                </a:pathLst>
              </a:custGeom>
              <a:grpFill/>
              <a:ln w="24174"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3AD920-08D6-2ED0-0D54-FF0F96774D19}"/>
                  </a:ext>
                </a:extLst>
              </p:cNvPr>
              <p:cNvSpPr/>
              <p:nvPr/>
            </p:nvSpPr>
            <p:spPr>
              <a:xfrm>
                <a:off x="5814581" y="6181341"/>
                <a:ext cx="2902" cy="7013"/>
              </a:xfrm>
              <a:custGeom>
                <a:avLst/>
                <a:gdLst>
                  <a:gd name="connsiteX0" fmla="*/ 0 w 2902"/>
                  <a:gd name="connsiteY0" fmla="*/ 3628 h 7013"/>
                  <a:gd name="connsiteX1" fmla="*/ 2177 w 2902"/>
                  <a:gd name="connsiteY1" fmla="*/ 6046 h 7013"/>
                  <a:gd name="connsiteX2" fmla="*/ 2902 w 2902"/>
                  <a:gd name="connsiteY2" fmla="*/ 7013 h 7013"/>
                  <a:gd name="connsiteX3" fmla="*/ 242 w 2902"/>
                  <a:gd name="connsiteY3" fmla="*/ 0 h 7013"/>
                  <a:gd name="connsiteX4" fmla="*/ 0 w 2902"/>
                  <a:gd name="connsiteY4" fmla="*/ 3628 h 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 h="7013">
                    <a:moveTo>
                      <a:pt x="0" y="3628"/>
                    </a:moveTo>
                    <a:cubicBezTo>
                      <a:pt x="726" y="4353"/>
                      <a:pt x="1451" y="5079"/>
                      <a:pt x="2177" y="6046"/>
                    </a:cubicBezTo>
                    <a:cubicBezTo>
                      <a:pt x="2418" y="6288"/>
                      <a:pt x="2660" y="6530"/>
                      <a:pt x="2902" y="7013"/>
                    </a:cubicBezTo>
                    <a:cubicBezTo>
                      <a:pt x="1935" y="4595"/>
                      <a:pt x="967" y="2177"/>
                      <a:pt x="242" y="0"/>
                    </a:cubicBezTo>
                    <a:cubicBezTo>
                      <a:pt x="0" y="1209"/>
                      <a:pt x="0" y="2419"/>
                      <a:pt x="0" y="3628"/>
                    </a:cubicBezTo>
                    <a:close/>
                  </a:path>
                </a:pathLst>
              </a:custGeom>
              <a:grpFill/>
              <a:ln w="24174"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BBF6C67-340D-6F3A-4CD3-53B079BCD933}"/>
                  </a:ext>
                </a:extLst>
              </p:cNvPr>
              <p:cNvSpPr/>
              <p:nvPr/>
            </p:nvSpPr>
            <p:spPr>
              <a:xfrm>
                <a:off x="5430533" y="5960054"/>
                <a:ext cx="12333" cy="8464"/>
              </a:xfrm>
              <a:custGeom>
                <a:avLst/>
                <a:gdLst>
                  <a:gd name="connsiteX0" fmla="*/ 4837 w 12333"/>
                  <a:gd name="connsiteY0" fmla="*/ 4353 h 8464"/>
                  <a:gd name="connsiteX1" fmla="*/ 11367 w 12333"/>
                  <a:gd name="connsiteY1" fmla="*/ 483 h 8464"/>
                  <a:gd name="connsiteX2" fmla="*/ 12334 w 12333"/>
                  <a:gd name="connsiteY2" fmla="*/ 0 h 8464"/>
                  <a:gd name="connsiteX3" fmla="*/ 5562 w 12333"/>
                  <a:gd name="connsiteY3" fmla="*/ 1693 h 8464"/>
                  <a:gd name="connsiteX4" fmla="*/ 4837 w 12333"/>
                  <a:gd name="connsiteY4" fmla="*/ 1934 h 8464"/>
                  <a:gd name="connsiteX5" fmla="*/ 0 w 12333"/>
                  <a:gd name="connsiteY5" fmla="*/ 8464 h 8464"/>
                  <a:gd name="connsiteX6" fmla="*/ 4837 w 12333"/>
                  <a:gd name="connsiteY6" fmla="*/ 4353 h 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33" h="8464">
                    <a:moveTo>
                      <a:pt x="4837" y="4353"/>
                    </a:moveTo>
                    <a:cubicBezTo>
                      <a:pt x="6772" y="2902"/>
                      <a:pt x="9190" y="1451"/>
                      <a:pt x="11367" y="483"/>
                    </a:cubicBezTo>
                    <a:cubicBezTo>
                      <a:pt x="11608" y="242"/>
                      <a:pt x="12092" y="242"/>
                      <a:pt x="12334" y="0"/>
                    </a:cubicBezTo>
                    <a:cubicBezTo>
                      <a:pt x="9674" y="726"/>
                      <a:pt x="7497" y="1209"/>
                      <a:pt x="5562" y="1693"/>
                    </a:cubicBezTo>
                    <a:cubicBezTo>
                      <a:pt x="5321" y="1693"/>
                      <a:pt x="5079" y="1693"/>
                      <a:pt x="4837" y="1934"/>
                    </a:cubicBezTo>
                    <a:cubicBezTo>
                      <a:pt x="3144" y="4353"/>
                      <a:pt x="1451" y="6530"/>
                      <a:pt x="0" y="8464"/>
                    </a:cubicBezTo>
                    <a:cubicBezTo>
                      <a:pt x="1693" y="7013"/>
                      <a:pt x="3144" y="5562"/>
                      <a:pt x="4837" y="4353"/>
                    </a:cubicBezTo>
                    <a:close/>
                  </a:path>
                </a:pathLst>
              </a:custGeom>
              <a:grpFill/>
              <a:ln w="24174"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E614864-DB42-795B-FAD9-B988CF5BA309}"/>
                  </a:ext>
                </a:extLst>
              </p:cNvPr>
              <p:cNvSpPr/>
              <p:nvPr/>
            </p:nvSpPr>
            <p:spPr>
              <a:xfrm>
                <a:off x="5358948" y="6098147"/>
                <a:ext cx="5562" cy="15236"/>
              </a:xfrm>
              <a:custGeom>
                <a:avLst/>
                <a:gdLst>
                  <a:gd name="connsiteX0" fmla="*/ 1451 w 5562"/>
                  <a:gd name="connsiteY0" fmla="*/ 7497 h 15236"/>
                  <a:gd name="connsiteX1" fmla="*/ 0 w 5562"/>
                  <a:gd name="connsiteY1" fmla="*/ 13060 h 15236"/>
                  <a:gd name="connsiteX2" fmla="*/ 0 w 5562"/>
                  <a:gd name="connsiteY2" fmla="*/ 15236 h 15236"/>
                  <a:gd name="connsiteX3" fmla="*/ 242 w 5562"/>
                  <a:gd name="connsiteY3" fmla="*/ 14511 h 15236"/>
                  <a:gd name="connsiteX4" fmla="*/ 5562 w 5562"/>
                  <a:gd name="connsiteY4" fmla="*/ 0 h 15236"/>
                  <a:gd name="connsiteX5" fmla="*/ 2418 w 5562"/>
                  <a:gd name="connsiteY5" fmla="*/ 4837 h 15236"/>
                  <a:gd name="connsiteX6" fmla="*/ 1451 w 5562"/>
                  <a:gd name="connsiteY6" fmla="*/ 7497 h 1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 h="15236">
                    <a:moveTo>
                      <a:pt x="1451" y="7497"/>
                    </a:moveTo>
                    <a:cubicBezTo>
                      <a:pt x="967" y="9190"/>
                      <a:pt x="483" y="11125"/>
                      <a:pt x="0" y="13060"/>
                    </a:cubicBezTo>
                    <a:cubicBezTo>
                      <a:pt x="0" y="13543"/>
                      <a:pt x="0" y="14269"/>
                      <a:pt x="0" y="15236"/>
                    </a:cubicBezTo>
                    <a:cubicBezTo>
                      <a:pt x="0" y="14994"/>
                      <a:pt x="0" y="14752"/>
                      <a:pt x="242" y="14511"/>
                    </a:cubicBezTo>
                    <a:cubicBezTo>
                      <a:pt x="2177" y="7497"/>
                      <a:pt x="4353" y="2419"/>
                      <a:pt x="5562" y="0"/>
                    </a:cubicBezTo>
                    <a:cubicBezTo>
                      <a:pt x="4595" y="1693"/>
                      <a:pt x="3386" y="3144"/>
                      <a:pt x="2418" y="4837"/>
                    </a:cubicBezTo>
                    <a:cubicBezTo>
                      <a:pt x="1934" y="5804"/>
                      <a:pt x="1693" y="6530"/>
                      <a:pt x="1451" y="7497"/>
                    </a:cubicBezTo>
                    <a:close/>
                  </a:path>
                </a:pathLst>
              </a:custGeom>
              <a:grpFill/>
              <a:ln w="24174"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1EB46F5-B837-3C97-2E52-B3C826069737}"/>
                  </a:ext>
                </a:extLst>
              </p:cNvPr>
              <p:cNvSpPr/>
              <p:nvPr/>
            </p:nvSpPr>
            <p:spPr>
              <a:xfrm>
                <a:off x="5364994" y="6092584"/>
                <a:ext cx="2660" cy="7980"/>
              </a:xfrm>
              <a:custGeom>
                <a:avLst/>
                <a:gdLst>
                  <a:gd name="connsiteX0" fmla="*/ 483 w 2660"/>
                  <a:gd name="connsiteY0" fmla="*/ 7981 h 7980"/>
                  <a:gd name="connsiteX1" fmla="*/ 2660 w 2660"/>
                  <a:gd name="connsiteY1" fmla="*/ 0 h 7980"/>
                  <a:gd name="connsiteX2" fmla="*/ 0 w 2660"/>
                  <a:gd name="connsiteY2" fmla="*/ 4353 h 7980"/>
                  <a:gd name="connsiteX3" fmla="*/ 483 w 2660"/>
                  <a:gd name="connsiteY3" fmla="*/ 7981 h 7980"/>
                </a:gdLst>
                <a:ahLst/>
                <a:cxnLst>
                  <a:cxn ang="0">
                    <a:pos x="connsiteX0" y="connsiteY0"/>
                  </a:cxn>
                  <a:cxn ang="0">
                    <a:pos x="connsiteX1" y="connsiteY1"/>
                  </a:cxn>
                  <a:cxn ang="0">
                    <a:pos x="connsiteX2" y="connsiteY2"/>
                  </a:cxn>
                  <a:cxn ang="0">
                    <a:pos x="connsiteX3" y="connsiteY3"/>
                  </a:cxn>
                </a:cxnLst>
                <a:rect l="l" t="t" r="r" b="b"/>
                <a:pathLst>
                  <a:path w="2660" h="7980">
                    <a:moveTo>
                      <a:pt x="483" y="7981"/>
                    </a:moveTo>
                    <a:cubicBezTo>
                      <a:pt x="1209" y="5321"/>
                      <a:pt x="1934" y="2660"/>
                      <a:pt x="2660" y="0"/>
                    </a:cubicBezTo>
                    <a:cubicBezTo>
                      <a:pt x="1693" y="1451"/>
                      <a:pt x="726" y="2902"/>
                      <a:pt x="0" y="4353"/>
                    </a:cubicBezTo>
                    <a:cubicBezTo>
                      <a:pt x="242" y="4837"/>
                      <a:pt x="242" y="6288"/>
                      <a:pt x="483" y="7981"/>
                    </a:cubicBezTo>
                    <a:close/>
                  </a:path>
                </a:pathLst>
              </a:custGeom>
              <a:grpFill/>
              <a:ln w="24174"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A12E41C-B09E-24AF-001C-11C90BB6254F}"/>
                  </a:ext>
                </a:extLst>
              </p:cNvPr>
              <p:cNvSpPr/>
              <p:nvPr/>
            </p:nvSpPr>
            <p:spPr>
              <a:xfrm>
                <a:off x="5457136" y="5996331"/>
                <a:ext cx="24426" cy="7255"/>
              </a:xfrm>
              <a:custGeom>
                <a:avLst/>
                <a:gdLst>
                  <a:gd name="connsiteX0" fmla="*/ 24426 w 24426"/>
                  <a:gd name="connsiteY0" fmla="*/ 3144 h 7255"/>
                  <a:gd name="connsiteX1" fmla="*/ 21282 w 24426"/>
                  <a:gd name="connsiteY1" fmla="*/ 967 h 7255"/>
                  <a:gd name="connsiteX2" fmla="*/ 16445 w 24426"/>
                  <a:gd name="connsiteY2" fmla="*/ 967 h 7255"/>
                  <a:gd name="connsiteX3" fmla="*/ 11367 w 24426"/>
                  <a:gd name="connsiteY3" fmla="*/ 0 h 7255"/>
                  <a:gd name="connsiteX4" fmla="*/ 9432 w 24426"/>
                  <a:gd name="connsiteY4" fmla="*/ 1693 h 7255"/>
                  <a:gd name="connsiteX5" fmla="*/ 4837 w 24426"/>
                  <a:gd name="connsiteY5" fmla="*/ 2418 h 7255"/>
                  <a:gd name="connsiteX6" fmla="*/ 1693 w 24426"/>
                  <a:gd name="connsiteY6" fmla="*/ 3869 h 7255"/>
                  <a:gd name="connsiteX7" fmla="*/ 1209 w 24426"/>
                  <a:gd name="connsiteY7" fmla="*/ 4111 h 7255"/>
                  <a:gd name="connsiteX8" fmla="*/ 242 w 24426"/>
                  <a:gd name="connsiteY8" fmla="*/ 6530 h 7255"/>
                  <a:gd name="connsiteX9" fmla="*/ 0 w 24426"/>
                  <a:gd name="connsiteY9" fmla="*/ 7255 h 7255"/>
                  <a:gd name="connsiteX10" fmla="*/ 24426 w 24426"/>
                  <a:gd name="connsiteY10" fmla="*/ 3144 h 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26" h="7255">
                    <a:moveTo>
                      <a:pt x="24426" y="3144"/>
                    </a:moveTo>
                    <a:cubicBezTo>
                      <a:pt x="23217" y="2660"/>
                      <a:pt x="22007" y="1934"/>
                      <a:pt x="21282" y="967"/>
                    </a:cubicBezTo>
                    <a:cubicBezTo>
                      <a:pt x="19589" y="1209"/>
                      <a:pt x="16687" y="967"/>
                      <a:pt x="16445" y="967"/>
                    </a:cubicBezTo>
                    <a:cubicBezTo>
                      <a:pt x="14752" y="967"/>
                      <a:pt x="13059" y="483"/>
                      <a:pt x="11367" y="0"/>
                    </a:cubicBezTo>
                    <a:cubicBezTo>
                      <a:pt x="10641" y="483"/>
                      <a:pt x="10157" y="1209"/>
                      <a:pt x="9432" y="1693"/>
                    </a:cubicBezTo>
                    <a:cubicBezTo>
                      <a:pt x="8223" y="2660"/>
                      <a:pt x="6530" y="2660"/>
                      <a:pt x="4837" y="2418"/>
                    </a:cubicBezTo>
                    <a:cubicBezTo>
                      <a:pt x="3869" y="2902"/>
                      <a:pt x="2660" y="3386"/>
                      <a:pt x="1693" y="3869"/>
                    </a:cubicBezTo>
                    <a:cubicBezTo>
                      <a:pt x="1451" y="3869"/>
                      <a:pt x="1451" y="3869"/>
                      <a:pt x="1209" y="4111"/>
                    </a:cubicBezTo>
                    <a:cubicBezTo>
                      <a:pt x="967" y="4837"/>
                      <a:pt x="483" y="5562"/>
                      <a:pt x="242" y="6530"/>
                    </a:cubicBezTo>
                    <a:cubicBezTo>
                      <a:pt x="242" y="6772"/>
                      <a:pt x="0" y="7013"/>
                      <a:pt x="0" y="7255"/>
                    </a:cubicBezTo>
                    <a:cubicBezTo>
                      <a:pt x="7739" y="4111"/>
                      <a:pt x="16445" y="1934"/>
                      <a:pt x="24426" y="3144"/>
                    </a:cubicBezTo>
                    <a:close/>
                  </a:path>
                </a:pathLst>
              </a:custGeom>
              <a:grpFill/>
              <a:ln w="24174"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476A581-6AD6-8813-851D-DFEAF5281DBB}"/>
                  </a:ext>
                </a:extLst>
              </p:cNvPr>
              <p:cNvSpPr/>
              <p:nvPr/>
            </p:nvSpPr>
            <p:spPr>
              <a:xfrm>
                <a:off x="5477451" y="6039862"/>
                <a:ext cx="8222" cy="3869"/>
              </a:xfrm>
              <a:custGeom>
                <a:avLst/>
                <a:gdLst>
                  <a:gd name="connsiteX0" fmla="*/ 8223 w 8222"/>
                  <a:gd name="connsiteY0" fmla="*/ 0 h 3869"/>
                  <a:gd name="connsiteX1" fmla="*/ 7013 w 8222"/>
                  <a:gd name="connsiteY1" fmla="*/ 484 h 3869"/>
                  <a:gd name="connsiteX2" fmla="*/ 0 w 8222"/>
                  <a:gd name="connsiteY2" fmla="*/ 3386 h 3869"/>
                  <a:gd name="connsiteX3" fmla="*/ 1451 w 8222"/>
                  <a:gd name="connsiteY3" fmla="*/ 3870 h 3869"/>
                  <a:gd name="connsiteX4" fmla="*/ 2902 w 8222"/>
                  <a:gd name="connsiteY4" fmla="*/ 3386 h 3869"/>
                  <a:gd name="connsiteX5" fmla="*/ 7013 w 8222"/>
                  <a:gd name="connsiteY5" fmla="*/ 2660 h 3869"/>
                  <a:gd name="connsiteX6" fmla="*/ 8223 w 8222"/>
                  <a:gd name="connsiteY6" fmla="*/ 0 h 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2" h="3869">
                    <a:moveTo>
                      <a:pt x="8223" y="0"/>
                    </a:moveTo>
                    <a:cubicBezTo>
                      <a:pt x="7739" y="242"/>
                      <a:pt x="7497" y="242"/>
                      <a:pt x="7013" y="484"/>
                    </a:cubicBezTo>
                    <a:cubicBezTo>
                      <a:pt x="4595" y="1451"/>
                      <a:pt x="2177" y="2419"/>
                      <a:pt x="0" y="3386"/>
                    </a:cubicBezTo>
                    <a:cubicBezTo>
                      <a:pt x="484" y="3628"/>
                      <a:pt x="967" y="3628"/>
                      <a:pt x="1451" y="3870"/>
                    </a:cubicBezTo>
                    <a:cubicBezTo>
                      <a:pt x="1935" y="3870"/>
                      <a:pt x="2419" y="3628"/>
                      <a:pt x="2902" y="3386"/>
                    </a:cubicBezTo>
                    <a:cubicBezTo>
                      <a:pt x="4353" y="3144"/>
                      <a:pt x="5562" y="2902"/>
                      <a:pt x="7013" y="2660"/>
                    </a:cubicBezTo>
                    <a:cubicBezTo>
                      <a:pt x="7255" y="1693"/>
                      <a:pt x="7739" y="968"/>
                      <a:pt x="8223" y="0"/>
                    </a:cubicBezTo>
                    <a:close/>
                  </a:path>
                </a:pathLst>
              </a:custGeom>
              <a:grpFill/>
              <a:ln w="24174"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01DD8B8-AFCE-A76F-CA4E-9356357232F7}"/>
                  </a:ext>
                </a:extLst>
              </p:cNvPr>
              <p:cNvSpPr/>
              <p:nvPr/>
            </p:nvSpPr>
            <p:spPr>
              <a:xfrm>
                <a:off x="5495831" y="6070577"/>
                <a:ext cx="5320" cy="8948"/>
              </a:xfrm>
              <a:custGeom>
                <a:avLst/>
                <a:gdLst>
                  <a:gd name="connsiteX0" fmla="*/ 5321 w 5320"/>
                  <a:gd name="connsiteY0" fmla="*/ 5562 h 8948"/>
                  <a:gd name="connsiteX1" fmla="*/ 2660 w 5320"/>
                  <a:gd name="connsiteY1" fmla="*/ 2902 h 8948"/>
                  <a:gd name="connsiteX2" fmla="*/ 0 w 5320"/>
                  <a:gd name="connsiteY2" fmla="*/ 0 h 8948"/>
                  <a:gd name="connsiteX3" fmla="*/ 4111 w 5320"/>
                  <a:gd name="connsiteY3" fmla="*/ 8948 h 8948"/>
                  <a:gd name="connsiteX4" fmla="*/ 5321 w 5320"/>
                  <a:gd name="connsiteY4" fmla="*/ 5562 h 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 h="8948">
                    <a:moveTo>
                      <a:pt x="5321" y="5562"/>
                    </a:moveTo>
                    <a:cubicBezTo>
                      <a:pt x="4353" y="4595"/>
                      <a:pt x="3628" y="3628"/>
                      <a:pt x="2660" y="2902"/>
                    </a:cubicBezTo>
                    <a:cubicBezTo>
                      <a:pt x="1693" y="1935"/>
                      <a:pt x="968" y="967"/>
                      <a:pt x="0" y="0"/>
                    </a:cubicBezTo>
                    <a:cubicBezTo>
                      <a:pt x="1935" y="3144"/>
                      <a:pt x="3386" y="6046"/>
                      <a:pt x="4111" y="8948"/>
                    </a:cubicBezTo>
                    <a:cubicBezTo>
                      <a:pt x="4595" y="7739"/>
                      <a:pt x="4837" y="6530"/>
                      <a:pt x="5321" y="5562"/>
                    </a:cubicBezTo>
                    <a:close/>
                  </a:path>
                </a:pathLst>
              </a:custGeom>
              <a:grpFill/>
              <a:ln w="24174"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AC85BA2-4201-8D50-80B3-21F65408317B}"/>
                  </a:ext>
                </a:extLst>
              </p:cNvPr>
              <p:cNvSpPr/>
              <p:nvPr/>
            </p:nvSpPr>
            <p:spPr>
              <a:xfrm>
                <a:off x="5302598" y="5992945"/>
                <a:ext cx="54414" cy="28779"/>
              </a:xfrm>
              <a:custGeom>
                <a:avLst/>
                <a:gdLst>
                  <a:gd name="connsiteX0" fmla="*/ 45225 w 54414"/>
                  <a:gd name="connsiteY0" fmla="*/ 5079 h 28779"/>
                  <a:gd name="connsiteX1" fmla="*/ 42323 w 54414"/>
                  <a:gd name="connsiteY1" fmla="*/ 7981 h 28779"/>
                  <a:gd name="connsiteX2" fmla="*/ 44015 w 54414"/>
                  <a:gd name="connsiteY2" fmla="*/ 6772 h 28779"/>
                  <a:gd name="connsiteX3" fmla="*/ 54415 w 54414"/>
                  <a:gd name="connsiteY3" fmla="*/ 484 h 28779"/>
                  <a:gd name="connsiteX4" fmla="*/ 50061 w 54414"/>
                  <a:gd name="connsiteY4" fmla="*/ 0 h 28779"/>
                  <a:gd name="connsiteX5" fmla="*/ 40872 w 54414"/>
                  <a:gd name="connsiteY5" fmla="*/ 2660 h 28779"/>
                  <a:gd name="connsiteX6" fmla="*/ 8464 w 54414"/>
                  <a:gd name="connsiteY6" fmla="*/ 13060 h 28779"/>
                  <a:gd name="connsiteX7" fmla="*/ 7013 w 54414"/>
                  <a:gd name="connsiteY7" fmla="*/ 14752 h 28779"/>
                  <a:gd name="connsiteX8" fmla="*/ 12576 w 54414"/>
                  <a:gd name="connsiteY8" fmla="*/ 12092 h 28779"/>
                  <a:gd name="connsiteX9" fmla="*/ 9674 w 54414"/>
                  <a:gd name="connsiteY9" fmla="*/ 16204 h 28779"/>
                  <a:gd name="connsiteX10" fmla="*/ 1693 w 54414"/>
                  <a:gd name="connsiteY10" fmla="*/ 26603 h 28779"/>
                  <a:gd name="connsiteX11" fmla="*/ 0 w 54414"/>
                  <a:gd name="connsiteY11" fmla="*/ 28779 h 28779"/>
                  <a:gd name="connsiteX12" fmla="*/ 967 w 54414"/>
                  <a:gd name="connsiteY12" fmla="*/ 27812 h 28779"/>
                  <a:gd name="connsiteX13" fmla="*/ 32165 w 54414"/>
                  <a:gd name="connsiteY13" fmla="*/ 6772 h 28779"/>
                  <a:gd name="connsiteX14" fmla="*/ 48610 w 54414"/>
                  <a:gd name="connsiteY14" fmla="*/ 1693 h 28779"/>
                  <a:gd name="connsiteX15" fmla="*/ 45225 w 54414"/>
                  <a:gd name="connsiteY15" fmla="*/ 5079 h 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14" h="28779">
                    <a:moveTo>
                      <a:pt x="45225" y="5079"/>
                    </a:moveTo>
                    <a:cubicBezTo>
                      <a:pt x="44499" y="5804"/>
                      <a:pt x="43290" y="6772"/>
                      <a:pt x="42323" y="7981"/>
                    </a:cubicBezTo>
                    <a:cubicBezTo>
                      <a:pt x="42806" y="7497"/>
                      <a:pt x="43532" y="7255"/>
                      <a:pt x="44015" y="6772"/>
                    </a:cubicBezTo>
                    <a:cubicBezTo>
                      <a:pt x="47643" y="4353"/>
                      <a:pt x="51029" y="2419"/>
                      <a:pt x="54415" y="484"/>
                    </a:cubicBezTo>
                    <a:cubicBezTo>
                      <a:pt x="52964" y="484"/>
                      <a:pt x="51512" y="242"/>
                      <a:pt x="50061" y="0"/>
                    </a:cubicBezTo>
                    <a:cubicBezTo>
                      <a:pt x="47159" y="726"/>
                      <a:pt x="44257" y="1693"/>
                      <a:pt x="40872" y="2660"/>
                    </a:cubicBezTo>
                    <a:cubicBezTo>
                      <a:pt x="30714" y="5804"/>
                      <a:pt x="19831" y="9190"/>
                      <a:pt x="8464" y="13060"/>
                    </a:cubicBezTo>
                    <a:cubicBezTo>
                      <a:pt x="7981" y="13544"/>
                      <a:pt x="7497" y="14269"/>
                      <a:pt x="7013" y="14752"/>
                    </a:cubicBezTo>
                    <a:cubicBezTo>
                      <a:pt x="10399" y="13060"/>
                      <a:pt x="12576" y="12092"/>
                      <a:pt x="12576" y="12092"/>
                    </a:cubicBezTo>
                    <a:cubicBezTo>
                      <a:pt x="12576" y="12092"/>
                      <a:pt x="11608" y="13785"/>
                      <a:pt x="9674" y="16204"/>
                    </a:cubicBezTo>
                    <a:cubicBezTo>
                      <a:pt x="7739" y="18864"/>
                      <a:pt x="5079" y="22492"/>
                      <a:pt x="1693" y="26603"/>
                    </a:cubicBezTo>
                    <a:cubicBezTo>
                      <a:pt x="1209" y="27328"/>
                      <a:pt x="483" y="28054"/>
                      <a:pt x="0" y="28779"/>
                    </a:cubicBezTo>
                    <a:cubicBezTo>
                      <a:pt x="242" y="28538"/>
                      <a:pt x="726" y="28054"/>
                      <a:pt x="967" y="27812"/>
                    </a:cubicBezTo>
                    <a:cubicBezTo>
                      <a:pt x="10883" y="18380"/>
                      <a:pt x="22491" y="10641"/>
                      <a:pt x="32165" y="6772"/>
                    </a:cubicBezTo>
                    <a:cubicBezTo>
                      <a:pt x="41597" y="2660"/>
                      <a:pt x="48610" y="1693"/>
                      <a:pt x="48610" y="1693"/>
                    </a:cubicBezTo>
                    <a:cubicBezTo>
                      <a:pt x="48610" y="1693"/>
                      <a:pt x="47401" y="2902"/>
                      <a:pt x="45225" y="5079"/>
                    </a:cubicBezTo>
                    <a:close/>
                  </a:path>
                </a:pathLst>
              </a:custGeom>
              <a:grpFill/>
              <a:ln w="24174"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5BC4C35-8DA9-25AE-38FB-6AEA231E7CC4}"/>
                  </a:ext>
                </a:extLst>
              </p:cNvPr>
              <p:cNvSpPr/>
              <p:nvPr/>
            </p:nvSpPr>
            <p:spPr>
              <a:xfrm>
                <a:off x="5354353" y="5895724"/>
                <a:ext cx="7013" cy="9189"/>
              </a:xfrm>
              <a:custGeom>
                <a:avLst/>
                <a:gdLst>
                  <a:gd name="connsiteX0" fmla="*/ 3144 w 7013"/>
                  <a:gd name="connsiteY0" fmla="*/ 5079 h 9189"/>
                  <a:gd name="connsiteX1" fmla="*/ 7013 w 7013"/>
                  <a:gd name="connsiteY1" fmla="*/ 9190 h 9189"/>
                  <a:gd name="connsiteX2" fmla="*/ 2418 w 7013"/>
                  <a:gd name="connsiteY2" fmla="*/ 3386 h 9189"/>
                  <a:gd name="connsiteX3" fmla="*/ 0 w 7013"/>
                  <a:gd name="connsiteY3" fmla="*/ 0 h 9189"/>
                  <a:gd name="connsiteX4" fmla="*/ 967 w 7013"/>
                  <a:gd name="connsiteY4" fmla="*/ 1693 h 9189"/>
                  <a:gd name="connsiteX5" fmla="*/ 3144 w 7013"/>
                  <a:gd name="connsiteY5" fmla="*/ 5079 h 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 h="9189">
                    <a:moveTo>
                      <a:pt x="3144" y="5079"/>
                    </a:moveTo>
                    <a:cubicBezTo>
                      <a:pt x="4353" y="6530"/>
                      <a:pt x="5562" y="7739"/>
                      <a:pt x="7013" y="9190"/>
                    </a:cubicBezTo>
                    <a:cubicBezTo>
                      <a:pt x="5562" y="7255"/>
                      <a:pt x="4111" y="5321"/>
                      <a:pt x="2418" y="3386"/>
                    </a:cubicBezTo>
                    <a:cubicBezTo>
                      <a:pt x="1693" y="2177"/>
                      <a:pt x="726" y="1209"/>
                      <a:pt x="0" y="0"/>
                    </a:cubicBezTo>
                    <a:cubicBezTo>
                      <a:pt x="242" y="483"/>
                      <a:pt x="726" y="1209"/>
                      <a:pt x="967" y="1693"/>
                    </a:cubicBezTo>
                    <a:cubicBezTo>
                      <a:pt x="1693" y="2660"/>
                      <a:pt x="2418" y="3870"/>
                      <a:pt x="3144" y="5079"/>
                    </a:cubicBezTo>
                    <a:close/>
                  </a:path>
                </a:pathLst>
              </a:custGeom>
              <a:grpFill/>
              <a:ln w="24174"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948C0A4-706F-586C-F6AC-26E4A3097291}"/>
                  </a:ext>
                </a:extLst>
              </p:cNvPr>
              <p:cNvSpPr/>
              <p:nvPr/>
            </p:nvSpPr>
            <p:spPr>
              <a:xfrm>
                <a:off x="5386760" y="5935144"/>
                <a:ext cx="4595" cy="5562"/>
              </a:xfrm>
              <a:custGeom>
                <a:avLst/>
                <a:gdLst>
                  <a:gd name="connsiteX0" fmla="*/ 4595 w 4595"/>
                  <a:gd name="connsiteY0" fmla="*/ 5079 h 5562"/>
                  <a:gd name="connsiteX1" fmla="*/ 4111 w 4595"/>
                  <a:gd name="connsiteY1" fmla="*/ 4595 h 5562"/>
                  <a:gd name="connsiteX2" fmla="*/ 0 w 4595"/>
                  <a:gd name="connsiteY2" fmla="*/ 0 h 5562"/>
                  <a:gd name="connsiteX3" fmla="*/ 4111 w 4595"/>
                  <a:gd name="connsiteY3" fmla="*/ 5563 h 5562"/>
                  <a:gd name="connsiteX4" fmla="*/ 4595 w 4595"/>
                  <a:gd name="connsiteY4" fmla="*/ 5079 h 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 h="5562">
                    <a:moveTo>
                      <a:pt x="4595" y="5079"/>
                    </a:moveTo>
                    <a:cubicBezTo>
                      <a:pt x="4353" y="4837"/>
                      <a:pt x="4353" y="4837"/>
                      <a:pt x="4111" y="4595"/>
                    </a:cubicBezTo>
                    <a:cubicBezTo>
                      <a:pt x="2660" y="3144"/>
                      <a:pt x="1209" y="1451"/>
                      <a:pt x="0" y="0"/>
                    </a:cubicBezTo>
                    <a:cubicBezTo>
                      <a:pt x="1451" y="1935"/>
                      <a:pt x="2902" y="3628"/>
                      <a:pt x="4111" y="5563"/>
                    </a:cubicBezTo>
                    <a:lnTo>
                      <a:pt x="4595" y="5079"/>
                    </a:lnTo>
                    <a:close/>
                  </a:path>
                </a:pathLst>
              </a:custGeom>
              <a:grpFill/>
              <a:ln w="24174"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9FC2F5D-93EA-F68E-852A-FF6C80C73D6F}"/>
                  </a:ext>
                </a:extLst>
              </p:cNvPr>
              <p:cNvSpPr/>
              <p:nvPr/>
            </p:nvSpPr>
            <p:spPr>
              <a:xfrm>
                <a:off x="5350725" y="5921601"/>
                <a:ext cx="44741" cy="38936"/>
              </a:xfrm>
              <a:custGeom>
                <a:avLst/>
                <a:gdLst>
                  <a:gd name="connsiteX0" fmla="*/ 15236 w 44741"/>
                  <a:gd name="connsiteY0" fmla="*/ 9674 h 38936"/>
                  <a:gd name="connsiteX1" fmla="*/ 30473 w 44741"/>
                  <a:gd name="connsiteY1" fmla="*/ 23217 h 38936"/>
                  <a:gd name="connsiteX2" fmla="*/ 41355 w 44741"/>
                  <a:gd name="connsiteY2" fmla="*/ 36277 h 38936"/>
                  <a:gd name="connsiteX3" fmla="*/ 44741 w 44741"/>
                  <a:gd name="connsiteY3" fmla="*/ 38937 h 38936"/>
                  <a:gd name="connsiteX4" fmla="*/ 42323 w 44741"/>
                  <a:gd name="connsiteY4" fmla="*/ 36035 h 38936"/>
                  <a:gd name="connsiteX5" fmla="*/ 24426 w 44741"/>
                  <a:gd name="connsiteY5" fmla="*/ 15720 h 38936"/>
                  <a:gd name="connsiteX6" fmla="*/ 14752 w 44741"/>
                  <a:gd name="connsiteY6" fmla="*/ 5321 h 38936"/>
                  <a:gd name="connsiteX7" fmla="*/ 1935 w 44741"/>
                  <a:gd name="connsiteY7" fmla="*/ 726 h 38936"/>
                  <a:gd name="connsiteX8" fmla="*/ 0 w 44741"/>
                  <a:gd name="connsiteY8" fmla="*/ 0 h 38936"/>
                  <a:gd name="connsiteX9" fmla="*/ 5563 w 44741"/>
                  <a:gd name="connsiteY9" fmla="*/ 3386 h 38936"/>
                  <a:gd name="connsiteX10" fmla="*/ 15236 w 44741"/>
                  <a:gd name="connsiteY10" fmla="*/ 9674 h 3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41" h="38936">
                    <a:moveTo>
                      <a:pt x="15236" y="9674"/>
                    </a:moveTo>
                    <a:cubicBezTo>
                      <a:pt x="21282" y="14269"/>
                      <a:pt x="26361" y="18864"/>
                      <a:pt x="30473" y="23217"/>
                    </a:cubicBezTo>
                    <a:cubicBezTo>
                      <a:pt x="35793" y="28538"/>
                      <a:pt x="39421" y="33375"/>
                      <a:pt x="41355" y="36277"/>
                    </a:cubicBezTo>
                    <a:cubicBezTo>
                      <a:pt x="42565" y="37244"/>
                      <a:pt x="43774" y="37970"/>
                      <a:pt x="44741" y="38937"/>
                    </a:cubicBezTo>
                    <a:cubicBezTo>
                      <a:pt x="44016" y="37970"/>
                      <a:pt x="43290" y="37002"/>
                      <a:pt x="42323" y="36035"/>
                    </a:cubicBezTo>
                    <a:cubicBezTo>
                      <a:pt x="37002" y="29505"/>
                      <a:pt x="30956" y="22733"/>
                      <a:pt x="24426" y="15720"/>
                    </a:cubicBezTo>
                    <a:cubicBezTo>
                      <a:pt x="21282" y="12334"/>
                      <a:pt x="18138" y="8706"/>
                      <a:pt x="14752" y="5321"/>
                    </a:cubicBezTo>
                    <a:cubicBezTo>
                      <a:pt x="11125" y="4111"/>
                      <a:pt x="6772" y="2660"/>
                      <a:pt x="1935" y="726"/>
                    </a:cubicBezTo>
                    <a:cubicBezTo>
                      <a:pt x="1451" y="484"/>
                      <a:pt x="726" y="242"/>
                      <a:pt x="0" y="0"/>
                    </a:cubicBezTo>
                    <a:cubicBezTo>
                      <a:pt x="1935" y="1209"/>
                      <a:pt x="3628" y="2177"/>
                      <a:pt x="5563" y="3386"/>
                    </a:cubicBezTo>
                    <a:cubicBezTo>
                      <a:pt x="9190" y="5079"/>
                      <a:pt x="12092" y="7497"/>
                      <a:pt x="15236" y="9674"/>
                    </a:cubicBezTo>
                    <a:close/>
                  </a:path>
                </a:pathLst>
              </a:custGeom>
              <a:grpFill/>
              <a:ln w="24174"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49C73FC-A995-0237-EF58-631F7751CE23}"/>
                  </a:ext>
                </a:extLst>
              </p:cNvPr>
              <p:cNvSpPr/>
              <p:nvPr/>
            </p:nvSpPr>
            <p:spPr>
              <a:xfrm>
                <a:off x="5347097" y="5969970"/>
                <a:ext cx="4836" cy="1451"/>
              </a:xfrm>
              <a:custGeom>
                <a:avLst/>
                <a:gdLst>
                  <a:gd name="connsiteX0" fmla="*/ 4837 w 4836"/>
                  <a:gd name="connsiteY0" fmla="*/ 242 h 1451"/>
                  <a:gd name="connsiteX1" fmla="*/ 3628 w 4836"/>
                  <a:gd name="connsiteY1" fmla="*/ 0 h 1451"/>
                  <a:gd name="connsiteX2" fmla="*/ 0 w 4836"/>
                  <a:gd name="connsiteY2" fmla="*/ 1451 h 1451"/>
                  <a:gd name="connsiteX3" fmla="*/ 4111 w 4836"/>
                  <a:gd name="connsiteY3" fmla="*/ 484 h 1451"/>
                  <a:gd name="connsiteX4" fmla="*/ 4837 w 4836"/>
                  <a:gd name="connsiteY4" fmla="*/ 242 h 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 h="1451">
                    <a:moveTo>
                      <a:pt x="4837" y="242"/>
                    </a:moveTo>
                    <a:cubicBezTo>
                      <a:pt x="4353" y="242"/>
                      <a:pt x="4111" y="0"/>
                      <a:pt x="3628" y="0"/>
                    </a:cubicBezTo>
                    <a:cubicBezTo>
                      <a:pt x="2419" y="484"/>
                      <a:pt x="1209" y="968"/>
                      <a:pt x="0" y="1451"/>
                    </a:cubicBezTo>
                    <a:cubicBezTo>
                      <a:pt x="1451" y="1209"/>
                      <a:pt x="2660" y="726"/>
                      <a:pt x="4111" y="484"/>
                    </a:cubicBezTo>
                    <a:cubicBezTo>
                      <a:pt x="4353" y="242"/>
                      <a:pt x="4595" y="242"/>
                      <a:pt x="4837" y="242"/>
                    </a:cubicBezTo>
                    <a:close/>
                  </a:path>
                </a:pathLst>
              </a:custGeom>
              <a:grpFill/>
              <a:ln w="24174"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39B2DB-B6C9-F5EF-FE68-4A3B7909AA10}"/>
                  </a:ext>
                </a:extLst>
              </p:cNvPr>
              <p:cNvSpPr/>
              <p:nvPr/>
            </p:nvSpPr>
            <p:spPr>
              <a:xfrm>
                <a:off x="5331136" y="6023901"/>
                <a:ext cx="13543" cy="15961"/>
              </a:xfrm>
              <a:custGeom>
                <a:avLst/>
                <a:gdLst>
                  <a:gd name="connsiteX0" fmla="*/ 13543 w 13543"/>
                  <a:gd name="connsiteY0" fmla="*/ 0 h 15961"/>
                  <a:gd name="connsiteX1" fmla="*/ 12334 w 13543"/>
                  <a:gd name="connsiteY1" fmla="*/ 483 h 15961"/>
                  <a:gd name="connsiteX2" fmla="*/ 9190 w 13543"/>
                  <a:gd name="connsiteY2" fmla="*/ 4353 h 15961"/>
                  <a:gd name="connsiteX3" fmla="*/ 0 w 13543"/>
                  <a:gd name="connsiteY3" fmla="*/ 15961 h 15961"/>
                  <a:gd name="connsiteX4" fmla="*/ 2419 w 13543"/>
                  <a:gd name="connsiteY4" fmla="*/ 12818 h 15961"/>
                  <a:gd name="connsiteX5" fmla="*/ 13543 w 13543"/>
                  <a:gd name="connsiteY5" fmla="*/ 0 h 1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3" h="15961">
                    <a:moveTo>
                      <a:pt x="13543" y="0"/>
                    </a:moveTo>
                    <a:cubicBezTo>
                      <a:pt x="13060" y="242"/>
                      <a:pt x="12818" y="242"/>
                      <a:pt x="12334" y="483"/>
                    </a:cubicBezTo>
                    <a:cubicBezTo>
                      <a:pt x="11125" y="1693"/>
                      <a:pt x="10157" y="2902"/>
                      <a:pt x="9190" y="4353"/>
                    </a:cubicBezTo>
                    <a:cubicBezTo>
                      <a:pt x="4595" y="6530"/>
                      <a:pt x="1451" y="10883"/>
                      <a:pt x="0" y="15961"/>
                    </a:cubicBezTo>
                    <a:cubicBezTo>
                      <a:pt x="726" y="14994"/>
                      <a:pt x="1451" y="13785"/>
                      <a:pt x="2419" y="12818"/>
                    </a:cubicBezTo>
                    <a:cubicBezTo>
                      <a:pt x="5321" y="8706"/>
                      <a:pt x="9190" y="4353"/>
                      <a:pt x="13543" y="0"/>
                    </a:cubicBezTo>
                    <a:close/>
                  </a:path>
                </a:pathLst>
              </a:custGeom>
              <a:grpFill/>
              <a:ln w="24174"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2C08C58-0D20-10AD-D462-4B63F2C431B2}"/>
                  </a:ext>
                </a:extLst>
              </p:cNvPr>
              <p:cNvSpPr/>
              <p:nvPr/>
            </p:nvSpPr>
            <p:spPr>
              <a:xfrm>
                <a:off x="5380472" y="6061386"/>
                <a:ext cx="12333" cy="37969"/>
              </a:xfrm>
              <a:custGeom>
                <a:avLst/>
                <a:gdLst>
                  <a:gd name="connsiteX0" fmla="*/ 7255 w 12333"/>
                  <a:gd name="connsiteY0" fmla="*/ 15236 h 37969"/>
                  <a:gd name="connsiteX1" fmla="*/ 11608 w 12333"/>
                  <a:gd name="connsiteY1" fmla="*/ 2660 h 37969"/>
                  <a:gd name="connsiteX2" fmla="*/ 12334 w 12333"/>
                  <a:gd name="connsiteY2" fmla="*/ 968 h 37969"/>
                  <a:gd name="connsiteX3" fmla="*/ 10641 w 12333"/>
                  <a:gd name="connsiteY3" fmla="*/ 0 h 37969"/>
                  <a:gd name="connsiteX4" fmla="*/ 9190 w 12333"/>
                  <a:gd name="connsiteY4" fmla="*/ 1935 h 37969"/>
                  <a:gd name="connsiteX5" fmla="*/ 3628 w 12333"/>
                  <a:gd name="connsiteY5" fmla="*/ 21041 h 37969"/>
                  <a:gd name="connsiteX6" fmla="*/ 0 w 12333"/>
                  <a:gd name="connsiteY6" fmla="*/ 34826 h 37969"/>
                  <a:gd name="connsiteX7" fmla="*/ 2418 w 12333"/>
                  <a:gd name="connsiteY7" fmla="*/ 37970 h 37969"/>
                  <a:gd name="connsiteX8" fmla="*/ 4111 w 12333"/>
                  <a:gd name="connsiteY8" fmla="*/ 28054 h 37969"/>
                  <a:gd name="connsiteX9" fmla="*/ 7255 w 12333"/>
                  <a:gd name="connsiteY9" fmla="*/ 15236 h 3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3" h="37969">
                    <a:moveTo>
                      <a:pt x="7255" y="15236"/>
                    </a:moveTo>
                    <a:cubicBezTo>
                      <a:pt x="8706" y="11125"/>
                      <a:pt x="10157" y="6772"/>
                      <a:pt x="11608" y="2660"/>
                    </a:cubicBezTo>
                    <a:cubicBezTo>
                      <a:pt x="11850" y="2177"/>
                      <a:pt x="12092" y="1451"/>
                      <a:pt x="12334" y="968"/>
                    </a:cubicBezTo>
                    <a:cubicBezTo>
                      <a:pt x="11850" y="484"/>
                      <a:pt x="11125" y="242"/>
                      <a:pt x="10641" y="0"/>
                    </a:cubicBezTo>
                    <a:cubicBezTo>
                      <a:pt x="10157" y="726"/>
                      <a:pt x="9674" y="1209"/>
                      <a:pt x="9190" y="1935"/>
                    </a:cubicBezTo>
                    <a:cubicBezTo>
                      <a:pt x="7497" y="7739"/>
                      <a:pt x="5804" y="14269"/>
                      <a:pt x="3628" y="21041"/>
                    </a:cubicBezTo>
                    <a:cubicBezTo>
                      <a:pt x="2418" y="25636"/>
                      <a:pt x="1209" y="30230"/>
                      <a:pt x="0" y="34826"/>
                    </a:cubicBezTo>
                    <a:cubicBezTo>
                      <a:pt x="726" y="35793"/>
                      <a:pt x="1693" y="36760"/>
                      <a:pt x="2418" y="37970"/>
                    </a:cubicBezTo>
                    <a:cubicBezTo>
                      <a:pt x="2902" y="34584"/>
                      <a:pt x="3386" y="31440"/>
                      <a:pt x="4111" y="28054"/>
                    </a:cubicBezTo>
                    <a:cubicBezTo>
                      <a:pt x="5079" y="23701"/>
                      <a:pt x="6288" y="19590"/>
                      <a:pt x="7255" y="15236"/>
                    </a:cubicBezTo>
                    <a:close/>
                  </a:path>
                </a:pathLst>
              </a:custGeom>
              <a:grpFill/>
              <a:ln w="24174"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3AE308E-F74E-F0C8-68BE-01F767A686D1}"/>
                  </a:ext>
                </a:extLst>
              </p:cNvPr>
              <p:cNvSpPr/>
              <p:nvPr/>
            </p:nvSpPr>
            <p:spPr>
              <a:xfrm>
                <a:off x="5466084" y="6044941"/>
                <a:ext cx="7497" cy="2902"/>
              </a:xfrm>
              <a:custGeom>
                <a:avLst/>
                <a:gdLst>
                  <a:gd name="connsiteX0" fmla="*/ 7255 w 7497"/>
                  <a:gd name="connsiteY0" fmla="*/ 0 h 2902"/>
                  <a:gd name="connsiteX1" fmla="*/ 0 w 7497"/>
                  <a:gd name="connsiteY1" fmla="*/ 2660 h 2902"/>
                  <a:gd name="connsiteX2" fmla="*/ 726 w 7497"/>
                  <a:gd name="connsiteY2" fmla="*/ 2902 h 2902"/>
                  <a:gd name="connsiteX3" fmla="*/ 6530 w 7497"/>
                  <a:gd name="connsiteY3" fmla="*/ 484 h 2902"/>
                  <a:gd name="connsiteX4" fmla="*/ 7497 w 7497"/>
                  <a:gd name="connsiteY4" fmla="*/ 242 h 2902"/>
                  <a:gd name="connsiteX5" fmla="*/ 7255 w 7497"/>
                  <a:gd name="connsiteY5" fmla="*/ 0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7" h="2902">
                    <a:moveTo>
                      <a:pt x="7255" y="0"/>
                    </a:moveTo>
                    <a:cubicBezTo>
                      <a:pt x="4595" y="967"/>
                      <a:pt x="2177" y="1935"/>
                      <a:pt x="0" y="2660"/>
                    </a:cubicBezTo>
                    <a:cubicBezTo>
                      <a:pt x="242" y="2660"/>
                      <a:pt x="484" y="2902"/>
                      <a:pt x="726" y="2902"/>
                    </a:cubicBezTo>
                    <a:cubicBezTo>
                      <a:pt x="2419" y="1935"/>
                      <a:pt x="4353" y="1209"/>
                      <a:pt x="6530" y="484"/>
                    </a:cubicBezTo>
                    <a:cubicBezTo>
                      <a:pt x="6772" y="484"/>
                      <a:pt x="7255" y="242"/>
                      <a:pt x="7497" y="242"/>
                    </a:cubicBezTo>
                    <a:cubicBezTo>
                      <a:pt x="7255" y="242"/>
                      <a:pt x="7255" y="0"/>
                      <a:pt x="7255" y="0"/>
                    </a:cubicBezTo>
                    <a:close/>
                  </a:path>
                </a:pathLst>
              </a:custGeom>
              <a:grpFill/>
              <a:ln w="24174"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92772DD-108B-2F2A-8121-C33BC680DE4C}"/>
                  </a:ext>
                </a:extLst>
              </p:cNvPr>
              <p:cNvSpPr/>
              <p:nvPr/>
            </p:nvSpPr>
            <p:spPr>
              <a:xfrm>
                <a:off x="5327491" y="6013743"/>
                <a:ext cx="54431" cy="73481"/>
              </a:xfrm>
              <a:custGeom>
                <a:avLst/>
                <a:gdLst>
                  <a:gd name="connsiteX0" fmla="*/ 40889 w 54431"/>
                  <a:gd name="connsiteY0" fmla="*/ 60219 h 73481"/>
                  <a:gd name="connsiteX1" fmla="*/ 44032 w 54431"/>
                  <a:gd name="connsiteY1" fmla="*/ 56350 h 73481"/>
                  <a:gd name="connsiteX2" fmla="*/ 44032 w 54431"/>
                  <a:gd name="connsiteY2" fmla="*/ 56350 h 73481"/>
                  <a:gd name="connsiteX3" fmla="*/ 35568 w 54431"/>
                  <a:gd name="connsiteY3" fmla="*/ 59977 h 73481"/>
                  <a:gd name="connsiteX4" fmla="*/ 19364 w 54431"/>
                  <a:gd name="connsiteY4" fmla="*/ 65298 h 73481"/>
                  <a:gd name="connsiteX5" fmla="*/ 31457 w 54431"/>
                  <a:gd name="connsiteY5" fmla="*/ 53448 h 73481"/>
                  <a:gd name="connsiteX6" fmla="*/ 54432 w 54431"/>
                  <a:gd name="connsiteY6" fmla="*/ 36277 h 73481"/>
                  <a:gd name="connsiteX7" fmla="*/ 54190 w 54431"/>
                  <a:gd name="connsiteY7" fmla="*/ 31198 h 73481"/>
                  <a:gd name="connsiteX8" fmla="*/ 43549 w 54431"/>
                  <a:gd name="connsiteY8" fmla="*/ 19590 h 73481"/>
                  <a:gd name="connsiteX9" fmla="*/ 51529 w 54431"/>
                  <a:gd name="connsiteY9" fmla="*/ 6530 h 73481"/>
                  <a:gd name="connsiteX10" fmla="*/ 50320 w 54431"/>
                  <a:gd name="connsiteY10" fmla="*/ 0 h 73481"/>
                  <a:gd name="connsiteX11" fmla="*/ 49353 w 54431"/>
                  <a:gd name="connsiteY11" fmla="*/ 726 h 73481"/>
                  <a:gd name="connsiteX12" fmla="*/ 29038 w 54431"/>
                  <a:gd name="connsiteY12" fmla="*/ 15478 h 73481"/>
                  <a:gd name="connsiteX13" fmla="*/ 11625 w 54431"/>
                  <a:gd name="connsiteY13" fmla="*/ 29022 h 73481"/>
                  <a:gd name="connsiteX14" fmla="*/ 2919 w 54431"/>
                  <a:gd name="connsiteY14" fmla="*/ 35793 h 73481"/>
                  <a:gd name="connsiteX15" fmla="*/ 4128 w 54431"/>
                  <a:gd name="connsiteY15" fmla="*/ 41839 h 73481"/>
                  <a:gd name="connsiteX16" fmla="*/ 4612 w 54431"/>
                  <a:gd name="connsiteY16" fmla="*/ 66507 h 73481"/>
                  <a:gd name="connsiteX17" fmla="*/ 25894 w 54431"/>
                  <a:gd name="connsiteY17" fmla="*/ 72795 h 73481"/>
                  <a:gd name="connsiteX18" fmla="*/ 40163 w 54431"/>
                  <a:gd name="connsiteY18" fmla="*/ 61428 h 73481"/>
                  <a:gd name="connsiteX19" fmla="*/ 40889 w 54431"/>
                  <a:gd name="connsiteY19" fmla="*/ 60219 h 7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431" h="73481">
                    <a:moveTo>
                      <a:pt x="40889" y="60219"/>
                    </a:moveTo>
                    <a:cubicBezTo>
                      <a:pt x="41856" y="59010"/>
                      <a:pt x="42823" y="57559"/>
                      <a:pt x="44032" y="56350"/>
                    </a:cubicBezTo>
                    <a:cubicBezTo>
                      <a:pt x="44032" y="56350"/>
                      <a:pt x="44032" y="56350"/>
                      <a:pt x="44032" y="56350"/>
                    </a:cubicBezTo>
                    <a:cubicBezTo>
                      <a:pt x="41130" y="57801"/>
                      <a:pt x="38228" y="59010"/>
                      <a:pt x="35568" y="59977"/>
                    </a:cubicBezTo>
                    <a:cubicBezTo>
                      <a:pt x="26378" y="63847"/>
                      <a:pt x="19364" y="65298"/>
                      <a:pt x="19364" y="65298"/>
                    </a:cubicBezTo>
                    <a:cubicBezTo>
                      <a:pt x="19364" y="65298"/>
                      <a:pt x="23717" y="59977"/>
                      <a:pt x="31457" y="53448"/>
                    </a:cubicBezTo>
                    <a:cubicBezTo>
                      <a:pt x="37503" y="48127"/>
                      <a:pt x="45483" y="42081"/>
                      <a:pt x="54432" y="36277"/>
                    </a:cubicBezTo>
                    <a:cubicBezTo>
                      <a:pt x="54432" y="34584"/>
                      <a:pt x="54432" y="32891"/>
                      <a:pt x="54190" y="31198"/>
                    </a:cubicBezTo>
                    <a:cubicBezTo>
                      <a:pt x="53222" y="25394"/>
                      <a:pt x="48869" y="21524"/>
                      <a:pt x="43549" y="19590"/>
                    </a:cubicBezTo>
                    <a:cubicBezTo>
                      <a:pt x="47902" y="15962"/>
                      <a:pt x="50804" y="12334"/>
                      <a:pt x="51529" y="6530"/>
                    </a:cubicBezTo>
                    <a:cubicBezTo>
                      <a:pt x="51771" y="4112"/>
                      <a:pt x="51288" y="1935"/>
                      <a:pt x="50320" y="0"/>
                    </a:cubicBezTo>
                    <a:cubicBezTo>
                      <a:pt x="50078" y="242"/>
                      <a:pt x="49595" y="484"/>
                      <a:pt x="49353" y="726"/>
                    </a:cubicBezTo>
                    <a:cubicBezTo>
                      <a:pt x="42340" y="5563"/>
                      <a:pt x="35568" y="10883"/>
                      <a:pt x="29038" y="15478"/>
                    </a:cubicBezTo>
                    <a:cubicBezTo>
                      <a:pt x="22750" y="20315"/>
                      <a:pt x="16704" y="24910"/>
                      <a:pt x="11625" y="29022"/>
                    </a:cubicBezTo>
                    <a:cubicBezTo>
                      <a:pt x="8240" y="31682"/>
                      <a:pt x="5337" y="33858"/>
                      <a:pt x="2919" y="35793"/>
                    </a:cubicBezTo>
                    <a:cubicBezTo>
                      <a:pt x="3161" y="37970"/>
                      <a:pt x="3403" y="39904"/>
                      <a:pt x="4128" y="41839"/>
                    </a:cubicBezTo>
                    <a:cubicBezTo>
                      <a:pt x="-467" y="49820"/>
                      <a:pt x="-2402" y="58043"/>
                      <a:pt x="4612" y="66507"/>
                    </a:cubicBezTo>
                    <a:cubicBezTo>
                      <a:pt x="9691" y="72553"/>
                      <a:pt x="18397" y="74730"/>
                      <a:pt x="25894" y="72795"/>
                    </a:cubicBezTo>
                    <a:cubicBezTo>
                      <a:pt x="30973" y="68442"/>
                      <a:pt x="35810" y="64573"/>
                      <a:pt x="40163" y="61428"/>
                    </a:cubicBezTo>
                    <a:cubicBezTo>
                      <a:pt x="40163" y="60703"/>
                      <a:pt x="40646" y="60461"/>
                      <a:pt x="40889" y="60219"/>
                    </a:cubicBezTo>
                    <a:close/>
                  </a:path>
                </a:pathLst>
              </a:custGeom>
              <a:grpFill/>
              <a:ln w="24174"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97A861B-C83E-3463-2845-E31EAF9C409D}"/>
                  </a:ext>
                </a:extLst>
              </p:cNvPr>
              <p:cNvSpPr/>
              <p:nvPr/>
            </p:nvSpPr>
            <p:spPr>
              <a:xfrm>
                <a:off x="5008033" y="6121122"/>
                <a:ext cx="74004" cy="64814"/>
              </a:xfrm>
              <a:custGeom>
                <a:avLst/>
                <a:gdLst>
                  <a:gd name="connsiteX0" fmla="*/ 39904 w 74004"/>
                  <a:gd name="connsiteY0" fmla="*/ 35793 h 64814"/>
                  <a:gd name="connsiteX1" fmla="*/ 64089 w 74004"/>
                  <a:gd name="connsiteY1" fmla="*/ 12334 h 64814"/>
                  <a:gd name="connsiteX2" fmla="*/ 74004 w 74004"/>
                  <a:gd name="connsiteY2" fmla="*/ 0 h 64814"/>
                  <a:gd name="connsiteX3" fmla="*/ 59252 w 74004"/>
                  <a:gd name="connsiteY3" fmla="*/ 6046 h 64814"/>
                  <a:gd name="connsiteX4" fmla="*/ 30956 w 74004"/>
                  <a:gd name="connsiteY4" fmla="*/ 25394 h 64814"/>
                  <a:gd name="connsiteX5" fmla="*/ 7981 w 74004"/>
                  <a:gd name="connsiteY5" fmla="*/ 51029 h 64814"/>
                  <a:gd name="connsiteX6" fmla="*/ 0 w 74004"/>
                  <a:gd name="connsiteY6" fmla="*/ 64814 h 64814"/>
                  <a:gd name="connsiteX7" fmla="*/ 13543 w 74004"/>
                  <a:gd name="connsiteY7" fmla="*/ 56350 h 64814"/>
                  <a:gd name="connsiteX8" fmla="*/ 39904 w 74004"/>
                  <a:gd name="connsiteY8" fmla="*/ 35793 h 6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04" h="64814">
                    <a:moveTo>
                      <a:pt x="39904" y="35793"/>
                    </a:moveTo>
                    <a:cubicBezTo>
                      <a:pt x="49094" y="27812"/>
                      <a:pt x="57801" y="19348"/>
                      <a:pt x="64089" y="12334"/>
                    </a:cubicBezTo>
                    <a:cubicBezTo>
                      <a:pt x="70377" y="5563"/>
                      <a:pt x="74004" y="0"/>
                      <a:pt x="74004" y="0"/>
                    </a:cubicBezTo>
                    <a:cubicBezTo>
                      <a:pt x="74004" y="0"/>
                      <a:pt x="67716" y="1693"/>
                      <a:pt x="59252" y="6046"/>
                    </a:cubicBezTo>
                    <a:cubicBezTo>
                      <a:pt x="50787" y="10157"/>
                      <a:pt x="40388" y="17171"/>
                      <a:pt x="30956" y="25394"/>
                    </a:cubicBezTo>
                    <a:cubicBezTo>
                      <a:pt x="21524" y="33616"/>
                      <a:pt x="13301" y="43048"/>
                      <a:pt x="7981" y="51029"/>
                    </a:cubicBezTo>
                    <a:cubicBezTo>
                      <a:pt x="2660" y="58768"/>
                      <a:pt x="0" y="64814"/>
                      <a:pt x="0" y="64814"/>
                    </a:cubicBezTo>
                    <a:cubicBezTo>
                      <a:pt x="0" y="64814"/>
                      <a:pt x="5804" y="61912"/>
                      <a:pt x="13543" y="56350"/>
                    </a:cubicBezTo>
                    <a:cubicBezTo>
                      <a:pt x="21282" y="51513"/>
                      <a:pt x="30714" y="43774"/>
                      <a:pt x="39904" y="35793"/>
                    </a:cubicBezTo>
                    <a:close/>
                  </a:path>
                </a:pathLst>
              </a:custGeom>
              <a:grpFill/>
              <a:ln w="24174" cap="flat">
                <a:noFill/>
                <a:prstDash val="solid"/>
                <a:miter/>
              </a:ln>
            </p:spPr>
            <p:txBody>
              <a:bodyPr rtlCol="0" anchor="ctr"/>
              <a:lstStyle/>
              <a:p>
                <a:endParaRPr lang="en-US"/>
              </a:p>
            </p:txBody>
          </p:sp>
        </p:grpSp>
        <p:grpSp>
          <p:nvGrpSpPr>
            <p:cNvPr id="30"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2AB021C-9642-97FA-5348-7D91813B9D6C}"/>
                </a:ext>
              </a:extLst>
            </p:cNvPr>
            <p:cNvGrpSpPr/>
            <p:nvPr/>
          </p:nvGrpSpPr>
          <p:grpSpPr>
            <a:xfrm>
              <a:off x="9299065" y="5276362"/>
              <a:ext cx="1253233" cy="915861"/>
              <a:chOff x="9299065" y="5276362"/>
              <a:chExt cx="1253233" cy="915861"/>
            </a:xfrm>
            <a:grpFill/>
          </p:grpSpPr>
          <p:sp>
            <p:nvSpPr>
              <p:cNvPr id="357" name="Freeform: Shape 35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368ADA5-55B9-CB1E-C1C1-49E540FE0820}"/>
                  </a:ext>
                </a:extLst>
              </p:cNvPr>
              <p:cNvSpPr/>
              <p:nvPr/>
            </p:nvSpPr>
            <p:spPr>
              <a:xfrm>
                <a:off x="10215894" y="6001651"/>
                <a:ext cx="6287" cy="22975"/>
              </a:xfrm>
              <a:custGeom>
                <a:avLst/>
                <a:gdLst>
                  <a:gd name="connsiteX0" fmla="*/ 4353 w 6287"/>
                  <a:gd name="connsiteY0" fmla="*/ 19348 h 22975"/>
                  <a:gd name="connsiteX1" fmla="*/ 6287 w 6287"/>
                  <a:gd name="connsiteY1" fmla="*/ 14027 h 22975"/>
                  <a:gd name="connsiteX2" fmla="*/ 5079 w 6287"/>
                  <a:gd name="connsiteY2" fmla="*/ 8948 h 22975"/>
                  <a:gd name="connsiteX3" fmla="*/ 0 w 6287"/>
                  <a:gd name="connsiteY3" fmla="*/ 0 h 22975"/>
                  <a:gd name="connsiteX4" fmla="*/ 2902 w 6287"/>
                  <a:gd name="connsiteY4" fmla="*/ 22975 h 22975"/>
                  <a:gd name="connsiteX5" fmla="*/ 4353 w 6287"/>
                  <a:gd name="connsiteY5" fmla="*/ 19348 h 2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 h="22975">
                    <a:moveTo>
                      <a:pt x="4353" y="19348"/>
                    </a:moveTo>
                    <a:cubicBezTo>
                      <a:pt x="5079" y="17413"/>
                      <a:pt x="5804" y="15720"/>
                      <a:pt x="6287" y="14027"/>
                    </a:cubicBezTo>
                    <a:cubicBezTo>
                      <a:pt x="5804" y="12334"/>
                      <a:pt x="5562" y="10641"/>
                      <a:pt x="5079" y="8948"/>
                    </a:cubicBezTo>
                    <a:cubicBezTo>
                      <a:pt x="3385" y="6046"/>
                      <a:pt x="1692" y="3144"/>
                      <a:pt x="0" y="0"/>
                    </a:cubicBezTo>
                    <a:cubicBezTo>
                      <a:pt x="1451" y="7739"/>
                      <a:pt x="2419" y="15478"/>
                      <a:pt x="2902" y="22975"/>
                    </a:cubicBezTo>
                    <a:cubicBezTo>
                      <a:pt x="3385" y="21766"/>
                      <a:pt x="3870" y="20557"/>
                      <a:pt x="4353" y="19348"/>
                    </a:cubicBezTo>
                    <a:close/>
                  </a:path>
                </a:pathLst>
              </a:custGeom>
              <a:grpFill/>
              <a:ln w="2417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0002FF1-01FB-FAA4-DACD-014D9D25576C}"/>
                  </a:ext>
                </a:extLst>
              </p:cNvPr>
              <p:cNvSpPr/>
              <p:nvPr/>
            </p:nvSpPr>
            <p:spPr>
              <a:xfrm>
                <a:off x="10050473" y="5621715"/>
                <a:ext cx="3627" cy="2418"/>
              </a:xfrm>
              <a:custGeom>
                <a:avLst/>
                <a:gdLst>
                  <a:gd name="connsiteX0" fmla="*/ 726 w 3627"/>
                  <a:gd name="connsiteY0" fmla="*/ 2418 h 2418"/>
                  <a:gd name="connsiteX1" fmla="*/ 2418 w 3627"/>
                  <a:gd name="connsiteY1" fmla="*/ 2177 h 2418"/>
                  <a:gd name="connsiteX2" fmla="*/ 3628 w 3627"/>
                  <a:gd name="connsiteY2" fmla="*/ 1693 h 2418"/>
                  <a:gd name="connsiteX3" fmla="*/ 0 w 3627"/>
                  <a:gd name="connsiteY3" fmla="*/ 0 h 2418"/>
                  <a:gd name="connsiteX4" fmla="*/ 726 w 3627"/>
                  <a:gd name="connsiteY4" fmla="*/ 2418 h 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2418">
                    <a:moveTo>
                      <a:pt x="726" y="2418"/>
                    </a:moveTo>
                    <a:cubicBezTo>
                      <a:pt x="1209" y="2418"/>
                      <a:pt x="1692" y="2177"/>
                      <a:pt x="2418" y="2177"/>
                    </a:cubicBezTo>
                    <a:cubicBezTo>
                      <a:pt x="2902" y="1935"/>
                      <a:pt x="3143" y="1693"/>
                      <a:pt x="3628" y="1693"/>
                    </a:cubicBezTo>
                    <a:cubicBezTo>
                      <a:pt x="2418" y="1209"/>
                      <a:pt x="1209" y="484"/>
                      <a:pt x="0" y="0"/>
                    </a:cubicBezTo>
                    <a:cubicBezTo>
                      <a:pt x="241" y="726"/>
                      <a:pt x="483" y="1451"/>
                      <a:pt x="726" y="2418"/>
                    </a:cubicBezTo>
                    <a:close/>
                  </a:path>
                </a:pathLst>
              </a:custGeom>
              <a:grpFill/>
              <a:ln w="2417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38E647A-156A-7535-B1FC-8CC5731B3375}"/>
                  </a:ext>
                </a:extLst>
              </p:cNvPr>
              <p:cNvSpPr/>
              <p:nvPr/>
            </p:nvSpPr>
            <p:spPr>
              <a:xfrm>
                <a:off x="10251929" y="5995363"/>
                <a:ext cx="12092" cy="11850"/>
              </a:xfrm>
              <a:custGeom>
                <a:avLst/>
                <a:gdLst>
                  <a:gd name="connsiteX0" fmla="*/ 3628 w 12092"/>
                  <a:gd name="connsiteY0" fmla="*/ 9674 h 11850"/>
                  <a:gd name="connsiteX1" fmla="*/ 12092 w 12092"/>
                  <a:gd name="connsiteY1" fmla="*/ 11850 h 11850"/>
                  <a:gd name="connsiteX2" fmla="*/ 0 w 12092"/>
                  <a:gd name="connsiteY2" fmla="*/ 0 h 11850"/>
                  <a:gd name="connsiteX3" fmla="*/ 242 w 12092"/>
                  <a:gd name="connsiteY3" fmla="*/ 726 h 11850"/>
                  <a:gd name="connsiteX4" fmla="*/ 3628 w 12092"/>
                  <a:gd name="connsiteY4" fmla="*/ 9674 h 1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2" h="11850">
                    <a:moveTo>
                      <a:pt x="3628" y="9674"/>
                    </a:moveTo>
                    <a:cubicBezTo>
                      <a:pt x="5804" y="10157"/>
                      <a:pt x="8707" y="10883"/>
                      <a:pt x="12092" y="11850"/>
                    </a:cubicBezTo>
                    <a:cubicBezTo>
                      <a:pt x="7739" y="7981"/>
                      <a:pt x="3628" y="3870"/>
                      <a:pt x="0" y="0"/>
                    </a:cubicBezTo>
                    <a:cubicBezTo>
                      <a:pt x="0" y="242"/>
                      <a:pt x="242" y="484"/>
                      <a:pt x="242" y="726"/>
                    </a:cubicBezTo>
                    <a:cubicBezTo>
                      <a:pt x="1451" y="3628"/>
                      <a:pt x="2419" y="6530"/>
                      <a:pt x="3628" y="9674"/>
                    </a:cubicBezTo>
                    <a:close/>
                  </a:path>
                </a:pathLst>
              </a:custGeom>
              <a:grpFill/>
              <a:ln w="2417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01A5CD-8058-7E35-46ED-47409DDC2D79}"/>
                  </a:ext>
                </a:extLst>
              </p:cNvPr>
              <p:cNvSpPr/>
              <p:nvPr/>
            </p:nvSpPr>
            <p:spPr>
              <a:xfrm>
                <a:off x="10336816" y="6141920"/>
                <a:ext cx="483" cy="1209"/>
              </a:xfrm>
              <a:custGeom>
                <a:avLst/>
                <a:gdLst>
                  <a:gd name="connsiteX0" fmla="*/ 483 w 483"/>
                  <a:gd name="connsiteY0" fmla="*/ 726 h 1209"/>
                  <a:gd name="connsiteX1" fmla="*/ 0 w 483"/>
                  <a:gd name="connsiteY1" fmla="*/ 0 h 1209"/>
                  <a:gd name="connsiteX2" fmla="*/ 483 w 483"/>
                  <a:gd name="connsiteY2" fmla="*/ 1209 h 1209"/>
                  <a:gd name="connsiteX3" fmla="*/ 483 w 483"/>
                  <a:gd name="connsiteY3" fmla="*/ 726 h 1209"/>
                </a:gdLst>
                <a:ahLst/>
                <a:cxnLst>
                  <a:cxn ang="0">
                    <a:pos x="connsiteX0" y="connsiteY0"/>
                  </a:cxn>
                  <a:cxn ang="0">
                    <a:pos x="connsiteX1" y="connsiteY1"/>
                  </a:cxn>
                  <a:cxn ang="0">
                    <a:pos x="connsiteX2" y="connsiteY2"/>
                  </a:cxn>
                  <a:cxn ang="0">
                    <a:pos x="connsiteX3" y="connsiteY3"/>
                  </a:cxn>
                </a:cxnLst>
                <a:rect l="l" t="t" r="r" b="b"/>
                <a:pathLst>
                  <a:path w="483" h="1209">
                    <a:moveTo>
                      <a:pt x="483" y="726"/>
                    </a:moveTo>
                    <a:cubicBezTo>
                      <a:pt x="241" y="484"/>
                      <a:pt x="0" y="242"/>
                      <a:pt x="0" y="0"/>
                    </a:cubicBezTo>
                    <a:cubicBezTo>
                      <a:pt x="241" y="484"/>
                      <a:pt x="241" y="726"/>
                      <a:pt x="483" y="1209"/>
                    </a:cubicBezTo>
                    <a:cubicBezTo>
                      <a:pt x="241" y="726"/>
                      <a:pt x="241" y="726"/>
                      <a:pt x="483" y="726"/>
                    </a:cubicBezTo>
                    <a:close/>
                  </a:path>
                </a:pathLst>
              </a:custGeom>
              <a:grpFill/>
              <a:ln w="2417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8881607-0671-B242-E16E-E37C88396616}"/>
                  </a:ext>
                </a:extLst>
              </p:cNvPr>
              <p:cNvSpPr/>
              <p:nvPr/>
            </p:nvSpPr>
            <p:spPr>
              <a:xfrm>
                <a:off x="10119157" y="5868637"/>
                <a:ext cx="1208" cy="4595"/>
              </a:xfrm>
              <a:custGeom>
                <a:avLst/>
                <a:gdLst>
                  <a:gd name="connsiteX0" fmla="*/ 483 w 1208"/>
                  <a:gd name="connsiteY0" fmla="*/ 0 h 4595"/>
                  <a:gd name="connsiteX1" fmla="*/ 0 w 1208"/>
                  <a:gd name="connsiteY1" fmla="*/ 4595 h 4595"/>
                  <a:gd name="connsiteX2" fmla="*/ 1209 w 1208"/>
                  <a:gd name="connsiteY2" fmla="*/ 1935 h 4595"/>
                  <a:gd name="connsiteX3" fmla="*/ 483 w 1208"/>
                  <a:gd name="connsiteY3" fmla="*/ 0 h 4595"/>
                </a:gdLst>
                <a:ahLst/>
                <a:cxnLst>
                  <a:cxn ang="0">
                    <a:pos x="connsiteX0" y="connsiteY0"/>
                  </a:cxn>
                  <a:cxn ang="0">
                    <a:pos x="connsiteX1" y="connsiteY1"/>
                  </a:cxn>
                  <a:cxn ang="0">
                    <a:pos x="connsiteX2" y="connsiteY2"/>
                  </a:cxn>
                  <a:cxn ang="0">
                    <a:pos x="connsiteX3" y="connsiteY3"/>
                  </a:cxn>
                </a:cxnLst>
                <a:rect l="l" t="t" r="r" b="b"/>
                <a:pathLst>
                  <a:path w="1208" h="4595">
                    <a:moveTo>
                      <a:pt x="483" y="0"/>
                    </a:moveTo>
                    <a:cubicBezTo>
                      <a:pt x="241" y="1693"/>
                      <a:pt x="241" y="3386"/>
                      <a:pt x="0" y="4595"/>
                    </a:cubicBezTo>
                    <a:cubicBezTo>
                      <a:pt x="483" y="3628"/>
                      <a:pt x="726" y="2660"/>
                      <a:pt x="1209" y="1935"/>
                    </a:cubicBezTo>
                    <a:cubicBezTo>
                      <a:pt x="726" y="1209"/>
                      <a:pt x="726" y="726"/>
                      <a:pt x="483" y="0"/>
                    </a:cubicBezTo>
                    <a:close/>
                  </a:path>
                </a:pathLst>
              </a:custGeom>
              <a:grpFill/>
              <a:ln w="2417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2CF32D6-2465-3430-1A19-6AF913F1862E}"/>
                  </a:ext>
                </a:extLst>
              </p:cNvPr>
              <p:cNvSpPr/>
              <p:nvPr/>
            </p:nvSpPr>
            <p:spPr>
              <a:xfrm>
                <a:off x="10281917" y="6047359"/>
                <a:ext cx="7739" cy="15720"/>
              </a:xfrm>
              <a:custGeom>
                <a:avLst/>
                <a:gdLst>
                  <a:gd name="connsiteX0" fmla="*/ 0 w 7739"/>
                  <a:gd name="connsiteY0" fmla="*/ 0 h 15720"/>
                  <a:gd name="connsiteX1" fmla="*/ 5563 w 7739"/>
                  <a:gd name="connsiteY1" fmla="*/ 12576 h 15720"/>
                  <a:gd name="connsiteX2" fmla="*/ 7739 w 7739"/>
                  <a:gd name="connsiteY2" fmla="*/ 15720 h 15720"/>
                  <a:gd name="connsiteX3" fmla="*/ 726 w 7739"/>
                  <a:gd name="connsiteY3" fmla="*/ 968 h 15720"/>
                  <a:gd name="connsiteX4" fmla="*/ 0 w 7739"/>
                  <a:gd name="connsiteY4" fmla="*/ 0 h 1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 h="15720">
                    <a:moveTo>
                      <a:pt x="0" y="0"/>
                    </a:moveTo>
                    <a:cubicBezTo>
                      <a:pt x="1935" y="3870"/>
                      <a:pt x="3870" y="7981"/>
                      <a:pt x="5563" y="12576"/>
                    </a:cubicBezTo>
                    <a:cubicBezTo>
                      <a:pt x="6288" y="13544"/>
                      <a:pt x="7014" y="14511"/>
                      <a:pt x="7739" y="15720"/>
                    </a:cubicBezTo>
                    <a:cubicBezTo>
                      <a:pt x="4837" y="9916"/>
                      <a:pt x="2419" y="4837"/>
                      <a:pt x="726" y="968"/>
                    </a:cubicBezTo>
                    <a:cubicBezTo>
                      <a:pt x="484" y="726"/>
                      <a:pt x="242" y="242"/>
                      <a:pt x="0" y="0"/>
                    </a:cubicBezTo>
                    <a:close/>
                  </a:path>
                </a:pathLst>
              </a:custGeom>
              <a:grpFill/>
              <a:ln w="2417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176396-93E0-A9AE-D9B8-132B4D98FB90}"/>
                  </a:ext>
                </a:extLst>
              </p:cNvPr>
              <p:cNvSpPr/>
              <p:nvPr/>
            </p:nvSpPr>
            <p:spPr>
              <a:xfrm>
                <a:off x="10318436" y="6163444"/>
                <a:ext cx="11366" cy="28779"/>
              </a:xfrm>
              <a:custGeom>
                <a:avLst/>
                <a:gdLst>
                  <a:gd name="connsiteX0" fmla="*/ 483 w 11366"/>
                  <a:gd name="connsiteY0" fmla="*/ 23217 h 28779"/>
                  <a:gd name="connsiteX1" fmla="*/ 3870 w 11366"/>
                  <a:gd name="connsiteY1" fmla="*/ 10883 h 28779"/>
                  <a:gd name="connsiteX2" fmla="*/ 10158 w 11366"/>
                  <a:gd name="connsiteY2" fmla="*/ 26119 h 28779"/>
                  <a:gd name="connsiteX3" fmla="*/ 9432 w 11366"/>
                  <a:gd name="connsiteY3" fmla="*/ 28779 h 28779"/>
                  <a:gd name="connsiteX4" fmla="*/ 11367 w 11366"/>
                  <a:gd name="connsiteY4" fmla="*/ 24184 h 28779"/>
                  <a:gd name="connsiteX5" fmla="*/ 7014 w 11366"/>
                  <a:gd name="connsiteY5" fmla="*/ 13301 h 28779"/>
                  <a:gd name="connsiteX6" fmla="*/ 0 w 11366"/>
                  <a:gd name="connsiteY6" fmla="*/ 0 h 28779"/>
                  <a:gd name="connsiteX7" fmla="*/ 726 w 11366"/>
                  <a:gd name="connsiteY7" fmla="*/ 18622 h 28779"/>
                  <a:gd name="connsiteX8" fmla="*/ 483 w 11366"/>
                  <a:gd name="connsiteY8" fmla="*/ 23217 h 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6" h="28779">
                    <a:moveTo>
                      <a:pt x="483" y="23217"/>
                    </a:moveTo>
                    <a:cubicBezTo>
                      <a:pt x="2419" y="15962"/>
                      <a:pt x="3870" y="10883"/>
                      <a:pt x="3870" y="10883"/>
                    </a:cubicBezTo>
                    <a:cubicBezTo>
                      <a:pt x="3870" y="10883"/>
                      <a:pt x="7255" y="16687"/>
                      <a:pt x="10158" y="26119"/>
                    </a:cubicBezTo>
                    <a:cubicBezTo>
                      <a:pt x="10399" y="26845"/>
                      <a:pt x="9674" y="27812"/>
                      <a:pt x="9432" y="28779"/>
                    </a:cubicBezTo>
                    <a:cubicBezTo>
                      <a:pt x="9674" y="27328"/>
                      <a:pt x="11125" y="25877"/>
                      <a:pt x="11367" y="24184"/>
                    </a:cubicBezTo>
                    <a:cubicBezTo>
                      <a:pt x="9432" y="20799"/>
                      <a:pt x="9190" y="17171"/>
                      <a:pt x="7014" y="13301"/>
                    </a:cubicBezTo>
                    <a:cubicBezTo>
                      <a:pt x="4837" y="9190"/>
                      <a:pt x="2419" y="4595"/>
                      <a:pt x="0" y="0"/>
                    </a:cubicBezTo>
                    <a:cubicBezTo>
                      <a:pt x="242" y="6046"/>
                      <a:pt x="968" y="12334"/>
                      <a:pt x="726" y="18622"/>
                    </a:cubicBezTo>
                    <a:cubicBezTo>
                      <a:pt x="726" y="20315"/>
                      <a:pt x="483" y="21766"/>
                      <a:pt x="483" y="23217"/>
                    </a:cubicBezTo>
                    <a:close/>
                  </a:path>
                </a:pathLst>
              </a:custGeom>
              <a:grpFill/>
              <a:ln w="2417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13F295F-2ACA-DC3C-9F74-23964CDCD8C0}"/>
                  </a:ext>
                </a:extLst>
              </p:cNvPr>
              <p:cNvSpPr/>
              <p:nvPr/>
            </p:nvSpPr>
            <p:spPr>
              <a:xfrm>
                <a:off x="10108516" y="5802856"/>
                <a:ext cx="2659" cy="6046"/>
              </a:xfrm>
              <a:custGeom>
                <a:avLst/>
                <a:gdLst>
                  <a:gd name="connsiteX0" fmla="*/ 2660 w 2659"/>
                  <a:gd name="connsiteY0" fmla="*/ 2902 h 6046"/>
                  <a:gd name="connsiteX1" fmla="*/ 0 w 2659"/>
                  <a:gd name="connsiteY1" fmla="*/ 0 h 6046"/>
                  <a:gd name="connsiteX2" fmla="*/ 2177 w 2659"/>
                  <a:gd name="connsiteY2" fmla="*/ 6046 h 6046"/>
                  <a:gd name="connsiteX3" fmla="*/ 2660 w 2659"/>
                  <a:gd name="connsiteY3" fmla="*/ 2902 h 6046"/>
                </a:gdLst>
                <a:ahLst/>
                <a:cxnLst>
                  <a:cxn ang="0">
                    <a:pos x="connsiteX0" y="connsiteY0"/>
                  </a:cxn>
                  <a:cxn ang="0">
                    <a:pos x="connsiteX1" y="connsiteY1"/>
                  </a:cxn>
                  <a:cxn ang="0">
                    <a:pos x="connsiteX2" y="connsiteY2"/>
                  </a:cxn>
                  <a:cxn ang="0">
                    <a:pos x="connsiteX3" y="connsiteY3"/>
                  </a:cxn>
                </a:cxnLst>
                <a:rect l="l" t="t" r="r" b="b"/>
                <a:pathLst>
                  <a:path w="2659" h="6046">
                    <a:moveTo>
                      <a:pt x="2660" y="2902"/>
                    </a:moveTo>
                    <a:cubicBezTo>
                      <a:pt x="1693" y="1935"/>
                      <a:pt x="726" y="967"/>
                      <a:pt x="0" y="0"/>
                    </a:cubicBezTo>
                    <a:cubicBezTo>
                      <a:pt x="726" y="1935"/>
                      <a:pt x="1451" y="4111"/>
                      <a:pt x="2177" y="6046"/>
                    </a:cubicBezTo>
                    <a:cubicBezTo>
                      <a:pt x="2419" y="5079"/>
                      <a:pt x="2419" y="4111"/>
                      <a:pt x="2660" y="2902"/>
                    </a:cubicBezTo>
                    <a:close/>
                  </a:path>
                </a:pathLst>
              </a:custGeom>
              <a:grpFill/>
              <a:ln w="2417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035702E-0F73-9533-2640-D95C4071C297}"/>
                  </a:ext>
                </a:extLst>
              </p:cNvPr>
              <p:cNvSpPr/>
              <p:nvPr/>
            </p:nvSpPr>
            <p:spPr>
              <a:xfrm>
                <a:off x="10269583" y="6026077"/>
                <a:ext cx="19589" cy="15235"/>
              </a:xfrm>
              <a:custGeom>
                <a:avLst/>
                <a:gdLst>
                  <a:gd name="connsiteX0" fmla="*/ 19589 w 19589"/>
                  <a:gd name="connsiteY0" fmla="*/ 15236 h 15235"/>
                  <a:gd name="connsiteX1" fmla="*/ 0 w 19589"/>
                  <a:gd name="connsiteY1" fmla="*/ 0 h 15235"/>
                  <a:gd name="connsiteX2" fmla="*/ 7255 w 19589"/>
                  <a:gd name="connsiteY2" fmla="*/ 11850 h 15235"/>
                  <a:gd name="connsiteX3" fmla="*/ 19589 w 19589"/>
                  <a:gd name="connsiteY3" fmla="*/ 15236 h 15235"/>
                </a:gdLst>
                <a:ahLst/>
                <a:cxnLst>
                  <a:cxn ang="0">
                    <a:pos x="connsiteX0" y="connsiteY0"/>
                  </a:cxn>
                  <a:cxn ang="0">
                    <a:pos x="connsiteX1" y="connsiteY1"/>
                  </a:cxn>
                  <a:cxn ang="0">
                    <a:pos x="connsiteX2" y="connsiteY2"/>
                  </a:cxn>
                  <a:cxn ang="0">
                    <a:pos x="connsiteX3" y="connsiteY3"/>
                  </a:cxn>
                </a:cxnLst>
                <a:rect l="l" t="t" r="r" b="b"/>
                <a:pathLst>
                  <a:path w="19589" h="15235">
                    <a:moveTo>
                      <a:pt x="19589" y="15236"/>
                    </a:moveTo>
                    <a:cubicBezTo>
                      <a:pt x="12334" y="10399"/>
                      <a:pt x="5804" y="5079"/>
                      <a:pt x="0" y="0"/>
                    </a:cubicBezTo>
                    <a:cubicBezTo>
                      <a:pt x="2177" y="3144"/>
                      <a:pt x="4595" y="7255"/>
                      <a:pt x="7255" y="11850"/>
                    </a:cubicBezTo>
                    <a:cubicBezTo>
                      <a:pt x="10157" y="12334"/>
                      <a:pt x="14510" y="13301"/>
                      <a:pt x="19589" y="15236"/>
                    </a:cubicBezTo>
                    <a:close/>
                  </a:path>
                </a:pathLst>
              </a:custGeom>
              <a:grpFill/>
              <a:ln w="2417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F06CDC2-54EE-0087-75D6-FA50462274EF}"/>
                  </a:ext>
                </a:extLst>
              </p:cNvPr>
              <p:cNvSpPr/>
              <p:nvPr/>
            </p:nvSpPr>
            <p:spPr>
              <a:xfrm>
                <a:off x="10258942" y="6015195"/>
                <a:ext cx="4110" cy="10882"/>
              </a:xfrm>
              <a:custGeom>
                <a:avLst/>
                <a:gdLst>
                  <a:gd name="connsiteX0" fmla="*/ 3144 w 4110"/>
                  <a:gd name="connsiteY0" fmla="*/ 3386 h 10882"/>
                  <a:gd name="connsiteX1" fmla="*/ 0 w 4110"/>
                  <a:gd name="connsiteY1" fmla="*/ 0 h 10882"/>
                  <a:gd name="connsiteX2" fmla="*/ 967 w 4110"/>
                  <a:gd name="connsiteY2" fmla="*/ 3144 h 10882"/>
                  <a:gd name="connsiteX3" fmla="*/ 4111 w 4110"/>
                  <a:gd name="connsiteY3" fmla="*/ 10883 h 10882"/>
                  <a:gd name="connsiteX4" fmla="*/ 3628 w 4110"/>
                  <a:gd name="connsiteY4" fmla="*/ 8223 h 10882"/>
                  <a:gd name="connsiteX5" fmla="*/ 3144 w 4110"/>
                  <a:gd name="connsiteY5" fmla="*/ 3386 h 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0" h="10882">
                    <a:moveTo>
                      <a:pt x="3144" y="3386"/>
                    </a:moveTo>
                    <a:cubicBezTo>
                      <a:pt x="1934" y="2177"/>
                      <a:pt x="967" y="1209"/>
                      <a:pt x="0" y="0"/>
                    </a:cubicBezTo>
                    <a:cubicBezTo>
                      <a:pt x="241" y="967"/>
                      <a:pt x="726" y="2177"/>
                      <a:pt x="967" y="3144"/>
                    </a:cubicBezTo>
                    <a:cubicBezTo>
                      <a:pt x="2177" y="5562"/>
                      <a:pt x="3144" y="8223"/>
                      <a:pt x="4111" y="10883"/>
                    </a:cubicBezTo>
                    <a:cubicBezTo>
                      <a:pt x="3870" y="9915"/>
                      <a:pt x="3870" y="8948"/>
                      <a:pt x="3628" y="8223"/>
                    </a:cubicBezTo>
                    <a:cubicBezTo>
                      <a:pt x="3628" y="6288"/>
                      <a:pt x="3385" y="4595"/>
                      <a:pt x="3144" y="3386"/>
                    </a:cubicBezTo>
                    <a:close/>
                  </a:path>
                </a:pathLst>
              </a:custGeom>
              <a:grpFill/>
              <a:ln w="2417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2C64F8C-4263-EEAF-3CAF-43D76319C90B}"/>
                  </a:ext>
                </a:extLst>
              </p:cNvPr>
              <p:cNvSpPr/>
              <p:nvPr/>
            </p:nvSpPr>
            <p:spPr>
              <a:xfrm>
                <a:off x="10128347" y="5821478"/>
                <a:ext cx="11608" cy="13301"/>
              </a:xfrm>
              <a:custGeom>
                <a:avLst/>
                <a:gdLst>
                  <a:gd name="connsiteX0" fmla="*/ 9674 w 11608"/>
                  <a:gd name="connsiteY0" fmla="*/ 12576 h 13301"/>
                  <a:gd name="connsiteX1" fmla="*/ 11608 w 11608"/>
                  <a:gd name="connsiteY1" fmla="*/ 13301 h 13301"/>
                  <a:gd name="connsiteX2" fmla="*/ 5804 w 11608"/>
                  <a:gd name="connsiteY2" fmla="*/ 4595 h 13301"/>
                  <a:gd name="connsiteX3" fmla="*/ 0 w 11608"/>
                  <a:gd name="connsiteY3" fmla="*/ 0 h 13301"/>
                  <a:gd name="connsiteX4" fmla="*/ 967 w 11608"/>
                  <a:gd name="connsiteY4" fmla="*/ 3386 h 13301"/>
                  <a:gd name="connsiteX5" fmla="*/ 9674 w 11608"/>
                  <a:gd name="connsiteY5" fmla="*/ 12576 h 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8" h="13301">
                    <a:moveTo>
                      <a:pt x="9674" y="12576"/>
                    </a:moveTo>
                    <a:cubicBezTo>
                      <a:pt x="10399" y="12818"/>
                      <a:pt x="10883" y="13060"/>
                      <a:pt x="11608" y="13301"/>
                    </a:cubicBezTo>
                    <a:cubicBezTo>
                      <a:pt x="9674" y="10158"/>
                      <a:pt x="7738" y="7255"/>
                      <a:pt x="5804" y="4595"/>
                    </a:cubicBezTo>
                    <a:cubicBezTo>
                      <a:pt x="3869" y="3144"/>
                      <a:pt x="1934" y="1693"/>
                      <a:pt x="0" y="0"/>
                    </a:cubicBezTo>
                    <a:cubicBezTo>
                      <a:pt x="483" y="1209"/>
                      <a:pt x="726" y="2177"/>
                      <a:pt x="967" y="3386"/>
                    </a:cubicBezTo>
                    <a:cubicBezTo>
                      <a:pt x="1934" y="4353"/>
                      <a:pt x="5321" y="7255"/>
                      <a:pt x="9674" y="12576"/>
                    </a:cubicBezTo>
                    <a:close/>
                  </a:path>
                </a:pathLst>
              </a:custGeom>
              <a:grpFill/>
              <a:ln w="2417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DC65650-CD31-E72E-55BF-088407256538}"/>
                  </a:ext>
                </a:extLst>
              </p:cNvPr>
              <p:cNvSpPr/>
              <p:nvPr/>
            </p:nvSpPr>
            <p:spPr>
              <a:xfrm>
                <a:off x="9975502" y="5648559"/>
                <a:ext cx="15236" cy="6046"/>
              </a:xfrm>
              <a:custGeom>
                <a:avLst/>
                <a:gdLst>
                  <a:gd name="connsiteX0" fmla="*/ 5079 w 15236"/>
                  <a:gd name="connsiteY0" fmla="*/ 1209 h 6046"/>
                  <a:gd name="connsiteX1" fmla="*/ 0 w 15236"/>
                  <a:gd name="connsiteY1" fmla="*/ 5804 h 6046"/>
                  <a:gd name="connsiteX2" fmla="*/ 0 w 15236"/>
                  <a:gd name="connsiteY2" fmla="*/ 6046 h 6046"/>
                  <a:gd name="connsiteX3" fmla="*/ 9432 w 15236"/>
                  <a:gd name="connsiteY3" fmla="*/ 5321 h 6046"/>
                  <a:gd name="connsiteX4" fmla="*/ 15236 w 15236"/>
                  <a:gd name="connsiteY4" fmla="*/ 0 h 6046"/>
                  <a:gd name="connsiteX5" fmla="*/ 5079 w 15236"/>
                  <a:gd name="connsiteY5" fmla="*/ 1209 h 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 h="6046">
                    <a:moveTo>
                      <a:pt x="5079" y="1209"/>
                    </a:moveTo>
                    <a:cubicBezTo>
                      <a:pt x="3628" y="2418"/>
                      <a:pt x="1934" y="4111"/>
                      <a:pt x="0" y="5804"/>
                    </a:cubicBezTo>
                    <a:cubicBezTo>
                      <a:pt x="0" y="5804"/>
                      <a:pt x="0" y="5804"/>
                      <a:pt x="0" y="6046"/>
                    </a:cubicBezTo>
                    <a:cubicBezTo>
                      <a:pt x="3144" y="5562"/>
                      <a:pt x="6287" y="5321"/>
                      <a:pt x="9432" y="5321"/>
                    </a:cubicBezTo>
                    <a:cubicBezTo>
                      <a:pt x="11608" y="3386"/>
                      <a:pt x="13543" y="1451"/>
                      <a:pt x="15236" y="0"/>
                    </a:cubicBezTo>
                    <a:cubicBezTo>
                      <a:pt x="11850" y="967"/>
                      <a:pt x="8465" y="1451"/>
                      <a:pt x="5079" y="1209"/>
                    </a:cubicBezTo>
                    <a:close/>
                  </a:path>
                </a:pathLst>
              </a:custGeom>
              <a:grpFill/>
              <a:ln w="2417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4F0F084-36D9-F6BE-9DBC-2031CFF2EF6F}"/>
                  </a:ext>
                </a:extLst>
              </p:cNvPr>
              <p:cNvSpPr/>
              <p:nvPr/>
            </p:nvSpPr>
            <p:spPr>
              <a:xfrm>
                <a:off x="10027256" y="5498616"/>
                <a:ext cx="49578" cy="22975"/>
              </a:xfrm>
              <a:custGeom>
                <a:avLst/>
                <a:gdLst>
                  <a:gd name="connsiteX0" fmla="*/ 6288 w 49578"/>
                  <a:gd name="connsiteY0" fmla="*/ 18864 h 22975"/>
                  <a:gd name="connsiteX1" fmla="*/ 11367 w 49578"/>
                  <a:gd name="connsiteY1" fmla="*/ 22008 h 22975"/>
                  <a:gd name="connsiteX2" fmla="*/ 12576 w 49578"/>
                  <a:gd name="connsiteY2" fmla="*/ 22975 h 22975"/>
                  <a:gd name="connsiteX3" fmla="*/ 25877 w 49578"/>
                  <a:gd name="connsiteY3" fmla="*/ 20799 h 22975"/>
                  <a:gd name="connsiteX4" fmla="*/ 24184 w 49578"/>
                  <a:gd name="connsiteY4" fmla="*/ 20557 h 22975"/>
                  <a:gd name="connsiteX5" fmla="*/ 8223 w 49578"/>
                  <a:gd name="connsiteY5" fmla="*/ 17655 h 22975"/>
                  <a:gd name="connsiteX6" fmla="*/ 1693 w 49578"/>
                  <a:gd name="connsiteY6" fmla="*/ 16445 h 22975"/>
                  <a:gd name="connsiteX7" fmla="*/ 7497 w 49578"/>
                  <a:gd name="connsiteY7" fmla="*/ 13543 h 22975"/>
                  <a:gd name="connsiteX8" fmla="*/ 23943 w 49578"/>
                  <a:gd name="connsiteY8" fmla="*/ 8706 h 22975"/>
                  <a:gd name="connsiteX9" fmla="*/ 48369 w 49578"/>
                  <a:gd name="connsiteY9" fmla="*/ 7013 h 22975"/>
                  <a:gd name="connsiteX10" fmla="*/ 49578 w 49578"/>
                  <a:gd name="connsiteY10" fmla="*/ 7255 h 22975"/>
                  <a:gd name="connsiteX11" fmla="*/ 42081 w 49578"/>
                  <a:gd name="connsiteY11" fmla="*/ 5079 h 22975"/>
                  <a:gd name="connsiteX12" fmla="*/ 29747 w 49578"/>
                  <a:gd name="connsiteY12" fmla="*/ 1451 h 22975"/>
                  <a:gd name="connsiteX13" fmla="*/ 25152 w 49578"/>
                  <a:gd name="connsiteY13" fmla="*/ 0 h 22975"/>
                  <a:gd name="connsiteX14" fmla="*/ 0 w 49578"/>
                  <a:gd name="connsiteY14" fmla="*/ 16687 h 22975"/>
                  <a:gd name="connsiteX15" fmla="*/ 242 w 49578"/>
                  <a:gd name="connsiteY15" fmla="*/ 16687 h 22975"/>
                  <a:gd name="connsiteX16" fmla="*/ 6288 w 49578"/>
                  <a:gd name="connsiteY16" fmla="*/ 18864 h 2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8" h="22975">
                    <a:moveTo>
                      <a:pt x="6288" y="18864"/>
                    </a:moveTo>
                    <a:cubicBezTo>
                      <a:pt x="6288" y="18864"/>
                      <a:pt x="9432" y="20557"/>
                      <a:pt x="11367" y="22008"/>
                    </a:cubicBezTo>
                    <a:cubicBezTo>
                      <a:pt x="11851" y="22250"/>
                      <a:pt x="12092" y="22491"/>
                      <a:pt x="12576" y="22975"/>
                    </a:cubicBezTo>
                    <a:cubicBezTo>
                      <a:pt x="16929" y="22008"/>
                      <a:pt x="21282" y="21282"/>
                      <a:pt x="25877" y="20799"/>
                    </a:cubicBezTo>
                    <a:cubicBezTo>
                      <a:pt x="25394" y="20799"/>
                      <a:pt x="24669" y="20557"/>
                      <a:pt x="24184" y="20557"/>
                    </a:cubicBezTo>
                    <a:cubicBezTo>
                      <a:pt x="17655" y="19348"/>
                      <a:pt x="12334" y="18138"/>
                      <a:pt x="8223" y="17655"/>
                    </a:cubicBezTo>
                    <a:cubicBezTo>
                      <a:pt x="4112" y="16929"/>
                      <a:pt x="1693" y="16445"/>
                      <a:pt x="1693" y="16445"/>
                    </a:cubicBezTo>
                    <a:cubicBezTo>
                      <a:pt x="1693" y="16445"/>
                      <a:pt x="3870" y="15236"/>
                      <a:pt x="7497" y="13543"/>
                    </a:cubicBezTo>
                    <a:cubicBezTo>
                      <a:pt x="11125" y="11850"/>
                      <a:pt x="17171" y="9916"/>
                      <a:pt x="23943" y="8706"/>
                    </a:cubicBezTo>
                    <a:cubicBezTo>
                      <a:pt x="30956" y="7255"/>
                      <a:pt x="39421" y="6772"/>
                      <a:pt x="48369" y="7013"/>
                    </a:cubicBezTo>
                    <a:cubicBezTo>
                      <a:pt x="48853" y="7013"/>
                      <a:pt x="49094" y="7013"/>
                      <a:pt x="49578" y="7255"/>
                    </a:cubicBezTo>
                    <a:cubicBezTo>
                      <a:pt x="46918" y="6530"/>
                      <a:pt x="44499" y="5804"/>
                      <a:pt x="42081" y="5079"/>
                    </a:cubicBezTo>
                    <a:cubicBezTo>
                      <a:pt x="37002" y="3628"/>
                      <a:pt x="32891" y="2418"/>
                      <a:pt x="29747" y="1451"/>
                    </a:cubicBezTo>
                    <a:cubicBezTo>
                      <a:pt x="27086" y="726"/>
                      <a:pt x="25635" y="242"/>
                      <a:pt x="25152" y="0"/>
                    </a:cubicBezTo>
                    <a:cubicBezTo>
                      <a:pt x="16204" y="5079"/>
                      <a:pt x="7739" y="10641"/>
                      <a:pt x="0" y="16687"/>
                    </a:cubicBezTo>
                    <a:cubicBezTo>
                      <a:pt x="0" y="16687"/>
                      <a:pt x="0" y="16687"/>
                      <a:pt x="242" y="16687"/>
                    </a:cubicBezTo>
                    <a:cubicBezTo>
                      <a:pt x="3144" y="17655"/>
                      <a:pt x="6288" y="18864"/>
                      <a:pt x="6288" y="18864"/>
                    </a:cubicBezTo>
                    <a:close/>
                  </a:path>
                </a:pathLst>
              </a:custGeom>
              <a:grpFill/>
              <a:ln w="2417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F9A59F-B397-08AE-D2DB-82B59E53C265}"/>
                  </a:ext>
                </a:extLst>
              </p:cNvPr>
              <p:cNvSpPr/>
              <p:nvPr/>
            </p:nvSpPr>
            <p:spPr>
              <a:xfrm>
                <a:off x="10048296" y="5635742"/>
                <a:ext cx="14027" cy="10399"/>
              </a:xfrm>
              <a:custGeom>
                <a:avLst/>
                <a:gdLst>
                  <a:gd name="connsiteX0" fmla="*/ 10641 w 14027"/>
                  <a:gd name="connsiteY0" fmla="*/ 7497 h 10399"/>
                  <a:gd name="connsiteX1" fmla="*/ 2419 w 14027"/>
                  <a:gd name="connsiteY1" fmla="*/ 0 h 10399"/>
                  <a:gd name="connsiteX2" fmla="*/ 0 w 14027"/>
                  <a:gd name="connsiteY2" fmla="*/ 3628 h 10399"/>
                  <a:gd name="connsiteX3" fmla="*/ 14027 w 14027"/>
                  <a:gd name="connsiteY3" fmla="*/ 10399 h 10399"/>
                  <a:gd name="connsiteX4" fmla="*/ 10641 w 14027"/>
                  <a:gd name="connsiteY4" fmla="*/ 7497 h 1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7" h="10399">
                    <a:moveTo>
                      <a:pt x="10641" y="7497"/>
                    </a:moveTo>
                    <a:cubicBezTo>
                      <a:pt x="7498" y="4837"/>
                      <a:pt x="4837" y="2418"/>
                      <a:pt x="2419" y="0"/>
                    </a:cubicBezTo>
                    <a:cubicBezTo>
                      <a:pt x="1693" y="1451"/>
                      <a:pt x="968" y="2660"/>
                      <a:pt x="0" y="3628"/>
                    </a:cubicBezTo>
                    <a:cubicBezTo>
                      <a:pt x="4595" y="5562"/>
                      <a:pt x="9190" y="7739"/>
                      <a:pt x="14027" y="10399"/>
                    </a:cubicBezTo>
                    <a:cubicBezTo>
                      <a:pt x="13060" y="9432"/>
                      <a:pt x="11851" y="8464"/>
                      <a:pt x="10641" y="7497"/>
                    </a:cubicBezTo>
                    <a:close/>
                  </a:path>
                </a:pathLst>
              </a:custGeom>
              <a:grpFill/>
              <a:ln w="2417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DB7C33A-1106-3A5A-C3F4-628300A95ABA}"/>
                  </a:ext>
                </a:extLst>
              </p:cNvPr>
              <p:cNvSpPr/>
              <p:nvPr/>
            </p:nvSpPr>
            <p:spPr>
              <a:xfrm>
                <a:off x="10061356" y="5486524"/>
                <a:ext cx="22249" cy="7497"/>
              </a:xfrm>
              <a:custGeom>
                <a:avLst/>
                <a:gdLst>
                  <a:gd name="connsiteX0" fmla="*/ 22250 w 22249"/>
                  <a:gd name="connsiteY0" fmla="*/ 3386 h 7497"/>
                  <a:gd name="connsiteX1" fmla="*/ 21040 w 22249"/>
                  <a:gd name="connsiteY1" fmla="*/ 2660 h 7497"/>
                  <a:gd name="connsiteX2" fmla="*/ 16445 w 22249"/>
                  <a:gd name="connsiteY2" fmla="*/ 0 h 7497"/>
                  <a:gd name="connsiteX3" fmla="*/ 1935 w 22249"/>
                  <a:gd name="connsiteY3" fmla="*/ 6530 h 7497"/>
                  <a:gd name="connsiteX4" fmla="*/ 0 w 22249"/>
                  <a:gd name="connsiteY4" fmla="*/ 7497 h 7497"/>
                  <a:gd name="connsiteX5" fmla="*/ 8707 w 22249"/>
                  <a:gd name="connsiteY5" fmla="*/ 4837 h 7497"/>
                  <a:gd name="connsiteX6" fmla="*/ 22250 w 22249"/>
                  <a:gd name="connsiteY6" fmla="*/ 3386 h 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9" h="7497">
                    <a:moveTo>
                      <a:pt x="22250" y="3386"/>
                    </a:moveTo>
                    <a:cubicBezTo>
                      <a:pt x="21766" y="3144"/>
                      <a:pt x="21524" y="2902"/>
                      <a:pt x="21040" y="2660"/>
                    </a:cubicBezTo>
                    <a:cubicBezTo>
                      <a:pt x="19348" y="1693"/>
                      <a:pt x="17897" y="726"/>
                      <a:pt x="16445" y="0"/>
                    </a:cubicBezTo>
                    <a:cubicBezTo>
                      <a:pt x="11367" y="1935"/>
                      <a:pt x="6530" y="4111"/>
                      <a:pt x="1935" y="6530"/>
                    </a:cubicBezTo>
                    <a:cubicBezTo>
                      <a:pt x="1210" y="6772"/>
                      <a:pt x="726" y="7255"/>
                      <a:pt x="0" y="7497"/>
                    </a:cubicBezTo>
                    <a:cubicBezTo>
                      <a:pt x="2419" y="6530"/>
                      <a:pt x="5321" y="5562"/>
                      <a:pt x="8707" y="4837"/>
                    </a:cubicBezTo>
                    <a:cubicBezTo>
                      <a:pt x="12576" y="3870"/>
                      <a:pt x="17413" y="3386"/>
                      <a:pt x="22250" y="3386"/>
                    </a:cubicBezTo>
                    <a:close/>
                  </a:path>
                </a:pathLst>
              </a:custGeom>
              <a:grpFill/>
              <a:ln w="2417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C9B0E5-EA12-90DD-86E2-B7A715385E65}"/>
                  </a:ext>
                </a:extLst>
              </p:cNvPr>
              <p:cNvSpPr/>
              <p:nvPr/>
            </p:nvSpPr>
            <p:spPr>
              <a:xfrm>
                <a:off x="10270550" y="5524252"/>
                <a:ext cx="22975" cy="15719"/>
              </a:xfrm>
              <a:custGeom>
                <a:avLst/>
                <a:gdLst>
                  <a:gd name="connsiteX0" fmla="*/ 5079 w 22975"/>
                  <a:gd name="connsiteY0" fmla="*/ 6046 h 15719"/>
                  <a:gd name="connsiteX1" fmla="*/ 6288 w 22975"/>
                  <a:gd name="connsiteY1" fmla="*/ 6530 h 15719"/>
                  <a:gd name="connsiteX2" fmla="*/ 22975 w 22975"/>
                  <a:gd name="connsiteY2" fmla="*/ 15720 h 15719"/>
                  <a:gd name="connsiteX3" fmla="*/ 15962 w 22975"/>
                  <a:gd name="connsiteY3" fmla="*/ 10883 h 15719"/>
                  <a:gd name="connsiteX4" fmla="*/ 0 w 22975"/>
                  <a:gd name="connsiteY4" fmla="*/ 0 h 15719"/>
                  <a:gd name="connsiteX5" fmla="*/ 3870 w 22975"/>
                  <a:gd name="connsiteY5" fmla="*/ 4595 h 15719"/>
                  <a:gd name="connsiteX6" fmla="*/ 5079 w 22975"/>
                  <a:gd name="connsiteY6" fmla="*/ 6046 h 1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75" h="15719">
                    <a:moveTo>
                      <a:pt x="5079" y="6046"/>
                    </a:moveTo>
                    <a:cubicBezTo>
                      <a:pt x="5563" y="6288"/>
                      <a:pt x="5805" y="6288"/>
                      <a:pt x="6288" y="6530"/>
                    </a:cubicBezTo>
                    <a:cubicBezTo>
                      <a:pt x="11609" y="8464"/>
                      <a:pt x="17171" y="11608"/>
                      <a:pt x="22975" y="15720"/>
                    </a:cubicBezTo>
                    <a:cubicBezTo>
                      <a:pt x="20557" y="14027"/>
                      <a:pt x="18380" y="12334"/>
                      <a:pt x="15962" y="10883"/>
                    </a:cubicBezTo>
                    <a:cubicBezTo>
                      <a:pt x="10641" y="7255"/>
                      <a:pt x="5321" y="3628"/>
                      <a:pt x="0" y="0"/>
                    </a:cubicBezTo>
                    <a:cubicBezTo>
                      <a:pt x="1210" y="1451"/>
                      <a:pt x="2661" y="3144"/>
                      <a:pt x="3870" y="4595"/>
                    </a:cubicBezTo>
                    <a:cubicBezTo>
                      <a:pt x="4354" y="4837"/>
                      <a:pt x="4837" y="5320"/>
                      <a:pt x="5079" y="6046"/>
                    </a:cubicBezTo>
                    <a:close/>
                  </a:path>
                </a:pathLst>
              </a:custGeom>
              <a:grpFill/>
              <a:ln w="2417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31F9AEC-1BBE-3EDF-3D61-3FE65BA59EE5}"/>
                  </a:ext>
                </a:extLst>
              </p:cNvPr>
              <p:cNvSpPr/>
              <p:nvPr/>
            </p:nvSpPr>
            <p:spPr>
              <a:xfrm>
                <a:off x="10032818" y="5645174"/>
                <a:ext cx="242" cy="24184"/>
              </a:xfrm>
              <a:custGeom>
                <a:avLst/>
                <a:gdLst>
                  <a:gd name="connsiteX0" fmla="*/ 242 w 242"/>
                  <a:gd name="connsiteY0" fmla="*/ 0 h 24184"/>
                  <a:gd name="connsiteX1" fmla="*/ 242 w 242"/>
                  <a:gd name="connsiteY1" fmla="*/ 0 h 24184"/>
                  <a:gd name="connsiteX2" fmla="*/ 0 w 242"/>
                  <a:gd name="connsiteY2" fmla="*/ 0 h 24184"/>
                </a:gdLst>
                <a:ahLst/>
                <a:cxnLst>
                  <a:cxn ang="0">
                    <a:pos x="connsiteX0" y="connsiteY0"/>
                  </a:cxn>
                  <a:cxn ang="0">
                    <a:pos x="connsiteX1" y="connsiteY1"/>
                  </a:cxn>
                  <a:cxn ang="0">
                    <a:pos x="connsiteX2" y="connsiteY2"/>
                  </a:cxn>
                </a:cxnLst>
                <a:rect l="l" t="t" r="r" b="b"/>
                <a:pathLst>
                  <a:path w="242" h="24184">
                    <a:moveTo>
                      <a:pt x="242" y="0"/>
                    </a:moveTo>
                    <a:lnTo>
                      <a:pt x="242" y="0"/>
                    </a:lnTo>
                    <a:lnTo>
                      <a:pt x="0" y="0"/>
                    </a:lnTo>
                    <a:close/>
                  </a:path>
                </a:pathLst>
              </a:custGeom>
              <a:grpFill/>
              <a:ln w="2417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23F3A25-3DDB-0ECF-8674-6568FF35EA01}"/>
                  </a:ext>
                </a:extLst>
              </p:cNvPr>
              <p:cNvSpPr/>
              <p:nvPr/>
            </p:nvSpPr>
            <p:spPr>
              <a:xfrm>
                <a:off x="10257733" y="5574797"/>
                <a:ext cx="11850" cy="33132"/>
              </a:xfrm>
              <a:custGeom>
                <a:avLst/>
                <a:gdLst>
                  <a:gd name="connsiteX0" fmla="*/ 0 w 11850"/>
                  <a:gd name="connsiteY0" fmla="*/ 0 h 33132"/>
                  <a:gd name="connsiteX1" fmla="*/ 1935 w 11850"/>
                  <a:gd name="connsiteY1" fmla="*/ 16929 h 33132"/>
                  <a:gd name="connsiteX2" fmla="*/ 1693 w 11850"/>
                  <a:gd name="connsiteY2" fmla="*/ 31440 h 33132"/>
                  <a:gd name="connsiteX3" fmla="*/ 11851 w 11850"/>
                  <a:gd name="connsiteY3" fmla="*/ 33133 h 33132"/>
                  <a:gd name="connsiteX4" fmla="*/ 8707 w 11850"/>
                  <a:gd name="connsiteY4" fmla="*/ 13785 h 33132"/>
                  <a:gd name="connsiteX5" fmla="*/ 2419 w 11850"/>
                  <a:gd name="connsiteY5" fmla="*/ 3628 h 33132"/>
                  <a:gd name="connsiteX6" fmla="*/ 0 w 11850"/>
                  <a:gd name="connsiteY6" fmla="*/ 0 h 3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0" h="33132">
                    <a:moveTo>
                      <a:pt x="0" y="0"/>
                    </a:moveTo>
                    <a:cubicBezTo>
                      <a:pt x="1210" y="6046"/>
                      <a:pt x="1693" y="11850"/>
                      <a:pt x="1935" y="16929"/>
                    </a:cubicBezTo>
                    <a:cubicBezTo>
                      <a:pt x="2419" y="23217"/>
                      <a:pt x="1935" y="28296"/>
                      <a:pt x="1693" y="31440"/>
                    </a:cubicBezTo>
                    <a:cubicBezTo>
                      <a:pt x="5079" y="31923"/>
                      <a:pt x="8465" y="32407"/>
                      <a:pt x="11851" y="33133"/>
                    </a:cubicBezTo>
                    <a:cubicBezTo>
                      <a:pt x="10641" y="27087"/>
                      <a:pt x="9674" y="20557"/>
                      <a:pt x="8707" y="13785"/>
                    </a:cubicBezTo>
                    <a:cubicBezTo>
                      <a:pt x="6772" y="10641"/>
                      <a:pt x="4837" y="7255"/>
                      <a:pt x="2419" y="3628"/>
                    </a:cubicBezTo>
                    <a:cubicBezTo>
                      <a:pt x="1451" y="2418"/>
                      <a:pt x="726" y="1209"/>
                      <a:pt x="0" y="0"/>
                    </a:cubicBezTo>
                    <a:close/>
                  </a:path>
                </a:pathLst>
              </a:custGeom>
              <a:grpFill/>
              <a:ln w="2417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CC5B953-6FB1-EBCA-04A7-85EDF541F07A}"/>
                  </a:ext>
                </a:extLst>
              </p:cNvPr>
              <p:cNvSpPr/>
              <p:nvPr/>
            </p:nvSpPr>
            <p:spPr>
              <a:xfrm>
                <a:off x="10112869" y="5474916"/>
                <a:ext cx="36276" cy="13059"/>
              </a:xfrm>
              <a:custGeom>
                <a:avLst/>
                <a:gdLst>
                  <a:gd name="connsiteX0" fmla="*/ 36277 w 36276"/>
                  <a:gd name="connsiteY0" fmla="*/ 13060 h 13059"/>
                  <a:gd name="connsiteX1" fmla="*/ 23459 w 36276"/>
                  <a:gd name="connsiteY1" fmla="*/ 2660 h 13059"/>
                  <a:gd name="connsiteX2" fmla="*/ 20073 w 36276"/>
                  <a:gd name="connsiteY2" fmla="*/ 0 h 13059"/>
                  <a:gd name="connsiteX3" fmla="*/ 1693 w 36276"/>
                  <a:gd name="connsiteY3" fmla="*/ 1451 h 13059"/>
                  <a:gd name="connsiteX4" fmla="*/ 0 w 36276"/>
                  <a:gd name="connsiteY4" fmla="*/ 1693 h 13059"/>
                  <a:gd name="connsiteX5" fmla="*/ 11850 w 36276"/>
                  <a:gd name="connsiteY5" fmla="*/ 3869 h 13059"/>
                  <a:gd name="connsiteX6" fmla="*/ 36277 w 36276"/>
                  <a:gd name="connsiteY6" fmla="*/ 13060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6" h="13059">
                    <a:moveTo>
                      <a:pt x="36277" y="13060"/>
                    </a:moveTo>
                    <a:cubicBezTo>
                      <a:pt x="31924" y="9190"/>
                      <a:pt x="27571" y="5804"/>
                      <a:pt x="23459" y="2660"/>
                    </a:cubicBezTo>
                    <a:cubicBezTo>
                      <a:pt x="22250" y="1693"/>
                      <a:pt x="21282" y="967"/>
                      <a:pt x="20073" y="0"/>
                    </a:cubicBezTo>
                    <a:cubicBezTo>
                      <a:pt x="13785" y="0"/>
                      <a:pt x="7739" y="484"/>
                      <a:pt x="1693" y="1451"/>
                    </a:cubicBezTo>
                    <a:cubicBezTo>
                      <a:pt x="1209" y="1451"/>
                      <a:pt x="483" y="1693"/>
                      <a:pt x="0" y="1693"/>
                    </a:cubicBezTo>
                    <a:cubicBezTo>
                      <a:pt x="3870" y="2177"/>
                      <a:pt x="7739" y="2902"/>
                      <a:pt x="11850" y="3869"/>
                    </a:cubicBezTo>
                    <a:cubicBezTo>
                      <a:pt x="20073" y="5804"/>
                      <a:pt x="28296" y="8948"/>
                      <a:pt x="36277" y="13060"/>
                    </a:cubicBezTo>
                    <a:close/>
                  </a:path>
                </a:pathLst>
              </a:custGeom>
              <a:grpFill/>
              <a:ln w="2417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6AA7E34-B35E-D754-7E1D-0E8E2463EBC3}"/>
                  </a:ext>
                </a:extLst>
              </p:cNvPr>
              <p:cNvSpPr/>
              <p:nvPr/>
            </p:nvSpPr>
            <p:spPr>
              <a:xfrm>
                <a:off x="10285061" y="5599949"/>
                <a:ext cx="5078" cy="13543"/>
              </a:xfrm>
              <a:custGeom>
                <a:avLst/>
                <a:gdLst>
                  <a:gd name="connsiteX0" fmla="*/ 5079 w 5078"/>
                  <a:gd name="connsiteY0" fmla="*/ 13543 h 13543"/>
                  <a:gd name="connsiteX1" fmla="*/ 1693 w 5078"/>
                  <a:gd name="connsiteY1" fmla="*/ 0 h 13543"/>
                  <a:gd name="connsiteX2" fmla="*/ 0 w 5078"/>
                  <a:gd name="connsiteY2" fmla="*/ 11850 h 13543"/>
                  <a:gd name="connsiteX3" fmla="*/ 5079 w 5078"/>
                  <a:gd name="connsiteY3" fmla="*/ 13543 h 13543"/>
                </a:gdLst>
                <a:ahLst/>
                <a:cxnLst>
                  <a:cxn ang="0">
                    <a:pos x="connsiteX0" y="connsiteY0"/>
                  </a:cxn>
                  <a:cxn ang="0">
                    <a:pos x="connsiteX1" y="connsiteY1"/>
                  </a:cxn>
                  <a:cxn ang="0">
                    <a:pos x="connsiteX2" y="connsiteY2"/>
                  </a:cxn>
                  <a:cxn ang="0">
                    <a:pos x="connsiteX3" y="connsiteY3"/>
                  </a:cxn>
                </a:cxnLst>
                <a:rect l="l" t="t" r="r" b="b"/>
                <a:pathLst>
                  <a:path w="5078" h="13543">
                    <a:moveTo>
                      <a:pt x="5079" y="13543"/>
                    </a:moveTo>
                    <a:cubicBezTo>
                      <a:pt x="3870" y="8948"/>
                      <a:pt x="2661" y="4353"/>
                      <a:pt x="1693" y="0"/>
                    </a:cubicBezTo>
                    <a:cubicBezTo>
                      <a:pt x="1451" y="4111"/>
                      <a:pt x="726" y="8223"/>
                      <a:pt x="0" y="11850"/>
                    </a:cubicBezTo>
                    <a:cubicBezTo>
                      <a:pt x="1693" y="12334"/>
                      <a:pt x="3386" y="12818"/>
                      <a:pt x="5079" y="13543"/>
                    </a:cubicBezTo>
                    <a:close/>
                  </a:path>
                </a:pathLst>
              </a:custGeom>
              <a:grpFill/>
              <a:ln w="2417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5C4662C-6F41-E133-DDE2-E7471D3822D9}"/>
                  </a:ext>
                </a:extLst>
              </p:cNvPr>
              <p:cNvSpPr/>
              <p:nvPr/>
            </p:nvSpPr>
            <p:spPr>
              <a:xfrm>
                <a:off x="10252654" y="5531749"/>
                <a:ext cx="9432" cy="16687"/>
              </a:xfrm>
              <a:custGeom>
                <a:avLst/>
                <a:gdLst>
                  <a:gd name="connsiteX0" fmla="*/ 9432 w 9432"/>
                  <a:gd name="connsiteY0" fmla="*/ 16687 h 16687"/>
                  <a:gd name="connsiteX1" fmla="*/ 9190 w 9432"/>
                  <a:gd name="connsiteY1" fmla="*/ 12576 h 16687"/>
                  <a:gd name="connsiteX2" fmla="*/ 9190 w 9432"/>
                  <a:gd name="connsiteY2" fmla="*/ 10641 h 16687"/>
                  <a:gd name="connsiteX3" fmla="*/ 7497 w 9432"/>
                  <a:gd name="connsiteY3" fmla="*/ 8464 h 16687"/>
                  <a:gd name="connsiteX4" fmla="*/ 0 w 9432"/>
                  <a:gd name="connsiteY4" fmla="*/ 0 h 16687"/>
                  <a:gd name="connsiteX5" fmla="*/ 8223 w 9432"/>
                  <a:gd name="connsiteY5" fmla="*/ 13785 h 16687"/>
                  <a:gd name="connsiteX6" fmla="*/ 9432 w 9432"/>
                  <a:gd name="connsiteY6" fmla="*/ 16687 h 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2" h="16687">
                    <a:moveTo>
                      <a:pt x="9432" y="16687"/>
                    </a:moveTo>
                    <a:cubicBezTo>
                      <a:pt x="9432" y="15236"/>
                      <a:pt x="9190" y="13785"/>
                      <a:pt x="9190" y="12576"/>
                    </a:cubicBezTo>
                    <a:cubicBezTo>
                      <a:pt x="9190" y="11850"/>
                      <a:pt x="9190" y="11367"/>
                      <a:pt x="9190" y="10641"/>
                    </a:cubicBezTo>
                    <a:cubicBezTo>
                      <a:pt x="8707" y="9915"/>
                      <a:pt x="7981" y="9190"/>
                      <a:pt x="7497" y="8464"/>
                    </a:cubicBezTo>
                    <a:cubicBezTo>
                      <a:pt x="5079" y="5562"/>
                      <a:pt x="2661" y="2902"/>
                      <a:pt x="0" y="0"/>
                    </a:cubicBezTo>
                    <a:cubicBezTo>
                      <a:pt x="2902" y="4595"/>
                      <a:pt x="5804" y="9190"/>
                      <a:pt x="8223" y="13785"/>
                    </a:cubicBezTo>
                    <a:cubicBezTo>
                      <a:pt x="8465" y="14752"/>
                      <a:pt x="8948" y="15720"/>
                      <a:pt x="9432" y="16687"/>
                    </a:cubicBezTo>
                    <a:close/>
                  </a:path>
                </a:pathLst>
              </a:custGeom>
              <a:grpFill/>
              <a:ln w="2417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24B2BB-5075-D872-0F32-E9E7FA90B1F3}"/>
                  </a:ext>
                </a:extLst>
              </p:cNvPr>
              <p:cNvSpPr/>
              <p:nvPr/>
            </p:nvSpPr>
            <p:spPr>
              <a:xfrm>
                <a:off x="10169944" y="5883148"/>
                <a:ext cx="4353" cy="6287"/>
              </a:xfrm>
              <a:custGeom>
                <a:avLst/>
                <a:gdLst>
                  <a:gd name="connsiteX0" fmla="*/ 3628 w 4353"/>
                  <a:gd name="connsiteY0" fmla="*/ 5079 h 6287"/>
                  <a:gd name="connsiteX1" fmla="*/ 967 w 4353"/>
                  <a:gd name="connsiteY1" fmla="*/ 726 h 6287"/>
                  <a:gd name="connsiteX2" fmla="*/ 0 w 4353"/>
                  <a:gd name="connsiteY2" fmla="*/ 0 h 6287"/>
                  <a:gd name="connsiteX3" fmla="*/ 4353 w 4353"/>
                  <a:gd name="connsiteY3" fmla="*/ 6288 h 6287"/>
                  <a:gd name="connsiteX4" fmla="*/ 3628 w 4353"/>
                  <a:gd name="connsiteY4" fmla="*/ 5079 h 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 h="6287">
                    <a:moveTo>
                      <a:pt x="3628" y="5079"/>
                    </a:moveTo>
                    <a:cubicBezTo>
                      <a:pt x="2660" y="3628"/>
                      <a:pt x="1934" y="2177"/>
                      <a:pt x="967" y="726"/>
                    </a:cubicBezTo>
                    <a:cubicBezTo>
                      <a:pt x="726" y="484"/>
                      <a:pt x="241" y="242"/>
                      <a:pt x="0" y="0"/>
                    </a:cubicBezTo>
                    <a:cubicBezTo>
                      <a:pt x="1451" y="1935"/>
                      <a:pt x="2902" y="4111"/>
                      <a:pt x="4353" y="6288"/>
                    </a:cubicBezTo>
                    <a:cubicBezTo>
                      <a:pt x="4111" y="6046"/>
                      <a:pt x="3869" y="5562"/>
                      <a:pt x="3628" y="5079"/>
                    </a:cubicBezTo>
                    <a:close/>
                  </a:path>
                </a:pathLst>
              </a:custGeom>
              <a:grpFill/>
              <a:ln w="2417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1302513-D76B-11AB-A545-8E73F7CB3459}"/>
                  </a:ext>
                </a:extLst>
              </p:cNvPr>
              <p:cNvSpPr/>
              <p:nvPr/>
            </p:nvSpPr>
            <p:spPr>
              <a:xfrm>
                <a:off x="9773320" y="5953766"/>
                <a:ext cx="1209" cy="7013"/>
              </a:xfrm>
              <a:custGeom>
                <a:avLst/>
                <a:gdLst>
                  <a:gd name="connsiteX0" fmla="*/ 968 w 1209"/>
                  <a:gd name="connsiteY0" fmla="*/ 7014 h 7013"/>
                  <a:gd name="connsiteX1" fmla="*/ 968 w 1209"/>
                  <a:gd name="connsiteY1" fmla="*/ 1935 h 7013"/>
                  <a:gd name="connsiteX2" fmla="*/ 1210 w 1209"/>
                  <a:gd name="connsiteY2" fmla="*/ 0 h 7013"/>
                  <a:gd name="connsiteX3" fmla="*/ 0 w 1209"/>
                  <a:gd name="connsiteY3" fmla="*/ 3144 h 7013"/>
                  <a:gd name="connsiteX4" fmla="*/ 968 w 1209"/>
                  <a:gd name="connsiteY4" fmla="*/ 7014 h 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 h="7013">
                    <a:moveTo>
                      <a:pt x="968" y="7014"/>
                    </a:moveTo>
                    <a:cubicBezTo>
                      <a:pt x="968" y="5321"/>
                      <a:pt x="968" y="3628"/>
                      <a:pt x="968" y="1935"/>
                    </a:cubicBezTo>
                    <a:cubicBezTo>
                      <a:pt x="968" y="1209"/>
                      <a:pt x="1210" y="726"/>
                      <a:pt x="1210" y="0"/>
                    </a:cubicBezTo>
                    <a:cubicBezTo>
                      <a:pt x="968" y="968"/>
                      <a:pt x="484" y="2177"/>
                      <a:pt x="0" y="3144"/>
                    </a:cubicBezTo>
                    <a:cubicBezTo>
                      <a:pt x="484" y="4595"/>
                      <a:pt x="726" y="5804"/>
                      <a:pt x="968" y="7014"/>
                    </a:cubicBezTo>
                    <a:close/>
                  </a:path>
                </a:pathLst>
              </a:custGeom>
              <a:grpFill/>
              <a:ln w="2417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51D4E31-020C-0CC8-43B8-B3767662B136}"/>
                  </a:ext>
                </a:extLst>
              </p:cNvPr>
              <p:cNvSpPr/>
              <p:nvPr/>
            </p:nvSpPr>
            <p:spPr>
              <a:xfrm>
                <a:off x="10033544" y="5276362"/>
                <a:ext cx="6046" cy="12333"/>
              </a:xfrm>
              <a:custGeom>
                <a:avLst/>
                <a:gdLst>
                  <a:gd name="connsiteX0" fmla="*/ 5563 w 6046"/>
                  <a:gd name="connsiteY0" fmla="*/ 0 h 12333"/>
                  <a:gd name="connsiteX1" fmla="*/ 0 w 6046"/>
                  <a:gd name="connsiteY1" fmla="*/ 12334 h 12333"/>
                  <a:gd name="connsiteX2" fmla="*/ 6046 w 6046"/>
                  <a:gd name="connsiteY2" fmla="*/ 4837 h 12333"/>
                  <a:gd name="connsiteX3" fmla="*/ 5563 w 6046"/>
                  <a:gd name="connsiteY3" fmla="*/ 0 h 12333"/>
                </a:gdLst>
                <a:ahLst/>
                <a:cxnLst>
                  <a:cxn ang="0">
                    <a:pos x="connsiteX0" y="connsiteY0"/>
                  </a:cxn>
                  <a:cxn ang="0">
                    <a:pos x="connsiteX1" y="connsiteY1"/>
                  </a:cxn>
                  <a:cxn ang="0">
                    <a:pos x="connsiteX2" y="connsiteY2"/>
                  </a:cxn>
                  <a:cxn ang="0">
                    <a:pos x="connsiteX3" y="connsiteY3"/>
                  </a:cxn>
                </a:cxnLst>
                <a:rect l="l" t="t" r="r" b="b"/>
                <a:pathLst>
                  <a:path w="6046" h="12333">
                    <a:moveTo>
                      <a:pt x="5563" y="0"/>
                    </a:moveTo>
                    <a:cubicBezTo>
                      <a:pt x="3628" y="4353"/>
                      <a:pt x="1934" y="8464"/>
                      <a:pt x="0" y="12334"/>
                    </a:cubicBezTo>
                    <a:cubicBezTo>
                      <a:pt x="1934" y="9915"/>
                      <a:pt x="4112" y="7255"/>
                      <a:pt x="6046" y="4837"/>
                    </a:cubicBezTo>
                    <a:cubicBezTo>
                      <a:pt x="5804" y="3386"/>
                      <a:pt x="5563" y="1935"/>
                      <a:pt x="5563" y="0"/>
                    </a:cubicBezTo>
                    <a:close/>
                  </a:path>
                </a:pathLst>
              </a:custGeom>
              <a:grpFill/>
              <a:ln w="2417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DE44D18-075C-0030-05BA-D3D1E1E1155D}"/>
                  </a:ext>
                </a:extLst>
              </p:cNvPr>
              <p:cNvSpPr/>
              <p:nvPr/>
            </p:nvSpPr>
            <p:spPr>
              <a:xfrm>
                <a:off x="9995091" y="5407683"/>
                <a:ext cx="11608" cy="11366"/>
              </a:xfrm>
              <a:custGeom>
                <a:avLst/>
                <a:gdLst>
                  <a:gd name="connsiteX0" fmla="*/ 0 w 11608"/>
                  <a:gd name="connsiteY0" fmla="*/ 11366 h 11366"/>
                  <a:gd name="connsiteX1" fmla="*/ 8948 w 11608"/>
                  <a:gd name="connsiteY1" fmla="*/ 3628 h 11366"/>
                  <a:gd name="connsiteX2" fmla="*/ 11609 w 11608"/>
                  <a:gd name="connsiteY2" fmla="*/ 0 h 11366"/>
                  <a:gd name="connsiteX3" fmla="*/ 9190 w 11608"/>
                  <a:gd name="connsiteY3" fmla="*/ 1935 h 11366"/>
                  <a:gd name="connsiteX4" fmla="*/ 726 w 11608"/>
                  <a:gd name="connsiteY4" fmla="*/ 8223 h 11366"/>
                  <a:gd name="connsiteX5" fmla="*/ 0 w 11608"/>
                  <a:gd name="connsiteY5" fmla="*/ 11366 h 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8" h="11366">
                    <a:moveTo>
                      <a:pt x="0" y="11366"/>
                    </a:moveTo>
                    <a:cubicBezTo>
                      <a:pt x="2660" y="8706"/>
                      <a:pt x="5804" y="6046"/>
                      <a:pt x="8948" y="3628"/>
                    </a:cubicBezTo>
                    <a:cubicBezTo>
                      <a:pt x="9916" y="2418"/>
                      <a:pt x="10641" y="1209"/>
                      <a:pt x="11609" y="0"/>
                    </a:cubicBezTo>
                    <a:cubicBezTo>
                      <a:pt x="10883" y="726"/>
                      <a:pt x="9916" y="1451"/>
                      <a:pt x="9190" y="1935"/>
                    </a:cubicBezTo>
                    <a:cubicBezTo>
                      <a:pt x="6046" y="4353"/>
                      <a:pt x="3144" y="6530"/>
                      <a:pt x="726" y="8223"/>
                    </a:cubicBezTo>
                    <a:cubicBezTo>
                      <a:pt x="483" y="9190"/>
                      <a:pt x="242" y="10157"/>
                      <a:pt x="0" y="11366"/>
                    </a:cubicBezTo>
                    <a:close/>
                  </a:path>
                </a:pathLst>
              </a:custGeom>
              <a:grpFill/>
              <a:ln w="2417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A29B9C3-03A8-621E-018C-0B610F473FED}"/>
                  </a:ext>
                </a:extLst>
              </p:cNvPr>
              <p:cNvSpPr/>
              <p:nvPr/>
            </p:nvSpPr>
            <p:spPr>
              <a:xfrm>
                <a:off x="9974051" y="5394624"/>
                <a:ext cx="24425" cy="40145"/>
              </a:xfrm>
              <a:custGeom>
                <a:avLst/>
                <a:gdLst>
                  <a:gd name="connsiteX0" fmla="*/ 21040 w 24425"/>
                  <a:gd name="connsiteY0" fmla="*/ 6530 h 40145"/>
                  <a:gd name="connsiteX1" fmla="*/ 24426 w 24425"/>
                  <a:gd name="connsiteY1" fmla="*/ 0 h 40145"/>
                  <a:gd name="connsiteX2" fmla="*/ 19347 w 24425"/>
                  <a:gd name="connsiteY2" fmla="*/ 1693 h 40145"/>
                  <a:gd name="connsiteX3" fmla="*/ 16687 w 24425"/>
                  <a:gd name="connsiteY3" fmla="*/ 2660 h 40145"/>
                  <a:gd name="connsiteX4" fmla="*/ 16687 w 24425"/>
                  <a:gd name="connsiteY4" fmla="*/ 2902 h 40145"/>
                  <a:gd name="connsiteX5" fmla="*/ 6046 w 24425"/>
                  <a:gd name="connsiteY5" fmla="*/ 25877 h 40145"/>
                  <a:gd name="connsiteX6" fmla="*/ 0 w 24425"/>
                  <a:gd name="connsiteY6" fmla="*/ 40146 h 40145"/>
                  <a:gd name="connsiteX7" fmla="*/ 8465 w 24425"/>
                  <a:gd name="connsiteY7" fmla="*/ 25152 h 40145"/>
                  <a:gd name="connsiteX8" fmla="*/ 21040 w 24425"/>
                  <a:gd name="connsiteY8" fmla="*/ 6530 h 4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5" h="40145">
                    <a:moveTo>
                      <a:pt x="21040" y="6530"/>
                    </a:moveTo>
                    <a:cubicBezTo>
                      <a:pt x="22008" y="4353"/>
                      <a:pt x="23217" y="2177"/>
                      <a:pt x="24426" y="0"/>
                    </a:cubicBezTo>
                    <a:cubicBezTo>
                      <a:pt x="22733" y="726"/>
                      <a:pt x="20798" y="1209"/>
                      <a:pt x="19347" y="1693"/>
                    </a:cubicBezTo>
                    <a:cubicBezTo>
                      <a:pt x="18380" y="1935"/>
                      <a:pt x="17654" y="2177"/>
                      <a:pt x="16687" y="2660"/>
                    </a:cubicBezTo>
                    <a:cubicBezTo>
                      <a:pt x="16687" y="2660"/>
                      <a:pt x="16687" y="2902"/>
                      <a:pt x="16687" y="2902"/>
                    </a:cubicBezTo>
                    <a:cubicBezTo>
                      <a:pt x="13059" y="10641"/>
                      <a:pt x="9432" y="18380"/>
                      <a:pt x="6046" y="25877"/>
                    </a:cubicBezTo>
                    <a:cubicBezTo>
                      <a:pt x="4111" y="30714"/>
                      <a:pt x="2177" y="35551"/>
                      <a:pt x="0" y="40146"/>
                    </a:cubicBezTo>
                    <a:cubicBezTo>
                      <a:pt x="2902" y="34825"/>
                      <a:pt x="5804" y="29747"/>
                      <a:pt x="8465" y="25152"/>
                    </a:cubicBezTo>
                    <a:cubicBezTo>
                      <a:pt x="13543" y="16929"/>
                      <a:pt x="18138" y="10399"/>
                      <a:pt x="21040" y="6530"/>
                    </a:cubicBezTo>
                    <a:close/>
                  </a:path>
                </a:pathLst>
              </a:custGeom>
              <a:grpFill/>
              <a:ln w="2417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F6A349D-D8DF-9668-F16B-55688F8705AA}"/>
                  </a:ext>
                </a:extLst>
              </p:cNvPr>
              <p:cNvSpPr/>
              <p:nvPr/>
            </p:nvSpPr>
            <p:spPr>
              <a:xfrm>
                <a:off x="9878039" y="5313364"/>
                <a:ext cx="1934" cy="5562"/>
              </a:xfrm>
              <a:custGeom>
                <a:avLst/>
                <a:gdLst>
                  <a:gd name="connsiteX0" fmla="*/ 1693 w 1934"/>
                  <a:gd name="connsiteY0" fmla="*/ 5562 h 5562"/>
                  <a:gd name="connsiteX1" fmla="*/ 1934 w 1934"/>
                  <a:gd name="connsiteY1" fmla="*/ 4111 h 5562"/>
                  <a:gd name="connsiteX2" fmla="*/ 0 w 1934"/>
                  <a:gd name="connsiteY2" fmla="*/ 0 h 5562"/>
                  <a:gd name="connsiteX3" fmla="*/ 1693 w 1934"/>
                  <a:gd name="connsiteY3" fmla="*/ 5562 h 5562"/>
                </a:gdLst>
                <a:ahLst/>
                <a:cxnLst>
                  <a:cxn ang="0">
                    <a:pos x="connsiteX0" y="connsiteY0"/>
                  </a:cxn>
                  <a:cxn ang="0">
                    <a:pos x="connsiteX1" y="connsiteY1"/>
                  </a:cxn>
                  <a:cxn ang="0">
                    <a:pos x="connsiteX2" y="connsiteY2"/>
                  </a:cxn>
                  <a:cxn ang="0">
                    <a:pos x="connsiteX3" y="connsiteY3"/>
                  </a:cxn>
                </a:cxnLst>
                <a:rect l="l" t="t" r="r" b="b"/>
                <a:pathLst>
                  <a:path w="1934" h="5562">
                    <a:moveTo>
                      <a:pt x="1693" y="5562"/>
                    </a:moveTo>
                    <a:cubicBezTo>
                      <a:pt x="1693" y="5079"/>
                      <a:pt x="1934" y="4595"/>
                      <a:pt x="1934" y="4111"/>
                    </a:cubicBezTo>
                    <a:cubicBezTo>
                      <a:pt x="1451" y="3144"/>
                      <a:pt x="726" y="1935"/>
                      <a:pt x="0" y="0"/>
                    </a:cubicBezTo>
                    <a:cubicBezTo>
                      <a:pt x="483" y="1935"/>
                      <a:pt x="967" y="3628"/>
                      <a:pt x="1693" y="5562"/>
                    </a:cubicBezTo>
                    <a:close/>
                  </a:path>
                </a:pathLst>
              </a:custGeom>
              <a:grpFill/>
              <a:ln w="2417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11D6513-76C8-487B-936B-1564C1954837}"/>
                  </a:ext>
                </a:extLst>
              </p:cNvPr>
              <p:cNvSpPr/>
              <p:nvPr/>
            </p:nvSpPr>
            <p:spPr>
              <a:xfrm>
                <a:off x="9971632" y="5388094"/>
                <a:ext cx="483" cy="1692"/>
              </a:xfrm>
              <a:custGeom>
                <a:avLst/>
                <a:gdLst>
                  <a:gd name="connsiteX0" fmla="*/ 483 w 483"/>
                  <a:gd name="connsiteY0" fmla="*/ 0 h 1692"/>
                  <a:gd name="connsiteX1" fmla="*/ 0 w 483"/>
                  <a:gd name="connsiteY1" fmla="*/ 1693 h 1692"/>
                  <a:gd name="connsiteX2" fmla="*/ 483 w 483"/>
                  <a:gd name="connsiteY2" fmla="*/ 726 h 1692"/>
                  <a:gd name="connsiteX3" fmla="*/ 483 w 483"/>
                  <a:gd name="connsiteY3" fmla="*/ 0 h 1692"/>
                </a:gdLst>
                <a:ahLst/>
                <a:cxnLst>
                  <a:cxn ang="0">
                    <a:pos x="connsiteX0" y="connsiteY0"/>
                  </a:cxn>
                  <a:cxn ang="0">
                    <a:pos x="connsiteX1" y="connsiteY1"/>
                  </a:cxn>
                  <a:cxn ang="0">
                    <a:pos x="connsiteX2" y="connsiteY2"/>
                  </a:cxn>
                  <a:cxn ang="0">
                    <a:pos x="connsiteX3" y="connsiteY3"/>
                  </a:cxn>
                </a:cxnLst>
                <a:rect l="l" t="t" r="r" b="b"/>
                <a:pathLst>
                  <a:path w="483" h="1692">
                    <a:moveTo>
                      <a:pt x="483" y="0"/>
                    </a:moveTo>
                    <a:cubicBezTo>
                      <a:pt x="242" y="484"/>
                      <a:pt x="242" y="1209"/>
                      <a:pt x="0" y="1693"/>
                    </a:cubicBezTo>
                    <a:cubicBezTo>
                      <a:pt x="242" y="1451"/>
                      <a:pt x="242" y="967"/>
                      <a:pt x="483" y="726"/>
                    </a:cubicBezTo>
                    <a:cubicBezTo>
                      <a:pt x="483" y="484"/>
                      <a:pt x="483" y="242"/>
                      <a:pt x="483" y="0"/>
                    </a:cubicBezTo>
                    <a:close/>
                  </a:path>
                </a:pathLst>
              </a:custGeom>
              <a:grpFill/>
              <a:ln w="2417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CF255B8-AE28-72B4-73F1-8A934F0A0B40}"/>
                  </a:ext>
                </a:extLst>
              </p:cNvPr>
              <p:cNvSpPr/>
              <p:nvPr/>
            </p:nvSpPr>
            <p:spPr>
              <a:xfrm>
                <a:off x="10044668" y="5289421"/>
                <a:ext cx="18138" cy="17896"/>
              </a:xfrm>
              <a:custGeom>
                <a:avLst/>
                <a:gdLst>
                  <a:gd name="connsiteX0" fmla="*/ 18138 w 18138"/>
                  <a:gd name="connsiteY0" fmla="*/ 0 h 17896"/>
                  <a:gd name="connsiteX1" fmla="*/ 12334 w 18138"/>
                  <a:gd name="connsiteY1" fmla="*/ 1693 h 17896"/>
                  <a:gd name="connsiteX2" fmla="*/ 0 w 18138"/>
                  <a:gd name="connsiteY2" fmla="*/ 17897 h 17896"/>
                  <a:gd name="connsiteX3" fmla="*/ 0 w 18138"/>
                  <a:gd name="connsiteY3" fmla="*/ 17897 h 17896"/>
                  <a:gd name="connsiteX4" fmla="*/ 18138 w 18138"/>
                  <a:gd name="connsiteY4" fmla="*/ 0 h 1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8" h="17896">
                    <a:moveTo>
                      <a:pt x="18138" y="0"/>
                    </a:moveTo>
                    <a:cubicBezTo>
                      <a:pt x="15962" y="726"/>
                      <a:pt x="14027" y="1209"/>
                      <a:pt x="12334" y="1693"/>
                    </a:cubicBezTo>
                    <a:cubicBezTo>
                      <a:pt x="8223" y="7013"/>
                      <a:pt x="4112" y="12576"/>
                      <a:pt x="0" y="17897"/>
                    </a:cubicBezTo>
                    <a:cubicBezTo>
                      <a:pt x="0" y="17897"/>
                      <a:pt x="0" y="17897"/>
                      <a:pt x="0" y="17897"/>
                    </a:cubicBezTo>
                    <a:cubicBezTo>
                      <a:pt x="6046" y="11367"/>
                      <a:pt x="12092" y="5321"/>
                      <a:pt x="18138" y="0"/>
                    </a:cubicBezTo>
                    <a:close/>
                  </a:path>
                </a:pathLst>
              </a:custGeom>
              <a:grpFill/>
              <a:ln w="2417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D09F65A-03FF-2259-D96E-13068E0375A7}"/>
                  </a:ext>
                </a:extLst>
              </p:cNvPr>
              <p:cNvSpPr/>
              <p:nvPr/>
            </p:nvSpPr>
            <p:spPr>
              <a:xfrm>
                <a:off x="9892065" y="5734656"/>
                <a:ext cx="6046" cy="7497"/>
              </a:xfrm>
              <a:custGeom>
                <a:avLst/>
                <a:gdLst>
                  <a:gd name="connsiteX0" fmla="*/ 6046 w 6046"/>
                  <a:gd name="connsiteY0" fmla="*/ 0 h 7497"/>
                  <a:gd name="connsiteX1" fmla="*/ 4353 w 6046"/>
                  <a:gd name="connsiteY1" fmla="*/ 967 h 7497"/>
                  <a:gd name="connsiteX2" fmla="*/ 0 w 6046"/>
                  <a:gd name="connsiteY2" fmla="*/ 6046 h 7497"/>
                  <a:gd name="connsiteX3" fmla="*/ 2661 w 6046"/>
                  <a:gd name="connsiteY3" fmla="*/ 7497 h 7497"/>
                  <a:gd name="connsiteX4" fmla="*/ 6046 w 6046"/>
                  <a:gd name="connsiteY4" fmla="*/ 0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6" h="7497">
                    <a:moveTo>
                      <a:pt x="6046" y="0"/>
                    </a:moveTo>
                    <a:cubicBezTo>
                      <a:pt x="5563" y="242"/>
                      <a:pt x="4837" y="726"/>
                      <a:pt x="4353" y="967"/>
                    </a:cubicBezTo>
                    <a:cubicBezTo>
                      <a:pt x="2902" y="2660"/>
                      <a:pt x="1451" y="4353"/>
                      <a:pt x="0" y="6046"/>
                    </a:cubicBezTo>
                    <a:cubicBezTo>
                      <a:pt x="968" y="6530"/>
                      <a:pt x="1935" y="7013"/>
                      <a:pt x="2661" y="7497"/>
                    </a:cubicBezTo>
                    <a:cubicBezTo>
                      <a:pt x="3870" y="5079"/>
                      <a:pt x="5079" y="2418"/>
                      <a:pt x="6046" y="0"/>
                    </a:cubicBezTo>
                    <a:close/>
                  </a:path>
                </a:pathLst>
              </a:custGeom>
              <a:grpFill/>
              <a:ln w="2417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699DD33-9035-3172-DCC7-F0C0CA4ED05F}"/>
                  </a:ext>
                </a:extLst>
              </p:cNvPr>
              <p:cNvSpPr/>
              <p:nvPr/>
            </p:nvSpPr>
            <p:spPr>
              <a:xfrm>
                <a:off x="10017824" y="5692817"/>
                <a:ext cx="483" cy="1209"/>
              </a:xfrm>
              <a:custGeom>
                <a:avLst/>
                <a:gdLst>
                  <a:gd name="connsiteX0" fmla="*/ 483 w 483"/>
                  <a:gd name="connsiteY0" fmla="*/ 967 h 1209"/>
                  <a:gd name="connsiteX1" fmla="*/ 0 w 483"/>
                  <a:gd name="connsiteY1" fmla="*/ 0 h 1209"/>
                  <a:gd name="connsiteX2" fmla="*/ 241 w 483"/>
                  <a:gd name="connsiteY2" fmla="*/ 1209 h 1209"/>
                  <a:gd name="connsiteX3" fmla="*/ 483 w 483"/>
                  <a:gd name="connsiteY3" fmla="*/ 967 h 1209"/>
                </a:gdLst>
                <a:ahLst/>
                <a:cxnLst>
                  <a:cxn ang="0">
                    <a:pos x="connsiteX0" y="connsiteY0"/>
                  </a:cxn>
                  <a:cxn ang="0">
                    <a:pos x="connsiteX1" y="connsiteY1"/>
                  </a:cxn>
                  <a:cxn ang="0">
                    <a:pos x="connsiteX2" y="connsiteY2"/>
                  </a:cxn>
                  <a:cxn ang="0">
                    <a:pos x="connsiteX3" y="connsiteY3"/>
                  </a:cxn>
                </a:cxnLst>
                <a:rect l="l" t="t" r="r" b="b"/>
                <a:pathLst>
                  <a:path w="483" h="1209">
                    <a:moveTo>
                      <a:pt x="483" y="967"/>
                    </a:moveTo>
                    <a:cubicBezTo>
                      <a:pt x="241" y="726"/>
                      <a:pt x="241" y="484"/>
                      <a:pt x="0" y="0"/>
                    </a:cubicBezTo>
                    <a:cubicBezTo>
                      <a:pt x="0" y="242"/>
                      <a:pt x="0" y="726"/>
                      <a:pt x="241" y="1209"/>
                    </a:cubicBezTo>
                    <a:cubicBezTo>
                      <a:pt x="241" y="1209"/>
                      <a:pt x="241" y="967"/>
                      <a:pt x="483" y="967"/>
                    </a:cubicBezTo>
                    <a:close/>
                  </a:path>
                </a:pathLst>
              </a:custGeom>
              <a:grpFill/>
              <a:ln w="2417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497FB92-6BFB-6B3C-1A35-8A6BDF1AEB12}"/>
                  </a:ext>
                </a:extLst>
              </p:cNvPr>
              <p:cNvSpPr/>
              <p:nvPr/>
            </p:nvSpPr>
            <p:spPr>
              <a:xfrm>
                <a:off x="10012019" y="5678306"/>
                <a:ext cx="5562" cy="13785"/>
              </a:xfrm>
              <a:custGeom>
                <a:avLst/>
                <a:gdLst>
                  <a:gd name="connsiteX0" fmla="*/ 5563 w 5562"/>
                  <a:gd name="connsiteY0" fmla="*/ 13785 h 13785"/>
                  <a:gd name="connsiteX1" fmla="*/ 4837 w 5562"/>
                  <a:gd name="connsiteY1" fmla="*/ 11850 h 13785"/>
                  <a:gd name="connsiteX2" fmla="*/ 5563 w 5562"/>
                  <a:gd name="connsiteY2" fmla="*/ 0 h 13785"/>
                  <a:gd name="connsiteX3" fmla="*/ 2419 w 5562"/>
                  <a:gd name="connsiteY3" fmla="*/ 967 h 13785"/>
                  <a:gd name="connsiteX4" fmla="*/ 0 w 5562"/>
                  <a:gd name="connsiteY4" fmla="*/ 8948 h 13785"/>
                  <a:gd name="connsiteX5" fmla="*/ 5563 w 5562"/>
                  <a:gd name="connsiteY5" fmla="*/ 13785 h 1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 h="13785">
                    <a:moveTo>
                      <a:pt x="5563" y="13785"/>
                    </a:moveTo>
                    <a:cubicBezTo>
                      <a:pt x="5321" y="13060"/>
                      <a:pt x="5079" y="12576"/>
                      <a:pt x="4837" y="11850"/>
                    </a:cubicBezTo>
                    <a:cubicBezTo>
                      <a:pt x="4112" y="7739"/>
                      <a:pt x="4595" y="3628"/>
                      <a:pt x="5563" y="0"/>
                    </a:cubicBezTo>
                    <a:cubicBezTo>
                      <a:pt x="4595" y="242"/>
                      <a:pt x="3386" y="484"/>
                      <a:pt x="2419" y="967"/>
                    </a:cubicBezTo>
                    <a:cubicBezTo>
                      <a:pt x="2177" y="3628"/>
                      <a:pt x="1210" y="6288"/>
                      <a:pt x="0" y="8948"/>
                    </a:cubicBezTo>
                    <a:cubicBezTo>
                      <a:pt x="2419" y="9432"/>
                      <a:pt x="4595" y="11367"/>
                      <a:pt x="5563" y="13785"/>
                    </a:cubicBezTo>
                    <a:close/>
                  </a:path>
                </a:pathLst>
              </a:custGeom>
              <a:grpFill/>
              <a:ln w="2417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288F844-4993-2AFA-517B-79EC17363E20}"/>
                  </a:ext>
                </a:extLst>
              </p:cNvPr>
              <p:cNvSpPr/>
              <p:nvPr/>
            </p:nvSpPr>
            <p:spPr>
              <a:xfrm>
                <a:off x="10003313" y="5354719"/>
                <a:ext cx="24426" cy="18380"/>
              </a:xfrm>
              <a:custGeom>
                <a:avLst/>
                <a:gdLst>
                  <a:gd name="connsiteX0" fmla="*/ 24426 w 24426"/>
                  <a:gd name="connsiteY0" fmla="*/ 0 h 18380"/>
                  <a:gd name="connsiteX1" fmla="*/ 17655 w 24426"/>
                  <a:gd name="connsiteY1" fmla="*/ 1209 h 18380"/>
                  <a:gd name="connsiteX2" fmla="*/ 5563 w 24426"/>
                  <a:gd name="connsiteY2" fmla="*/ 8464 h 18380"/>
                  <a:gd name="connsiteX3" fmla="*/ 0 w 24426"/>
                  <a:gd name="connsiteY3" fmla="*/ 18380 h 18380"/>
                  <a:gd name="connsiteX4" fmla="*/ 15720 w 24426"/>
                  <a:gd name="connsiteY4" fmla="*/ 9915 h 18380"/>
                  <a:gd name="connsiteX5" fmla="*/ 24426 w 24426"/>
                  <a:gd name="connsiteY5" fmla="*/ 0 h 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6" h="18380">
                    <a:moveTo>
                      <a:pt x="24426" y="0"/>
                    </a:moveTo>
                    <a:cubicBezTo>
                      <a:pt x="22008" y="484"/>
                      <a:pt x="19831" y="967"/>
                      <a:pt x="17655" y="1209"/>
                    </a:cubicBezTo>
                    <a:cubicBezTo>
                      <a:pt x="12334" y="4837"/>
                      <a:pt x="7981" y="7255"/>
                      <a:pt x="5563" y="8464"/>
                    </a:cubicBezTo>
                    <a:cubicBezTo>
                      <a:pt x="3628" y="11850"/>
                      <a:pt x="1693" y="14994"/>
                      <a:pt x="0" y="18380"/>
                    </a:cubicBezTo>
                    <a:cubicBezTo>
                      <a:pt x="4837" y="15236"/>
                      <a:pt x="10158" y="12334"/>
                      <a:pt x="15720" y="9915"/>
                    </a:cubicBezTo>
                    <a:cubicBezTo>
                      <a:pt x="18380" y="6530"/>
                      <a:pt x="21524" y="3144"/>
                      <a:pt x="24426" y="0"/>
                    </a:cubicBezTo>
                    <a:close/>
                  </a:path>
                </a:pathLst>
              </a:custGeom>
              <a:grpFill/>
              <a:ln w="2417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C0849AA-8F54-16D5-52CE-6D0699A4D728}"/>
                  </a:ext>
                </a:extLst>
              </p:cNvPr>
              <p:cNvSpPr/>
              <p:nvPr/>
            </p:nvSpPr>
            <p:spPr>
              <a:xfrm>
                <a:off x="9600644" y="5745297"/>
                <a:ext cx="725" cy="725"/>
              </a:xfrm>
              <a:custGeom>
                <a:avLst/>
                <a:gdLst>
                  <a:gd name="connsiteX0" fmla="*/ 0 w 725"/>
                  <a:gd name="connsiteY0" fmla="*/ 726 h 725"/>
                  <a:gd name="connsiteX1" fmla="*/ 726 w 725"/>
                  <a:gd name="connsiteY1" fmla="*/ 0 h 725"/>
                  <a:gd name="connsiteX2" fmla="*/ 483 w 725"/>
                  <a:gd name="connsiteY2" fmla="*/ 242 h 725"/>
                  <a:gd name="connsiteX3" fmla="*/ 0 w 725"/>
                  <a:gd name="connsiteY3" fmla="*/ 726 h 725"/>
                </a:gdLst>
                <a:ahLst/>
                <a:cxnLst>
                  <a:cxn ang="0">
                    <a:pos x="connsiteX0" y="connsiteY0"/>
                  </a:cxn>
                  <a:cxn ang="0">
                    <a:pos x="connsiteX1" y="connsiteY1"/>
                  </a:cxn>
                  <a:cxn ang="0">
                    <a:pos x="connsiteX2" y="connsiteY2"/>
                  </a:cxn>
                  <a:cxn ang="0">
                    <a:pos x="connsiteX3" y="connsiteY3"/>
                  </a:cxn>
                </a:cxnLst>
                <a:rect l="l" t="t" r="r" b="b"/>
                <a:pathLst>
                  <a:path w="725" h="725">
                    <a:moveTo>
                      <a:pt x="0" y="726"/>
                    </a:moveTo>
                    <a:cubicBezTo>
                      <a:pt x="241" y="484"/>
                      <a:pt x="483" y="242"/>
                      <a:pt x="726" y="0"/>
                    </a:cubicBezTo>
                    <a:cubicBezTo>
                      <a:pt x="726" y="0"/>
                      <a:pt x="483" y="242"/>
                      <a:pt x="483" y="242"/>
                    </a:cubicBezTo>
                    <a:cubicBezTo>
                      <a:pt x="241" y="242"/>
                      <a:pt x="241" y="484"/>
                      <a:pt x="0" y="726"/>
                    </a:cubicBezTo>
                    <a:close/>
                  </a:path>
                </a:pathLst>
              </a:custGeom>
              <a:grpFill/>
              <a:ln w="2417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CBE735A-815A-BBCA-1C85-61CE1D99F4CA}"/>
                  </a:ext>
                </a:extLst>
              </p:cNvPr>
              <p:cNvSpPr/>
              <p:nvPr/>
            </p:nvSpPr>
            <p:spPr>
              <a:xfrm>
                <a:off x="9881183" y="5323280"/>
                <a:ext cx="966" cy="4353"/>
              </a:xfrm>
              <a:custGeom>
                <a:avLst/>
                <a:gdLst>
                  <a:gd name="connsiteX0" fmla="*/ 0 w 966"/>
                  <a:gd name="connsiteY0" fmla="*/ 726 h 4353"/>
                  <a:gd name="connsiteX1" fmla="*/ 967 w 966"/>
                  <a:gd name="connsiteY1" fmla="*/ 4353 h 4353"/>
                  <a:gd name="connsiteX2" fmla="*/ 726 w 966"/>
                  <a:gd name="connsiteY2" fmla="*/ 0 h 4353"/>
                  <a:gd name="connsiteX3" fmla="*/ 0 w 966"/>
                  <a:gd name="connsiteY3" fmla="*/ 726 h 4353"/>
                </a:gdLst>
                <a:ahLst/>
                <a:cxnLst>
                  <a:cxn ang="0">
                    <a:pos x="connsiteX0" y="connsiteY0"/>
                  </a:cxn>
                  <a:cxn ang="0">
                    <a:pos x="connsiteX1" y="connsiteY1"/>
                  </a:cxn>
                  <a:cxn ang="0">
                    <a:pos x="connsiteX2" y="connsiteY2"/>
                  </a:cxn>
                  <a:cxn ang="0">
                    <a:pos x="connsiteX3" y="connsiteY3"/>
                  </a:cxn>
                </a:cxnLst>
                <a:rect l="l" t="t" r="r" b="b"/>
                <a:pathLst>
                  <a:path w="966" h="4353">
                    <a:moveTo>
                      <a:pt x="0" y="726"/>
                    </a:moveTo>
                    <a:cubicBezTo>
                      <a:pt x="241" y="1935"/>
                      <a:pt x="726" y="3144"/>
                      <a:pt x="967" y="4353"/>
                    </a:cubicBezTo>
                    <a:cubicBezTo>
                      <a:pt x="967" y="2902"/>
                      <a:pt x="967" y="1451"/>
                      <a:pt x="726" y="0"/>
                    </a:cubicBezTo>
                    <a:cubicBezTo>
                      <a:pt x="483" y="242"/>
                      <a:pt x="241" y="484"/>
                      <a:pt x="0" y="726"/>
                    </a:cubicBezTo>
                    <a:close/>
                  </a:path>
                </a:pathLst>
              </a:custGeom>
              <a:grpFill/>
              <a:ln w="2417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D6A83F5-B352-A79E-9264-08DEC0ECC369}"/>
                  </a:ext>
                </a:extLst>
              </p:cNvPr>
              <p:cNvSpPr/>
              <p:nvPr/>
            </p:nvSpPr>
            <p:spPr>
              <a:xfrm>
                <a:off x="9615880" y="5720145"/>
                <a:ext cx="1451" cy="1451"/>
              </a:xfrm>
              <a:custGeom>
                <a:avLst/>
                <a:gdLst>
                  <a:gd name="connsiteX0" fmla="*/ 0 w 1451"/>
                  <a:gd name="connsiteY0" fmla="*/ 1451 h 1451"/>
                  <a:gd name="connsiteX1" fmla="*/ 1451 w 1451"/>
                  <a:gd name="connsiteY1" fmla="*/ 0 h 1451"/>
                  <a:gd name="connsiteX2" fmla="*/ 726 w 1451"/>
                  <a:gd name="connsiteY2" fmla="*/ 484 h 1451"/>
                  <a:gd name="connsiteX3" fmla="*/ 0 w 1451"/>
                  <a:gd name="connsiteY3" fmla="*/ 1451 h 1451"/>
                </a:gdLst>
                <a:ahLst/>
                <a:cxnLst>
                  <a:cxn ang="0">
                    <a:pos x="connsiteX0" y="connsiteY0"/>
                  </a:cxn>
                  <a:cxn ang="0">
                    <a:pos x="connsiteX1" y="connsiteY1"/>
                  </a:cxn>
                  <a:cxn ang="0">
                    <a:pos x="connsiteX2" y="connsiteY2"/>
                  </a:cxn>
                  <a:cxn ang="0">
                    <a:pos x="connsiteX3" y="connsiteY3"/>
                  </a:cxn>
                </a:cxnLst>
                <a:rect l="l" t="t" r="r" b="b"/>
                <a:pathLst>
                  <a:path w="1451" h="1451">
                    <a:moveTo>
                      <a:pt x="0" y="1451"/>
                    </a:moveTo>
                    <a:cubicBezTo>
                      <a:pt x="483" y="967"/>
                      <a:pt x="967" y="484"/>
                      <a:pt x="1451" y="0"/>
                    </a:cubicBezTo>
                    <a:cubicBezTo>
                      <a:pt x="1209" y="242"/>
                      <a:pt x="967" y="242"/>
                      <a:pt x="726" y="484"/>
                    </a:cubicBezTo>
                    <a:cubicBezTo>
                      <a:pt x="483" y="726"/>
                      <a:pt x="241" y="967"/>
                      <a:pt x="0" y="1451"/>
                    </a:cubicBezTo>
                    <a:close/>
                  </a:path>
                </a:pathLst>
              </a:custGeom>
              <a:grpFill/>
              <a:ln w="2417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7D088A7-83D2-6620-6316-4629045017D5}"/>
                  </a:ext>
                </a:extLst>
              </p:cNvPr>
              <p:cNvSpPr/>
              <p:nvPr/>
            </p:nvSpPr>
            <p:spPr>
              <a:xfrm>
                <a:off x="9703427" y="5671293"/>
                <a:ext cx="20556" cy="12092"/>
              </a:xfrm>
              <a:custGeom>
                <a:avLst/>
                <a:gdLst>
                  <a:gd name="connsiteX0" fmla="*/ 3870 w 20556"/>
                  <a:gd name="connsiteY0" fmla="*/ 6772 h 12092"/>
                  <a:gd name="connsiteX1" fmla="*/ 0 w 20556"/>
                  <a:gd name="connsiteY1" fmla="*/ 11125 h 12092"/>
                  <a:gd name="connsiteX2" fmla="*/ 13301 w 20556"/>
                  <a:gd name="connsiteY2" fmla="*/ 3144 h 12092"/>
                  <a:gd name="connsiteX3" fmla="*/ 7981 w 20556"/>
                  <a:gd name="connsiteY3" fmla="*/ 12092 h 12092"/>
                  <a:gd name="connsiteX4" fmla="*/ 11125 w 20556"/>
                  <a:gd name="connsiteY4" fmla="*/ 8706 h 12092"/>
                  <a:gd name="connsiteX5" fmla="*/ 20557 w 20556"/>
                  <a:gd name="connsiteY5" fmla="*/ 0 h 12092"/>
                  <a:gd name="connsiteX6" fmla="*/ 4353 w 20556"/>
                  <a:gd name="connsiteY6" fmla="*/ 6530 h 12092"/>
                  <a:gd name="connsiteX7" fmla="*/ 3870 w 20556"/>
                  <a:gd name="connsiteY7" fmla="*/ 6772 h 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 h="12092">
                    <a:moveTo>
                      <a:pt x="3870" y="6772"/>
                    </a:moveTo>
                    <a:cubicBezTo>
                      <a:pt x="2660" y="8223"/>
                      <a:pt x="1451" y="9432"/>
                      <a:pt x="0" y="11125"/>
                    </a:cubicBezTo>
                    <a:cubicBezTo>
                      <a:pt x="7981" y="5804"/>
                      <a:pt x="13301" y="3144"/>
                      <a:pt x="13301" y="3144"/>
                    </a:cubicBezTo>
                    <a:cubicBezTo>
                      <a:pt x="13301" y="3144"/>
                      <a:pt x="11367" y="6530"/>
                      <a:pt x="7981" y="12092"/>
                    </a:cubicBezTo>
                    <a:cubicBezTo>
                      <a:pt x="8948" y="10883"/>
                      <a:pt x="9916" y="9674"/>
                      <a:pt x="11125" y="8706"/>
                    </a:cubicBezTo>
                    <a:cubicBezTo>
                      <a:pt x="14269" y="5562"/>
                      <a:pt x="17413" y="2660"/>
                      <a:pt x="20557" y="0"/>
                    </a:cubicBezTo>
                    <a:cubicBezTo>
                      <a:pt x="15236" y="2177"/>
                      <a:pt x="9674" y="4353"/>
                      <a:pt x="4353" y="6530"/>
                    </a:cubicBezTo>
                    <a:cubicBezTo>
                      <a:pt x="4111" y="6530"/>
                      <a:pt x="4111" y="6772"/>
                      <a:pt x="3870" y="6772"/>
                    </a:cubicBezTo>
                    <a:close/>
                  </a:path>
                </a:pathLst>
              </a:custGeom>
              <a:grpFill/>
              <a:ln w="2417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ADE2821-06B6-3FC6-25A3-3772079F19E6}"/>
                  </a:ext>
                </a:extLst>
              </p:cNvPr>
              <p:cNvSpPr/>
              <p:nvPr/>
            </p:nvSpPr>
            <p:spPr>
              <a:xfrm>
                <a:off x="9780333" y="5590759"/>
                <a:ext cx="3386" cy="1692"/>
              </a:xfrm>
              <a:custGeom>
                <a:avLst/>
                <a:gdLst>
                  <a:gd name="connsiteX0" fmla="*/ 0 w 3386"/>
                  <a:gd name="connsiteY0" fmla="*/ 1693 h 1692"/>
                  <a:gd name="connsiteX1" fmla="*/ 3386 w 3386"/>
                  <a:gd name="connsiteY1" fmla="*/ 242 h 1692"/>
                  <a:gd name="connsiteX2" fmla="*/ 1693 w 3386"/>
                  <a:gd name="connsiteY2" fmla="*/ 0 h 1692"/>
                  <a:gd name="connsiteX3" fmla="*/ 0 w 3386"/>
                  <a:gd name="connsiteY3" fmla="*/ 1693 h 1692"/>
                </a:gdLst>
                <a:ahLst/>
                <a:cxnLst>
                  <a:cxn ang="0">
                    <a:pos x="connsiteX0" y="connsiteY0"/>
                  </a:cxn>
                  <a:cxn ang="0">
                    <a:pos x="connsiteX1" y="connsiteY1"/>
                  </a:cxn>
                  <a:cxn ang="0">
                    <a:pos x="connsiteX2" y="connsiteY2"/>
                  </a:cxn>
                  <a:cxn ang="0">
                    <a:pos x="connsiteX3" y="connsiteY3"/>
                  </a:cxn>
                </a:cxnLst>
                <a:rect l="l" t="t" r="r" b="b"/>
                <a:pathLst>
                  <a:path w="3386" h="1692">
                    <a:moveTo>
                      <a:pt x="0" y="1693"/>
                    </a:moveTo>
                    <a:cubicBezTo>
                      <a:pt x="1209" y="1209"/>
                      <a:pt x="2177" y="726"/>
                      <a:pt x="3386" y="242"/>
                    </a:cubicBezTo>
                    <a:cubicBezTo>
                      <a:pt x="2902" y="242"/>
                      <a:pt x="2177" y="242"/>
                      <a:pt x="1693" y="0"/>
                    </a:cubicBezTo>
                    <a:cubicBezTo>
                      <a:pt x="1209" y="726"/>
                      <a:pt x="483" y="1209"/>
                      <a:pt x="0" y="1693"/>
                    </a:cubicBezTo>
                    <a:close/>
                  </a:path>
                </a:pathLst>
              </a:custGeom>
              <a:grpFill/>
              <a:ln w="2417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A4FD93-9AB2-D06D-A229-F0B71C0391F3}"/>
                  </a:ext>
                </a:extLst>
              </p:cNvPr>
              <p:cNvSpPr/>
              <p:nvPr/>
            </p:nvSpPr>
            <p:spPr>
              <a:xfrm>
                <a:off x="9503181" y="5788345"/>
                <a:ext cx="1934" cy="967"/>
              </a:xfrm>
              <a:custGeom>
                <a:avLst/>
                <a:gdLst>
                  <a:gd name="connsiteX0" fmla="*/ 0 w 1934"/>
                  <a:gd name="connsiteY0" fmla="*/ 967 h 967"/>
                  <a:gd name="connsiteX1" fmla="*/ 1934 w 1934"/>
                  <a:gd name="connsiteY1" fmla="*/ 242 h 967"/>
                  <a:gd name="connsiteX2" fmla="*/ 1693 w 1934"/>
                  <a:gd name="connsiteY2" fmla="*/ 0 h 967"/>
                  <a:gd name="connsiteX3" fmla="*/ 0 w 1934"/>
                  <a:gd name="connsiteY3" fmla="*/ 967 h 967"/>
                </a:gdLst>
                <a:ahLst/>
                <a:cxnLst>
                  <a:cxn ang="0">
                    <a:pos x="connsiteX0" y="connsiteY0"/>
                  </a:cxn>
                  <a:cxn ang="0">
                    <a:pos x="connsiteX1" y="connsiteY1"/>
                  </a:cxn>
                  <a:cxn ang="0">
                    <a:pos x="connsiteX2" y="connsiteY2"/>
                  </a:cxn>
                  <a:cxn ang="0">
                    <a:pos x="connsiteX3" y="connsiteY3"/>
                  </a:cxn>
                </a:cxnLst>
                <a:rect l="l" t="t" r="r" b="b"/>
                <a:pathLst>
                  <a:path w="1934" h="967">
                    <a:moveTo>
                      <a:pt x="0" y="967"/>
                    </a:moveTo>
                    <a:cubicBezTo>
                      <a:pt x="483" y="726"/>
                      <a:pt x="1209" y="484"/>
                      <a:pt x="1934" y="242"/>
                    </a:cubicBezTo>
                    <a:lnTo>
                      <a:pt x="1693" y="0"/>
                    </a:lnTo>
                    <a:cubicBezTo>
                      <a:pt x="967" y="242"/>
                      <a:pt x="483" y="726"/>
                      <a:pt x="0" y="967"/>
                    </a:cubicBezTo>
                    <a:close/>
                  </a:path>
                </a:pathLst>
              </a:custGeom>
              <a:grpFill/>
              <a:ln w="2417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A1853AF-6238-31DA-C387-B5CA1A0FC1E8}"/>
                  </a:ext>
                </a:extLst>
              </p:cNvPr>
              <p:cNvSpPr/>
              <p:nvPr/>
            </p:nvSpPr>
            <p:spPr>
              <a:xfrm>
                <a:off x="9552516" y="5564640"/>
                <a:ext cx="16929" cy="8222"/>
              </a:xfrm>
              <a:custGeom>
                <a:avLst/>
                <a:gdLst>
                  <a:gd name="connsiteX0" fmla="*/ 1452 w 16929"/>
                  <a:gd name="connsiteY0" fmla="*/ 7013 h 8222"/>
                  <a:gd name="connsiteX1" fmla="*/ 0 w 16929"/>
                  <a:gd name="connsiteY1" fmla="*/ 8223 h 8222"/>
                  <a:gd name="connsiteX2" fmla="*/ 16929 w 16929"/>
                  <a:gd name="connsiteY2" fmla="*/ 0 h 8222"/>
                  <a:gd name="connsiteX3" fmla="*/ 7498 w 16929"/>
                  <a:gd name="connsiteY3" fmla="*/ 1935 h 8222"/>
                  <a:gd name="connsiteX4" fmla="*/ 1452 w 16929"/>
                  <a:gd name="connsiteY4" fmla="*/ 7013 h 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9" h="8222">
                    <a:moveTo>
                      <a:pt x="1452" y="7013"/>
                    </a:moveTo>
                    <a:cubicBezTo>
                      <a:pt x="968" y="7497"/>
                      <a:pt x="484" y="7739"/>
                      <a:pt x="0" y="8223"/>
                    </a:cubicBezTo>
                    <a:cubicBezTo>
                      <a:pt x="5805" y="5079"/>
                      <a:pt x="11367" y="2177"/>
                      <a:pt x="16929" y="0"/>
                    </a:cubicBezTo>
                    <a:cubicBezTo>
                      <a:pt x="13785" y="726"/>
                      <a:pt x="10641" y="1209"/>
                      <a:pt x="7498" y="1935"/>
                    </a:cubicBezTo>
                    <a:cubicBezTo>
                      <a:pt x="5805" y="3386"/>
                      <a:pt x="3870" y="5079"/>
                      <a:pt x="1452" y="7013"/>
                    </a:cubicBezTo>
                    <a:close/>
                  </a:path>
                </a:pathLst>
              </a:custGeom>
              <a:grpFill/>
              <a:ln w="2417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B681E20-26D6-5591-5C43-C89A19D1BB48}"/>
                  </a:ext>
                </a:extLst>
              </p:cNvPr>
              <p:cNvSpPr/>
              <p:nvPr/>
            </p:nvSpPr>
            <p:spPr>
              <a:xfrm>
                <a:off x="9754456" y="5554240"/>
                <a:ext cx="23217" cy="10641"/>
              </a:xfrm>
              <a:custGeom>
                <a:avLst/>
                <a:gdLst>
                  <a:gd name="connsiteX0" fmla="*/ 17655 w 23217"/>
                  <a:gd name="connsiteY0" fmla="*/ 4595 h 10641"/>
                  <a:gd name="connsiteX1" fmla="*/ 23218 w 23217"/>
                  <a:gd name="connsiteY1" fmla="*/ 2660 h 10641"/>
                  <a:gd name="connsiteX2" fmla="*/ 20315 w 23217"/>
                  <a:gd name="connsiteY2" fmla="*/ 484 h 10641"/>
                  <a:gd name="connsiteX3" fmla="*/ 15478 w 23217"/>
                  <a:gd name="connsiteY3" fmla="*/ 0 h 10641"/>
                  <a:gd name="connsiteX4" fmla="*/ 8465 w 23217"/>
                  <a:gd name="connsiteY4" fmla="*/ 4595 h 10641"/>
                  <a:gd name="connsiteX5" fmla="*/ 0 w 23217"/>
                  <a:gd name="connsiteY5" fmla="*/ 9674 h 10641"/>
                  <a:gd name="connsiteX6" fmla="*/ 4354 w 23217"/>
                  <a:gd name="connsiteY6" fmla="*/ 10641 h 10641"/>
                  <a:gd name="connsiteX7" fmla="*/ 2902 w 23217"/>
                  <a:gd name="connsiteY7" fmla="*/ 9432 h 10641"/>
                  <a:gd name="connsiteX8" fmla="*/ 22733 w 23217"/>
                  <a:gd name="connsiteY8" fmla="*/ 8706 h 10641"/>
                  <a:gd name="connsiteX9" fmla="*/ 23218 w 23217"/>
                  <a:gd name="connsiteY9" fmla="*/ 8706 h 10641"/>
                  <a:gd name="connsiteX10" fmla="*/ 21040 w 23217"/>
                  <a:gd name="connsiteY10" fmla="*/ 7255 h 10641"/>
                  <a:gd name="connsiteX11" fmla="*/ 17655 w 23217"/>
                  <a:gd name="connsiteY11" fmla="*/ 4595 h 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17" h="10641">
                    <a:moveTo>
                      <a:pt x="17655" y="4595"/>
                    </a:moveTo>
                    <a:cubicBezTo>
                      <a:pt x="17655" y="4595"/>
                      <a:pt x="19831" y="3628"/>
                      <a:pt x="23218" y="2660"/>
                    </a:cubicBezTo>
                    <a:cubicBezTo>
                      <a:pt x="22250" y="1935"/>
                      <a:pt x="21282" y="1209"/>
                      <a:pt x="20315" y="484"/>
                    </a:cubicBezTo>
                    <a:cubicBezTo>
                      <a:pt x="18622" y="242"/>
                      <a:pt x="17171" y="242"/>
                      <a:pt x="15478" y="0"/>
                    </a:cubicBezTo>
                    <a:cubicBezTo>
                      <a:pt x="15236" y="242"/>
                      <a:pt x="12818" y="1935"/>
                      <a:pt x="8465" y="4595"/>
                    </a:cubicBezTo>
                    <a:cubicBezTo>
                      <a:pt x="6046" y="6046"/>
                      <a:pt x="3144" y="7739"/>
                      <a:pt x="0" y="9674"/>
                    </a:cubicBezTo>
                    <a:cubicBezTo>
                      <a:pt x="1451" y="9915"/>
                      <a:pt x="2902" y="10157"/>
                      <a:pt x="4354" y="10641"/>
                    </a:cubicBezTo>
                    <a:cubicBezTo>
                      <a:pt x="3386" y="9915"/>
                      <a:pt x="2902" y="9432"/>
                      <a:pt x="2902" y="9432"/>
                    </a:cubicBezTo>
                    <a:cubicBezTo>
                      <a:pt x="2902" y="9432"/>
                      <a:pt x="11125" y="8223"/>
                      <a:pt x="22733" y="8706"/>
                    </a:cubicBezTo>
                    <a:cubicBezTo>
                      <a:pt x="22975" y="8706"/>
                      <a:pt x="23218" y="8706"/>
                      <a:pt x="23218" y="8706"/>
                    </a:cubicBezTo>
                    <a:cubicBezTo>
                      <a:pt x="22492" y="8223"/>
                      <a:pt x="21766" y="7739"/>
                      <a:pt x="21040" y="7255"/>
                    </a:cubicBezTo>
                    <a:cubicBezTo>
                      <a:pt x="18864" y="5804"/>
                      <a:pt x="17655" y="4595"/>
                      <a:pt x="17655" y="4595"/>
                    </a:cubicBezTo>
                    <a:close/>
                  </a:path>
                </a:pathLst>
              </a:custGeom>
              <a:grpFill/>
              <a:ln w="2417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F9D842B-33AD-0415-7B5F-9C0C957C3EB4}"/>
                  </a:ext>
                </a:extLst>
              </p:cNvPr>
              <p:cNvSpPr/>
              <p:nvPr/>
            </p:nvSpPr>
            <p:spPr>
              <a:xfrm>
                <a:off x="9722533" y="5424370"/>
                <a:ext cx="29020" cy="14268"/>
              </a:xfrm>
              <a:custGeom>
                <a:avLst/>
                <a:gdLst>
                  <a:gd name="connsiteX0" fmla="*/ 1692 w 29020"/>
                  <a:gd name="connsiteY0" fmla="*/ 484 h 14268"/>
                  <a:gd name="connsiteX1" fmla="*/ 0 w 29020"/>
                  <a:gd name="connsiteY1" fmla="*/ 0 h 14268"/>
                  <a:gd name="connsiteX2" fmla="*/ 14269 w 29020"/>
                  <a:gd name="connsiteY2" fmla="*/ 6288 h 14268"/>
                  <a:gd name="connsiteX3" fmla="*/ 29021 w 29020"/>
                  <a:gd name="connsiteY3" fmla="*/ 14269 h 14268"/>
                  <a:gd name="connsiteX4" fmla="*/ 15961 w 29020"/>
                  <a:gd name="connsiteY4" fmla="*/ 3870 h 14268"/>
                  <a:gd name="connsiteX5" fmla="*/ 1692 w 29020"/>
                  <a:gd name="connsiteY5" fmla="*/ 484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20" h="14268">
                    <a:moveTo>
                      <a:pt x="1692" y="484"/>
                    </a:moveTo>
                    <a:cubicBezTo>
                      <a:pt x="1209" y="242"/>
                      <a:pt x="483" y="242"/>
                      <a:pt x="0" y="0"/>
                    </a:cubicBezTo>
                    <a:cubicBezTo>
                      <a:pt x="4836" y="2177"/>
                      <a:pt x="9432" y="4111"/>
                      <a:pt x="14269" y="6288"/>
                    </a:cubicBezTo>
                    <a:cubicBezTo>
                      <a:pt x="19347" y="8948"/>
                      <a:pt x="24184" y="11609"/>
                      <a:pt x="29021" y="14269"/>
                    </a:cubicBezTo>
                    <a:cubicBezTo>
                      <a:pt x="24668" y="10641"/>
                      <a:pt x="20315" y="7255"/>
                      <a:pt x="15961" y="3870"/>
                    </a:cubicBezTo>
                    <a:cubicBezTo>
                      <a:pt x="11850" y="2902"/>
                      <a:pt x="7013" y="1935"/>
                      <a:pt x="1692" y="484"/>
                    </a:cubicBezTo>
                    <a:close/>
                  </a:path>
                </a:pathLst>
              </a:custGeom>
              <a:grpFill/>
              <a:ln w="24174"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E6F9012-68F6-E9AA-0C28-F3259C2C3EE5}"/>
                  </a:ext>
                </a:extLst>
              </p:cNvPr>
              <p:cNvSpPr/>
              <p:nvPr/>
            </p:nvSpPr>
            <p:spPr>
              <a:xfrm>
                <a:off x="9727853" y="5578425"/>
                <a:ext cx="484" cy="241"/>
              </a:xfrm>
              <a:custGeom>
                <a:avLst/>
                <a:gdLst>
                  <a:gd name="connsiteX0" fmla="*/ 0 w 484"/>
                  <a:gd name="connsiteY0" fmla="*/ 242 h 241"/>
                  <a:gd name="connsiteX1" fmla="*/ 484 w 484"/>
                  <a:gd name="connsiteY1" fmla="*/ 0 h 241"/>
                  <a:gd name="connsiteX2" fmla="*/ 484 w 484"/>
                  <a:gd name="connsiteY2" fmla="*/ 0 h 241"/>
                  <a:gd name="connsiteX3" fmla="*/ 0 w 484"/>
                  <a:gd name="connsiteY3" fmla="*/ 242 h 241"/>
                </a:gdLst>
                <a:ahLst/>
                <a:cxnLst>
                  <a:cxn ang="0">
                    <a:pos x="connsiteX0" y="connsiteY0"/>
                  </a:cxn>
                  <a:cxn ang="0">
                    <a:pos x="connsiteX1" y="connsiteY1"/>
                  </a:cxn>
                  <a:cxn ang="0">
                    <a:pos x="connsiteX2" y="connsiteY2"/>
                  </a:cxn>
                  <a:cxn ang="0">
                    <a:pos x="connsiteX3" y="connsiteY3"/>
                  </a:cxn>
                </a:cxnLst>
                <a:rect l="l" t="t" r="r" b="b"/>
                <a:pathLst>
                  <a:path w="484" h="241">
                    <a:moveTo>
                      <a:pt x="0" y="242"/>
                    </a:moveTo>
                    <a:cubicBezTo>
                      <a:pt x="242" y="242"/>
                      <a:pt x="242" y="0"/>
                      <a:pt x="484" y="0"/>
                    </a:cubicBezTo>
                    <a:cubicBezTo>
                      <a:pt x="484" y="0"/>
                      <a:pt x="484" y="0"/>
                      <a:pt x="484" y="0"/>
                    </a:cubicBezTo>
                    <a:cubicBezTo>
                      <a:pt x="242" y="242"/>
                      <a:pt x="242" y="242"/>
                      <a:pt x="0" y="242"/>
                    </a:cubicBezTo>
                    <a:close/>
                  </a:path>
                </a:pathLst>
              </a:custGeom>
              <a:grpFill/>
              <a:ln w="24174"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551EC2E-AAEB-4D42-799B-F29D74251139}"/>
                  </a:ext>
                </a:extLst>
              </p:cNvPr>
              <p:cNvSpPr/>
              <p:nvPr/>
            </p:nvSpPr>
            <p:spPr>
              <a:xfrm>
                <a:off x="9977195" y="5649769"/>
                <a:ext cx="1451" cy="967"/>
              </a:xfrm>
              <a:custGeom>
                <a:avLst/>
                <a:gdLst>
                  <a:gd name="connsiteX0" fmla="*/ 1451 w 1451"/>
                  <a:gd name="connsiteY0" fmla="*/ 0 h 967"/>
                  <a:gd name="connsiteX1" fmla="*/ 483 w 1451"/>
                  <a:gd name="connsiteY1" fmla="*/ 0 h 967"/>
                  <a:gd name="connsiteX2" fmla="*/ 0 w 1451"/>
                  <a:gd name="connsiteY2" fmla="*/ 967 h 967"/>
                  <a:gd name="connsiteX3" fmla="*/ 1451 w 1451"/>
                  <a:gd name="connsiteY3" fmla="*/ 0 h 967"/>
                </a:gdLst>
                <a:ahLst/>
                <a:cxnLst>
                  <a:cxn ang="0">
                    <a:pos x="connsiteX0" y="connsiteY0"/>
                  </a:cxn>
                  <a:cxn ang="0">
                    <a:pos x="connsiteX1" y="connsiteY1"/>
                  </a:cxn>
                  <a:cxn ang="0">
                    <a:pos x="connsiteX2" y="connsiteY2"/>
                  </a:cxn>
                  <a:cxn ang="0">
                    <a:pos x="connsiteX3" y="connsiteY3"/>
                  </a:cxn>
                </a:cxnLst>
                <a:rect l="l" t="t" r="r" b="b"/>
                <a:pathLst>
                  <a:path w="1451" h="967">
                    <a:moveTo>
                      <a:pt x="1451" y="0"/>
                    </a:moveTo>
                    <a:cubicBezTo>
                      <a:pt x="1209" y="0"/>
                      <a:pt x="726" y="0"/>
                      <a:pt x="483" y="0"/>
                    </a:cubicBezTo>
                    <a:cubicBezTo>
                      <a:pt x="483" y="242"/>
                      <a:pt x="241" y="726"/>
                      <a:pt x="0" y="967"/>
                    </a:cubicBezTo>
                    <a:cubicBezTo>
                      <a:pt x="483" y="484"/>
                      <a:pt x="967" y="242"/>
                      <a:pt x="1451" y="0"/>
                    </a:cubicBezTo>
                    <a:close/>
                  </a:path>
                </a:pathLst>
              </a:custGeom>
              <a:grpFill/>
              <a:ln w="24174"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2B4462-A0BF-2B43-B040-373408276681}"/>
                  </a:ext>
                </a:extLst>
              </p:cNvPr>
              <p:cNvSpPr/>
              <p:nvPr/>
            </p:nvSpPr>
            <p:spPr>
              <a:xfrm>
                <a:off x="10247576" y="5652429"/>
                <a:ext cx="37969" cy="26602"/>
              </a:xfrm>
              <a:custGeom>
                <a:avLst/>
                <a:gdLst>
                  <a:gd name="connsiteX0" fmla="*/ 26361 w 37969"/>
                  <a:gd name="connsiteY0" fmla="*/ 8464 h 26602"/>
                  <a:gd name="connsiteX1" fmla="*/ 25393 w 37969"/>
                  <a:gd name="connsiteY1" fmla="*/ 7255 h 26602"/>
                  <a:gd name="connsiteX2" fmla="*/ 24184 w 37969"/>
                  <a:gd name="connsiteY2" fmla="*/ 6772 h 26602"/>
                  <a:gd name="connsiteX3" fmla="*/ 0 w 37969"/>
                  <a:gd name="connsiteY3" fmla="*/ 0 h 26602"/>
                  <a:gd name="connsiteX4" fmla="*/ 22975 w 37969"/>
                  <a:gd name="connsiteY4" fmla="*/ 13060 h 26602"/>
                  <a:gd name="connsiteX5" fmla="*/ 36277 w 37969"/>
                  <a:gd name="connsiteY5" fmla="*/ 26603 h 26602"/>
                  <a:gd name="connsiteX6" fmla="*/ 37970 w 37969"/>
                  <a:gd name="connsiteY6" fmla="*/ 19831 h 26602"/>
                  <a:gd name="connsiteX7" fmla="*/ 26361 w 37969"/>
                  <a:gd name="connsiteY7" fmla="*/ 8464 h 2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69" h="26602">
                    <a:moveTo>
                      <a:pt x="26361" y="8464"/>
                    </a:moveTo>
                    <a:cubicBezTo>
                      <a:pt x="25877" y="7981"/>
                      <a:pt x="25635" y="7497"/>
                      <a:pt x="25393" y="7255"/>
                    </a:cubicBezTo>
                    <a:cubicBezTo>
                      <a:pt x="24910" y="7255"/>
                      <a:pt x="24668" y="7013"/>
                      <a:pt x="24184" y="6772"/>
                    </a:cubicBezTo>
                    <a:cubicBezTo>
                      <a:pt x="16203" y="4353"/>
                      <a:pt x="7981" y="2177"/>
                      <a:pt x="0" y="0"/>
                    </a:cubicBezTo>
                    <a:cubicBezTo>
                      <a:pt x="7739" y="2902"/>
                      <a:pt x="15720" y="7255"/>
                      <a:pt x="22975" y="13060"/>
                    </a:cubicBezTo>
                    <a:cubicBezTo>
                      <a:pt x="28054" y="17171"/>
                      <a:pt x="32407" y="21766"/>
                      <a:pt x="36277" y="26603"/>
                    </a:cubicBezTo>
                    <a:cubicBezTo>
                      <a:pt x="36760" y="24184"/>
                      <a:pt x="37485" y="22008"/>
                      <a:pt x="37970" y="19831"/>
                    </a:cubicBezTo>
                    <a:cubicBezTo>
                      <a:pt x="33375" y="16203"/>
                      <a:pt x="29505" y="12334"/>
                      <a:pt x="26361" y="8464"/>
                    </a:cubicBezTo>
                    <a:close/>
                  </a:path>
                </a:pathLst>
              </a:custGeom>
              <a:grpFill/>
              <a:ln w="2417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D482ACF-0CF1-7CC4-DC61-470556710B64}"/>
                  </a:ext>
                </a:extLst>
              </p:cNvPr>
              <p:cNvSpPr/>
              <p:nvPr/>
            </p:nvSpPr>
            <p:spPr>
              <a:xfrm>
                <a:off x="10260877" y="5685078"/>
                <a:ext cx="17654" cy="22491"/>
              </a:xfrm>
              <a:custGeom>
                <a:avLst/>
                <a:gdLst>
                  <a:gd name="connsiteX0" fmla="*/ 0 w 17654"/>
                  <a:gd name="connsiteY0" fmla="*/ 0 h 22491"/>
                  <a:gd name="connsiteX1" fmla="*/ 7014 w 17654"/>
                  <a:gd name="connsiteY1" fmla="*/ 9190 h 22491"/>
                  <a:gd name="connsiteX2" fmla="*/ 15720 w 17654"/>
                  <a:gd name="connsiteY2" fmla="*/ 22491 h 22491"/>
                  <a:gd name="connsiteX3" fmla="*/ 17655 w 17654"/>
                  <a:gd name="connsiteY3" fmla="*/ 14752 h 22491"/>
                  <a:gd name="connsiteX4" fmla="*/ 16929 w 17654"/>
                  <a:gd name="connsiteY4" fmla="*/ 14027 h 22491"/>
                  <a:gd name="connsiteX5" fmla="*/ 0 w 17654"/>
                  <a:gd name="connsiteY5" fmla="*/ 0 h 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4" h="22491">
                    <a:moveTo>
                      <a:pt x="0" y="0"/>
                    </a:moveTo>
                    <a:cubicBezTo>
                      <a:pt x="2419" y="3144"/>
                      <a:pt x="4837" y="6046"/>
                      <a:pt x="7014" y="9190"/>
                    </a:cubicBezTo>
                    <a:cubicBezTo>
                      <a:pt x="10399" y="13543"/>
                      <a:pt x="13060" y="18138"/>
                      <a:pt x="15720" y="22491"/>
                    </a:cubicBezTo>
                    <a:cubicBezTo>
                      <a:pt x="16445" y="19831"/>
                      <a:pt x="16929" y="17413"/>
                      <a:pt x="17655" y="14752"/>
                    </a:cubicBezTo>
                    <a:cubicBezTo>
                      <a:pt x="17413" y="14511"/>
                      <a:pt x="17171" y="14269"/>
                      <a:pt x="16929" y="14027"/>
                    </a:cubicBezTo>
                    <a:cubicBezTo>
                      <a:pt x="12092" y="9674"/>
                      <a:pt x="6046" y="4837"/>
                      <a:pt x="0" y="0"/>
                    </a:cubicBezTo>
                    <a:close/>
                  </a:path>
                </a:pathLst>
              </a:custGeom>
              <a:grpFill/>
              <a:ln w="2417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05C26D1-2839-A0C7-310A-BAFCB70C95E3}"/>
                  </a:ext>
                </a:extLst>
              </p:cNvPr>
              <p:cNvSpPr/>
              <p:nvPr/>
            </p:nvSpPr>
            <p:spPr>
              <a:xfrm>
                <a:off x="10280225" y="5621715"/>
                <a:ext cx="14268" cy="5804"/>
              </a:xfrm>
              <a:custGeom>
                <a:avLst/>
                <a:gdLst>
                  <a:gd name="connsiteX0" fmla="*/ 12334 w 14268"/>
                  <a:gd name="connsiteY0" fmla="*/ 0 h 5804"/>
                  <a:gd name="connsiteX1" fmla="*/ 1451 w 14268"/>
                  <a:gd name="connsiteY1" fmla="*/ 967 h 5804"/>
                  <a:gd name="connsiteX2" fmla="*/ 0 w 14268"/>
                  <a:gd name="connsiteY2" fmla="*/ 4595 h 5804"/>
                  <a:gd name="connsiteX3" fmla="*/ 14269 w 14268"/>
                  <a:gd name="connsiteY3" fmla="*/ 5804 h 5804"/>
                  <a:gd name="connsiteX4" fmla="*/ 12334 w 14268"/>
                  <a:gd name="connsiteY4" fmla="*/ 0 h 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 h="5804">
                    <a:moveTo>
                      <a:pt x="12334" y="0"/>
                    </a:moveTo>
                    <a:cubicBezTo>
                      <a:pt x="9189" y="484"/>
                      <a:pt x="5562" y="726"/>
                      <a:pt x="1451" y="967"/>
                    </a:cubicBezTo>
                    <a:cubicBezTo>
                      <a:pt x="967" y="2177"/>
                      <a:pt x="483" y="3386"/>
                      <a:pt x="0" y="4595"/>
                    </a:cubicBezTo>
                    <a:cubicBezTo>
                      <a:pt x="4595" y="4837"/>
                      <a:pt x="9432" y="5079"/>
                      <a:pt x="14269" y="5804"/>
                    </a:cubicBezTo>
                    <a:cubicBezTo>
                      <a:pt x="13785" y="3869"/>
                      <a:pt x="13059" y="1935"/>
                      <a:pt x="12334" y="0"/>
                    </a:cubicBezTo>
                    <a:close/>
                  </a:path>
                </a:pathLst>
              </a:custGeom>
              <a:grpFill/>
              <a:ln w="2417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4D7C9CE-B503-2609-8DF6-7B59DBC0057B}"/>
                  </a:ext>
                </a:extLst>
              </p:cNvPr>
              <p:cNvSpPr/>
              <p:nvPr/>
            </p:nvSpPr>
            <p:spPr>
              <a:xfrm>
                <a:off x="10312390" y="5651461"/>
                <a:ext cx="8464" cy="3385"/>
              </a:xfrm>
              <a:custGeom>
                <a:avLst/>
                <a:gdLst>
                  <a:gd name="connsiteX0" fmla="*/ 7739 w 8464"/>
                  <a:gd name="connsiteY0" fmla="*/ 1451 h 3385"/>
                  <a:gd name="connsiteX1" fmla="*/ 0 w 8464"/>
                  <a:gd name="connsiteY1" fmla="*/ 0 h 3385"/>
                  <a:gd name="connsiteX2" fmla="*/ 8465 w 8464"/>
                  <a:gd name="connsiteY2" fmla="*/ 3386 h 3385"/>
                  <a:gd name="connsiteX3" fmla="*/ 7739 w 8464"/>
                  <a:gd name="connsiteY3" fmla="*/ 1451 h 3385"/>
                </a:gdLst>
                <a:ahLst/>
                <a:cxnLst>
                  <a:cxn ang="0">
                    <a:pos x="connsiteX0" y="connsiteY0"/>
                  </a:cxn>
                  <a:cxn ang="0">
                    <a:pos x="connsiteX1" y="connsiteY1"/>
                  </a:cxn>
                  <a:cxn ang="0">
                    <a:pos x="connsiteX2" y="connsiteY2"/>
                  </a:cxn>
                  <a:cxn ang="0">
                    <a:pos x="connsiteX3" y="connsiteY3"/>
                  </a:cxn>
                </a:cxnLst>
                <a:rect l="l" t="t" r="r" b="b"/>
                <a:pathLst>
                  <a:path w="8464" h="3385">
                    <a:moveTo>
                      <a:pt x="7739" y="1451"/>
                    </a:moveTo>
                    <a:cubicBezTo>
                      <a:pt x="5079" y="967"/>
                      <a:pt x="2419" y="484"/>
                      <a:pt x="0" y="0"/>
                    </a:cubicBezTo>
                    <a:cubicBezTo>
                      <a:pt x="2902" y="967"/>
                      <a:pt x="5804" y="2177"/>
                      <a:pt x="8465" y="3386"/>
                    </a:cubicBezTo>
                    <a:cubicBezTo>
                      <a:pt x="8223" y="2660"/>
                      <a:pt x="7981" y="2177"/>
                      <a:pt x="7739" y="1451"/>
                    </a:cubicBezTo>
                    <a:close/>
                  </a:path>
                </a:pathLst>
              </a:custGeom>
              <a:grpFill/>
              <a:ln w="2417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182BF2-9967-BC4A-08D3-89F31E3ACDD4}"/>
                  </a:ext>
                </a:extLst>
              </p:cNvPr>
              <p:cNvSpPr/>
              <p:nvPr/>
            </p:nvSpPr>
            <p:spPr>
              <a:xfrm>
                <a:off x="10289656" y="5721596"/>
                <a:ext cx="8706" cy="21765"/>
              </a:xfrm>
              <a:custGeom>
                <a:avLst/>
                <a:gdLst>
                  <a:gd name="connsiteX0" fmla="*/ 0 w 8706"/>
                  <a:gd name="connsiteY0" fmla="*/ 12818 h 21765"/>
                  <a:gd name="connsiteX1" fmla="*/ 1210 w 8706"/>
                  <a:gd name="connsiteY1" fmla="*/ 15962 h 21765"/>
                  <a:gd name="connsiteX2" fmla="*/ 3144 w 8706"/>
                  <a:gd name="connsiteY2" fmla="*/ 21766 h 21765"/>
                  <a:gd name="connsiteX3" fmla="*/ 8707 w 8706"/>
                  <a:gd name="connsiteY3" fmla="*/ 4837 h 21765"/>
                  <a:gd name="connsiteX4" fmla="*/ 5079 w 8706"/>
                  <a:gd name="connsiteY4" fmla="*/ 0 h 21765"/>
                  <a:gd name="connsiteX5" fmla="*/ 0 w 8706"/>
                  <a:gd name="connsiteY5" fmla="*/ 12818 h 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6" h="21765">
                    <a:moveTo>
                      <a:pt x="0" y="12818"/>
                    </a:moveTo>
                    <a:cubicBezTo>
                      <a:pt x="483" y="13785"/>
                      <a:pt x="968" y="14994"/>
                      <a:pt x="1210" y="15962"/>
                    </a:cubicBezTo>
                    <a:cubicBezTo>
                      <a:pt x="1935" y="17896"/>
                      <a:pt x="2661" y="19831"/>
                      <a:pt x="3144" y="21766"/>
                    </a:cubicBezTo>
                    <a:cubicBezTo>
                      <a:pt x="5079" y="15962"/>
                      <a:pt x="6772" y="10157"/>
                      <a:pt x="8707" y="4837"/>
                    </a:cubicBezTo>
                    <a:cubicBezTo>
                      <a:pt x="7497" y="3144"/>
                      <a:pt x="6288" y="1693"/>
                      <a:pt x="5079" y="0"/>
                    </a:cubicBezTo>
                    <a:cubicBezTo>
                      <a:pt x="3628" y="4353"/>
                      <a:pt x="1935" y="8706"/>
                      <a:pt x="0" y="12818"/>
                    </a:cubicBezTo>
                    <a:close/>
                  </a:path>
                </a:pathLst>
              </a:custGeom>
              <a:grpFill/>
              <a:ln w="24174"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221D364-4BBE-9EE0-BB43-0E9E5FFBEBDE}"/>
                  </a:ext>
                </a:extLst>
              </p:cNvPr>
              <p:cNvSpPr/>
              <p:nvPr/>
            </p:nvSpPr>
            <p:spPr>
              <a:xfrm>
                <a:off x="10306343" y="5583020"/>
                <a:ext cx="967" cy="967"/>
              </a:xfrm>
              <a:custGeom>
                <a:avLst/>
                <a:gdLst>
                  <a:gd name="connsiteX0" fmla="*/ 483 w 967"/>
                  <a:gd name="connsiteY0" fmla="*/ 726 h 967"/>
                  <a:gd name="connsiteX1" fmla="*/ 968 w 967"/>
                  <a:gd name="connsiteY1" fmla="*/ 967 h 967"/>
                  <a:gd name="connsiteX2" fmla="*/ 0 w 967"/>
                  <a:gd name="connsiteY2" fmla="*/ 0 h 967"/>
                  <a:gd name="connsiteX3" fmla="*/ 483 w 967"/>
                  <a:gd name="connsiteY3" fmla="*/ 726 h 967"/>
                </a:gdLst>
                <a:ahLst/>
                <a:cxnLst>
                  <a:cxn ang="0">
                    <a:pos x="connsiteX0" y="connsiteY0"/>
                  </a:cxn>
                  <a:cxn ang="0">
                    <a:pos x="connsiteX1" y="connsiteY1"/>
                  </a:cxn>
                  <a:cxn ang="0">
                    <a:pos x="connsiteX2" y="connsiteY2"/>
                  </a:cxn>
                  <a:cxn ang="0">
                    <a:pos x="connsiteX3" y="connsiteY3"/>
                  </a:cxn>
                </a:cxnLst>
                <a:rect l="l" t="t" r="r" b="b"/>
                <a:pathLst>
                  <a:path w="967" h="967">
                    <a:moveTo>
                      <a:pt x="483" y="726"/>
                    </a:moveTo>
                    <a:cubicBezTo>
                      <a:pt x="726" y="726"/>
                      <a:pt x="726" y="967"/>
                      <a:pt x="968" y="967"/>
                    </a:cubicBezTo>
                    <a:cubicBezTo>
                      <a:pt x="726" y="726"/>
                      <a:pt x="483" y="242"/>
                      <a:pt x="0" y="0"/>
                    </a:cubicBezTo>
                    <a:cubicBezTo>
                      <a:pt x="242" y="242"/>
                      <a:pt x="483" y="484"/>
                      <a:pt x="483" y="726"/>
                    </a:cubicBezTo>
                    <a:close/>
                  </a:path>
                </a:pathLst>
              </a:custGeom>
              <a:grpFill/>
              <a:ln w="24174"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2C327D5-2518-496F-554C-4E63177B5A81}"/>
                  </a:ext>
                </a:extLst>
              </p:cNvPr>
              <p:cNvSpPr/>
              <p:nvPr/>
            </p:nvSpPr>
            <p:spPr>
              <a:xfrm>
                <a:off x="10181069" y="5638644"/>
                <a:ext cx="8706" cy="3144"/>
              </a:xfrm>
              <a:custGeom>
                <a:avLst/>
                <a:gdLst>
                  <a:gd name="connsiteX0" fmla="*/ 0 w 8706"/>
                  <a:gd name="connsiteY0" fmla="*/ 0 h 3144"/>
                  <a:gd name="connsiteX1" fmla="*/ 8706 w 8706"/>
                  <a:gd name="connsiteY1" fmla="*/ 3144 h 3144"/>
                  <a:gd name="connsiteX2" fmla="*/ 6772 w 8706"/>
                  <a:gd name="connsiteY2" fmla="*/ 1209 h 3144"/>
                  <a:gd name="connsiteX3" fmla="*/ 0 w 8706"/>
                  <a:gd name="connsiteY3" fmla="*/ 0 h 3144"/>
                </a:gdLst>
                <a:ahLst/>
                <a:cxnLst>
                  <a:cxn ang="0">
                    <a:pos x="connsiteX0" y="connsiteY0"/>
                  </a:cxn>
                  <a:cxn ang="0">
                    <a:pos x="connsiteX1" y="connsiteY1"/>
                  </a:cxn>
                  <a:cxn ang="0">
                    <a:pos x="connsiteX2" y="connsiteY2"/>
                  </a:cxn>
                  <a:cxn ang="0">
                    <a:pos x="connsiteX3" y="connsiteY3"/>
                  </a:cxn>
                </a:cxnLst>
                <a:rect l="l" t="t" r="r" b="b"/>
                <a:pathLst>
                  <a:path w="8706" h="3144">
                    <a:moveTo>
                      <a:pt x="0" y="0"/>
                    </a:moveTo>
                    <a:cubicBezTo>
                      <a:pt x="2902" y="967"/>
                      <a:pt x="5804" y="1935"/>
                      <a:pt x="8706" y="3144"/>
                    </a:cubicBezTo>
                    <a:cubicBezTo>
                      <a:pt x="7981" y="2418"/>
                      <a:pt x="7255" y="1693"/>
                      <a:pt x="6772" y="1209"/>
                    </a:cubicBezTo>
                    <a:cubicBezTo>
                      <a:pt x="4595" y="726"/>
                      <a:pt x="2419" y="484"/>
                      <a:pt x="0" y="0"/>
                    </a:cubicBezTo>
                    <a:close/>
                  </a:path>
                </a:pathLst>
              </a:custGeom>
              <a:grpFill/>
              <a:ln w="24174"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855175E-0E28-DBAA-8BBC-166290DAD90F}"/>
                  </a:ext>
                </a:extLst>
              </p:cNvPr>
              <p:cNvSpPr/>
              <p:nvPr/>
            </p:nvSpPr>
            <p:spPr>
              <a:xfrm>
                <a:off x="10210574" y="5623408"/>
                <a:ext cx="63120" cy="5804"/>
              </a:xfrm>
              <a:custGeom>
                <a:avLst/>
                <a:gdLst>
                  <a:gd name="connsiteX0" fmla="*/ 62154 w 63120"/>
                  <a:gd name="connsiteY0" fmla="*/ 0 h 5804"/>
                  <a:gd name="connsiteX1" fmla="*/ 14752 w 63120"/>
                  <a:gd name="connsiteY1" fmla="*/ 1451 h 5804"/>
                  <a:gd name="connsiteX2" fmla="*/ 0 w 63120"/>
                  <a:gd name="connsiteY2" fmla="*/ 1451 h 5804"/>
                  <a:gd name="connsiteX3" fmla="*/ 23459 w 63120"/>
                  <a:gd name="connsiteY3" fmla="*/ 5804 h 5804"/>
                  <a:gd name="connsiteX4" fmla="*/ 37002 w 63120"/>
                  <a:gd name="connsiteY4" fmla="*/ 3869 h 5804"/>
                  <a:gd name="connsiteX5" fmla="*/ 63121 w 63120"/>
                  <a:gd name="connsiteY5" fmla="*/ 2902 h 5804"/>
                  <a:gd name="connsiteX6" fmla="*/ 62154 w 63120"/>
                  <a:gd name="connsiteY6" fmla="*/ 0 h 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20" h="5804">
                    <a:moveTo>
                      <a:pt x="62154" y="0"/>
                    </a:moveTo>
                    <a:cubicBezTo>
                      <a:pt x="48127" y="967"/>
                      <a:pt x="31439" y="1451"/>
                      <a:pt x="14752" y="1451"/>
                    </a:cubicBezTo>
                    <a:cubicBezTo>
                      <a:pt x="9674" y="1451"/>
                      <a:pt x="4836" y="1451"/>
                      <a:pt x="0" y="1451"/>
                    </a:cubicBezTo>
                    <a:cubicBezTo>
                      <a:pt x="7739" y="2660"/>
                      <a:pt x="15478" y="4111"/>
                      <a:pt x="23459" y="5804"/>
                    </a:cubicBezTo>
                    <a:cubicBezTo>
                      <a:pt x="27328" y="5079"/>
                      <a:pt x="31924" y="4353"/>
                      <a:pt x="37002" y="3869"/>
                    </a:cubicBezTo>
                    <a:cubicBezTo>
                      <a:pt x="44741" y="2902"/>
                      <a:pt x="53689" y="2660"/>
                      <a:pt x="63121" y="2902"/>
                    </a:cubicBezTo>
                    <a:cubicBezTo>
                      <a:pt x="62637" y="1693"/>
                      <a:pt x="62395" y="967"/>
                      <a:pt x="62154" y="0"/>
                    </a:cubicBezTo>
                    <a:close/>
                  </a:path>
                </a:pathLst>
              </a:custGeom>
              <a:grpFill/>
              <a:ln w="24174"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9DF5175-1B66-EED3-BEAA-864539D45E89}"/>
                  </a:ext>
                </a:extLst>
              </p:cNvPr>
              <p:cNvSpPr/>
              <p:nvPr/>
            </p:nvSpPr>
            <p:spPr>
              <a:xfrm>
                <a:off x="10215169" y="5644932"/>
                <a:ext cx="14510" cy="3143"/>
              </a:xfrm>
              <a:custGeom>
                <a:avLst/>
                <a:gdLst>
                  <a:gd name="connsiteX0" fmla="*/ 4595 w 14510"/>
                  <a:gd name="connsiteY0" fmla="*/ 2660 h 3143"/>
                  <a:gd name="connsiteX1" fmla="*/ 5804 w 14510"/>
                  <a:gd name="connsiteY1" fmla="*/ 2660 h 3143"/>
                  <a:gd name="connsiteX2" fmla="*/ 14510 w 14510"/>
                  <a:gd name="connsiteY2" fmla="*/ 3144 h 3143"/>
                  <a:gd name="connsiteX3" fmla="*/ 0 w 14510"/>
                  <a:gd name="connsiteY3" fmla="*/ 0 h 3143"/>
                  <a:gd name="connsiteX4" fmla="*/ 4595 w 14510"/>
                  <a:gd name="connsiteY4" fmla="*/ 266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0" h="3143">
                    <a:moveTo>
                      <a:pt x="4595" y="2660"/>
                    </a:moveTo>
                    <a:cubicBezTo>
                      <a:pt x="5079" y="2660"/>
                      <a:pt x="5321" y="2660"/>
                      <a:pt x="5804" y="2660"/>
                    </a:cubicBezTo>
                    <a:cubicBezTo>
                      <a:pt x="7981" y="2418"/>
                      <a:pt x="11125" y="2660"/>
                      <a:pt x="14510" y="3144"/>
                    </a:cubicBezTo>
                    <a:cubicBezTo>
                      <a:pt x="9674" y="1935"/>
                      <a:pt x="4836" y="967"/>
                      <a:pt x="0" y="0"/>
                    </a:cubicBezTo>
                    <a:cubicBezTo>
                      <a:pt x="1451" y="726"/>
                      <a:pt x="2902" y="1693"/>
                      <a:pt x="4595" y="2660"/>
                    </a:cubicBezTo>
                    <a:close/>
                  </a:path>
                </a:pathLst>
              </a:custGeom>
              <a:grpFill/>
              <a:ln w="24174"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32B248-A91E-DF84-BC8A-45AA5D4E6170}"/>
                  </a:ext>
                </a:extLst>
              </p:cNvPr>
              <p:cNvSpPr/>
              <p:nvPr/>
            </p:nvSpPr>
            <p:spPr>
              <a:xfrm>
                <a:off x="10475876" y="5767305"/>
                <a:ext cx="5320" cy="5320"/>
              </a:xfrm>
              <a:custGeom>
                <a:avLst/>
                <a:gdLst>
                  <a:gd name="connsiteX0" fmla="*/ 4353 w 5320"/>
                  <a:gd name="connsiteY0" fmla="*/ 5321 h 5320"/>
                  <a:gd name="connsiteX1" fmla="*/ 5321 w 5320"/>
                  <a:gd name="connsiteY1" fmla="*/ 4353 h 5320"/>
                  <a:gd name="connsiteX2" fmla="*/ 0 w 5320"/>
                  <a:gd name="connsiteY2" fmla="*/ 0 h 5320"/>
                  <a:gd name="connsiteX3" fmla="*/ 4353 w 5320"/>
                  <a:gd name="connsiteY3" fmla="*/ 5321 h 5320"/>
                </a:gdLst>
                <a:ahLst/>
                <a:cxnLst>
                  <a:cxn ang="0">
                    <a:pos x="connsiteX0" y="connsiteY0"/>
                  </a:cxn>
                  <a:cxn ang="0">
                    <a:pos x="connsiteX1" y="connsiteY1"/>
                  </a:cxn>
                  <a:cxn ang="0">
                    <a:pos x="connsiteX2" y="connsiteY2"/>
                  </a:cxn>
                  <a:cxn ang="0">
                    <a:pos x="connsiteX3" y="connsiteY3"/>
                  </a:cxn>
                </a:cxnLst>
                <a:rect l="l" t="t" r="r" b="b"/>
                <a:pathLst>
                  <a:path w="5320" h="5320">
                    <a:moveTo>
                      <a:pt x="4353" y="5321"/>
                    </a:moveTo>
                    <a:lnTo>
                      <a:pt x="5321" y="4353"/>
                    </a:lnTo>
                    <a:cubicBezTo>
                      <a:pt x="3385" y="2660"/>
                      <a:pt x="1692" y="1209"/>
                      <a:pt x="0" y="0"/>
                    </a:cubicBezTo>
                    <a:cubicBezTo>
                      <a:pt x="1451" y="1693"/>
                      <a:pt x="2902" y="3386"/>
                      <a:pt x="4353" y="5321"/>
                    </a:cubicBezTo>
                    <a:close/>
                  </a:path>
                </a:pathLst>
              </a:custGeom>
              <a:grpFill/>
              <a:ln w="24174"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3FCAAB6-98B1-507D-E038-143349CB07F9}"/>
                  </a:ext>
                </a:extLst>
              </p:cNvPr>
              <p:cNvSpPr/>
              <p:nvPr/>
            </p:nvSpPr>
            <p:spPr>
              <a:xfrm>
                <a:off x="10448306" y="5736349"/>
                <a:ext cx="725" cy="725"/>
              </a:xfrm>
              <a:custGeom>
                <a:avLst/>
                <a:gdLst>
                  <a:gd name="connsiteX0" fmla="*/ 726 w 725"/>
                  <a:gd name="connsiteY0" fmla="*/ 726 h 725"/>
                  <a:gd name="connsiteX1" fmla="*/ 726 w 725"/>
                  <a:gd name="connsiteY1" fmla="*/ 726 h 725"/>
                  <a:gd name="connsiteX2" fmla="*/ 0 w 725"/>
                  <a:gd name="connsiteY2" fmla="*/ 0 h 725"/>
                  <a:gd name="connsiteX3" fmla="*/ 726 w 725"/>
                  <a:gd name="connsiteY3" fmla="*/ 726 h 725"/>
                </a:gdLst>
                <a:ahLst/>
                <a:cxnLst>
                  <a:cxn ang="0">
                    <a:pos x="connsiteX0" y="connsiteY0"/>
                  </a:cxn>
                  <a:cxn ang="0">
                    <a:pos x="connsiteX1" y="connsiteY1"/>
                  </a:cxn>
                  <a:cxn ang="0">
                    <a:pos x="connsiteX2" y="connsiteY2"/>
                  </a:cxn>
                  <a:cxn ang="0">
                    <a:pos x="connsiteX3" y="connsiteY3"/>
                  </a:cxn>
                </a:cxnLst>
                <a:rect l="l" t="t" r="r" b="b"/>
                <a:pathLst>
                  <a:path w="725" h="725">
                    <a:moveTo>
                      <a:pt x="726" y="726"/>
                    </a:moveTo>
                    <a:cubicBezTo>
                      <a:pt x="726" y="726"/>
                      <a:pt x="726" y="726"/>
                      <a:pt x="726" y="726"/>
                    </a:cubicBezTo>
                    <a:cubicBezTo>
                      <a:pt x="484" y="484"/>
                      <a:pt x="242" y="242"/>
                      <a:pt x="0" y="0"/>
                    </a:cubicBezTo>
                    <a:cubicBezTo>
                      <a:pt x="242" y="242"/>
                      <a:pt x="484" y="484"/>
                      <a:pt x="726" y="726"/>
                    </a:cubicBezTo>
                    <a:close/>
                  </a:path>
                </a:pathLst>
              </a:custGeom>
              <a:grpFill/>
              <a:ln w="24174"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425421-3733-4C73-91C4-41CFE76A5EFB}"/>
                  </a:ext>
                </a:extLst>
              </p:cNvPr>
              <p:cNvSpPr/>
              <p:nvPr/>
            </p:nvSpPr>
            <p:spPr>
              <a:xfrm>
                <a:off x="10312147" y="5689189"/>
                <a:ext cx="484" cy="967"/>
              </a:xfrm>
              <a:custGeom>
                <a:avLst/>
                <a:gdLst>
                  <a:gd name="connsiteX0" fmla="*/ 242 w 484"/>
                  <a:gd name="connsiteY0" fmla="*/ 967 h 967"/>
                  <a:gd name="connsiteX1" fmla="*/ 484 w 484"/>
                  <a:gd name="connsiteY1" fmla="*/ 242 h 967"/>
                  <a:gd name="connsiteX2" fmla="*/ 0 w 484"/>
                  <a:gd name="connsiteY2" fmla="*/ 0 h 967"/>
                  <a:gd name="connsiteX3" fmla="*/ 242 w 484"/>
                  <a:gd name="connsiteY3" fmla="*/ 967 h 967"/>
                </a:gdLst>
                <a:ahLst/>
                <a:cxnLst>
                  <a:cxn ang="0">
                    <a:pos x="connsiteX0" y="connsiteY0"/>
                  </a:cxn>
                  <a:cxn ang="0">
                    <a:pos x="connsiteX1" y="connsiteY1"/>
                  </a:cxn>
                  <a:cxn ang="0">
                    <a:pos x="connsiteX2" y="connsiteY2"/>
                  </a:cxn>
                  <a:cxn ang="0">
                    <a:pos x="connsiteX3" y="connsiteY3"/>
                  </a:cxn>
                </a:cxnLst>
                <a:rect l="l" t="t" r="r" b="b"/>
                <a:pathLst>
                  <a:path w="484" h="967">
                    <a:moveTo>
                      <a:pt x="242" y="967"/>
                    </a:moveTo>
                    <a:cubicBezTo>
                      <a:pt x="242" y="726"/>
                      <a:pt x="484" y="484"/>
                      <a:pt x="484" y="242"/>
                    </a:cubicBezTo>
                    <a:cubicBezTo>
                      <a:pt x="242" y="242"/>
                      <a:pt x="242" y="0"/>
                      <a:pt x="0" y="0"/>
                    </a:cubicBezTo>
                    <a:cubicBezTo>
                      <a:pt x="242" y="484"/>
                      <a:pt x="242" y="726"/>
                      <a:pt x="242" y="967"/>
                    </a:cubicBezTo>
                    <a:close/>
                  </a:path>
                </a:pathLst>
              </a:custGeom>
              <a:grpFill/>
              <a:ln w="24174"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1DE68CD-FFC1-8398-4EF1-4CA04072FAF0}"/>
                  </a:ext>
                </a:extLst>
              </p:cNvPr>
              <p:cNvSpPr/>
              <p:nvPr/>
            </p:nvSpPr>
            <p:spPr>
              <a:xfrm>
                <a:off x="10532710" y="5934418"/>
                <a:ext cx="1208" cy="7013"/>
              </a:xfrm>
              <a:custGeom>
                <a:avLst/>
                <a:gdLst>
                  <a:gd name="connsiteX0" fmla="*/ 0 w 1208"/>
                  <a:gd name="connsiteY0" fmla="*/ 7014 h 7013"/>
                  <a:gd name="connsiteX1" fmla="*/ 1209 w 1208"/>
                  <a:gd name="connsiteY1" fmla="*/ 1693 h 7013"/>
                  <a:gd name="connsiteX2" fmla="*/ 726 w 1208"/>
                  <a:gd name="connsiteY2" fmla="*/ 0 h 7013"/>
                  <a:gd name="connsiteX3" fmla="*/ 0 w 1208"/>
                  <a:gd name="connsiteY3" fmla="*/ 7014 h 7013"/>
                </a:gdLst>
                <a:ahLst/>
                <a:cxnLst>
                  <a:cxn ang="0">
                    <a:pos x="connsiteX0" y="connsiteY0"/>
                  </a:cxn>
                  <a:cxn ang="0">
                    <a:pos x="connsiteX1" y="connsiteY1"/>
                  </a:cxn>
                  <a:cxn ang="0">
                    <a:pos x="connsiteX2" y="connsiteY2"/>
                  </a:cxn>
                  <a:cxn ang="0">
                    <a:pos x="connsiteX3" y="connsiteY3"/>
                  </a:cxn>
                </a:cxnLst>
                <a:rect l="l" t="t" r="r" b="b"/>
                <a:pathLst>
                  <a:path w="1208" h="7013">
                    <a:moveTo>
                      <a:pt x="0" y="7014"/>
                    </a:moveTo>
                    <a:cubicBezTo>
                      <a:pt x="483" y="4837"/>
                      <a:pt x="967" y="3144"/>
                      <a:pt x="1209" y="1693"/>
                    </a:cubicBezTo>
                    <a:cubicBezTo>
                      <a:pt x="967" y="1209"/>
                      <a:pt x="726" y="484"/>
                      <a:pt x="726" y="0"/>
                    </a:cubicBezTo>
                    <a:cubicBezTo>
                      <a:pt x="483" y="2419"/>
                      <a:pt x="241" y="4595"/>
                      <a:pt x="0" y="7014"/>
                    </a:cubicBezTo>
                    <a:close/>
                  </a:path>
                </a:pathLst>
              </a:custGeom>
              <a:grpFill/>
              <a:ln w="24174"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7D06A48-F60B-2F19-4003-3371351338B6}"/>
                  </a:ext>
                </a:extLst>
              </p:cNvPr>
              <p:cNvSpPr/>
              <p:nvPr/>
            </p:nvSpPr>
            <p:spPr>
              <a:xfrm>
                <a:off x="10058937" y="5672260"/>
                <a:ext cx="16929" cy="11124"/>
              </a:xfrm>
              <a:custGeom>
                <a:avLst/>
                <a:gdLst>
                  <a:gd name="connsiteX0" fmla="*/ 968 w 16929"/>
                  <a:gd name="connsiteY0" fmla="*/ 7497 h 11124"/>
                  <a:gd name="connsiteX1" fmla="*/ 0 w 16929"/>
                  <a:gd name="connsiteY1" fmla="*/ 9674 h 11124"/>
                  <a:gd name="connsiteX2" fmla="*/ 8223 w 16929"/>
                  <a:gd name="connsiteY2" fmla="*/ 9916 h 11124"/>
                  <a:gd name="connsiteX3" fmla="*/ 16929 w 16929"/>
                  <a:gd name="connsiteY3" fmla="*/ 11125 h 11124"/>
                  <a:gd name="connsiteX4" fmla="*/ 1935 w 16929"/>
                  <a:gd name="connsiteY4" fmla="*/ 0 h 11124"/>
                  <a:gd name="connsiteX5" fmla="*/ 968 w 16929"/>
                  <a:gd name="connsiteY5" fmla="*/ 7497 h 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9" h="11124">
                    <a:moveTo>
                      <a:pt x="968" y="7497"/>
                    </a:moveTo>
                    <a:cubicBezTo>
                      <a:pt x="726" y="8223"/>
                      <a:pt x="242" y="8948"/>
                      <a:pt x="0" y="9674"/>
                    </a:cubicBezTo>
                    <a:cubicBezTo>
                      <a:pt x="2903" y="9674"/>
                      <a:pt x="5563" y="9674"/>
                      <a:pt x="8223" y="9916"/>
                    </a:cubicBezTo>
                    <a:cubicBezTo>
                      <a:pt x="11609" y="10157"/>
                      <a:pt x="14511" y="10641"/>
                      <a:pt x="16929" y="11125"/>
                    </a:cubicBezTo>
                    <a:cubicBezTo>
                      <a:pt x="11609" y="7255"/>
                      <a:pt x="6772" y="3628"/>
                      <a:pt x="1935" y="0"/>
                    </a:cubicBezTo>
                    <a:cubicBezTo>
                      <a:pt x="1935" y="2418"/>
                      <a:pt x="1935" y="4837"/>
                      <a:pt x="968" y="7497"/>
                    </a:cubicBezTo>
                    <a:close/>
                  </a:path>
                </a:pathLst>
              </a:custGeom>
              <a:grpFill/>
              <a:ln w="24174"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4D6F7B8-8879-C2A5-2A91-E930FC0E5105}"/>
                  </a:ext>
                </a:extLst>
              </p:cNvPr>
              <p:cNvSpPr/>
              <p:nvPr/>
            </p:nvSpPr>
            <p:spPr>
              <a:xfrm>
                <a:off x="10348183" y="5657991"/>
                <a:ext cx="7255" cy="3143"/>
              </a:xfrm>
              <a:custGeom>
                <a:avLst/>
                <a:gdLst>
                  <a:gd name="connsiteX0" fmla="*/ 241 w 7255"/>
                  <a:gd name="connsiteY0" fmla="*/ 0 h 3143"/>
                  <a:gd name="connsiteX1" fmla="*/ 0 w 7255"/>
                  <a:gd name="connsiteY1" fmla="*/ 1451 h 3143"/>
                  <a:gd name="connsiteX2" fmla="*/ 7255 w 7255"/>
                  <a:gd name="connsiteY2" fmla="*/ 3144 h 3143"/>
                  <a:gd name="connsiteX3" fmla="*/ 5804 w 7255"/>
                  <a:gd name="connsiteY3" fmla="*/ 967 h 3143"/>
                  <a:gd name="connsiteX4" fmla="*/ 241 w 7255"/>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 h="3143">
                    <a:moveTo>
                      <a:pt x="241" y="0"/>
                    </a:moveTo>
                    <a:cubicBezTo>
                      <a:pt x="241" y="484"/>
                      <a:pt x="0" y="967"/>
                      <a:pt x="0" y="1451"/>
                    </a:cubicBezTo>
                    <a:cubicBezTo>
                      <a:pt x="2418" y="1935"/>
                      <a:pt x="4836" y="2660"/>
                      <a:pt x="7255" y="3144"/>
                    </a:cubicBezTo>
                    <a:cubicBezTo>
                      <a:pt x="6772" y="2418"/>
                      <a:pt x="6287" y="1693"/>
                      <a:pt x="5804" y="967"/>
                    </a:cubicBezTo>
                    <a:cubicBezTo>
                      <a:pt x="4111" y="484"/>
                      <a:pt x="2177" y="242"/>
                      <a:pt x="241" y="0"/>
                    </a:cubicBezTo>
                    <a:close/>
                  </a:path>
                </a:pathLst>
              </a:custGeom>
              <a:grpFill/>
              <a:ln w="24174"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BE472B3-EC05-8916-3A5F-CFEABA552569}"/>
                  </a:ext>
                </a:extLst>
              </p:cNvPr>
              <p:cNvSpPr/>
              <p:nvPr/>
            </p:nvSpPr>
            <p:spPr>
              <a:xfrm>
                <a:off x="10319645" y="5857029"/>
                <a:ext cx="242" cy="1209"/>
              </a:xfrm>
              <a:custGeom>
                <a:avLst/>
                <a:gdLst>
                  <a:gd name="connsiteX0" fmla="*/ 0 w 242"/>
                  <a:gd name="connsiteY0" fmla="*/ 1209 h 1209"/>
                  <a:gd name="connsiteX1" fmla="*/ 242 w 242"/>
                  <a:gd name="connsiteY1" fmla="*/ 726 h 1209"/>
                  <a:gd name="connsiteX2" fmla="*/ 242 w 242"/>
                  <a:gd name="connsiteY2" fmla="*/ 0 h 1209"/>
                  <a:gd name="connsiteX3" fmla="*/ 0 w 242"/>
                  <a:gd name="connsiteY3" fmla="*/ 1209 h 1209"/>
                </a:gdLst>
                <a:ahLst/>
                <a:cxnLst>
                  <a:cxn ang="0">
                    <a:pos x="connsiteX0" y="connsiteY0"/>
                  </a:cxn>
                  <a:cxn ang="0">
                    <a:pos x="connsiteX1" y="connsiteY1"/>
                  </a:cxn>
                  <a:cxn ang="0">
                    <a:pos x="connsiteX2" y="connsiteY2"/>
                  </a:cxn>
                  <a:cxn ang="0">
                    <a:pos x="connsiteX3" y="connsiteY3"/>
                  </a:cxn>
                </a:cxnLst>
                <a:rect l="l" t="t" r="r" b="b"/>
                <a:pathLst>
                  <a:path w="242" h="1209">
                    <a:moveTo>
                      <a:pt x="0" y="1209"/>
                    </a:moveTo>
                    <a:cubicBezTo>
                      <a:pt x="0" y="968"/>
                      <a:pt x="242" y="726"/>
                      <a:pt x="242" y="726"/>
                    </a:cubicBezTo>
                    <a:cubicBezTo>
                      <a:pt x="242" y="484"/>
                      <a:pt x="242" y="242"/>
                      <a:pt x="242" y="0"/>
                    </a:cubicBezTo>
                    <a:cubicBezTo>
                      <a:pt x="242" y="242"/>
                      <a:pt x="0" y="726"/>
                      <a:pt x="0" y="1209"/>
                    </a:cubicBezTo>
                    <a:close/>
                  </a:path>
                </a:pathLst>
              </a:custGeom>
              <a:grpFill/>
              <a:ln w="24174"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A33C682-A734-7257-45D0-E29DF2D250DE}"/>
                  </a:ext>
                </a:extLst>
              </p:cNvPr>
              <p:cNvSpPr/>
              <p:nvPr/>
            </p:nvSpPr>
            <p:spPr>
              <a:xfrm>
                <a:off x="10330044" y="5654606"/>
                <a:ext cx="1451" cy="2660"/>
              </a:xfrm>
              <a:custGeom>
                <a:avLst/>
                <a:gdLst>
                  <a:gd name="connsiteX0" fmla="*/ 726 w 1451"/>
                  <a:gd name="connsiteY0" fmla="*/ 2660 h 2660"/>
                  <a:gd name="connsiteX1" fmla="*/ 1451 w 1451"/>
                  <a:gd name="connsiteY1" fmla="*/ 2660 h 2660"/>
                  <a:gd name="connsiteX2" fmla="*/ 0 w 1451"/>
                  <a:gd name="connsiteY2" fmla="*/ 0 h 2660"/>
                  <a:gd name="connsiteX3" fmla="*/ 726 w 1451"/>
                  <a:gd name="connsiteY3" fmla="*/ 2660 h 2660"/>
                </a:gdLst>
                <a:ahLst/>
                <a:cxnLst>
                  <a:cxn ang="0">
                    <a:pos x="connsiteX0" y="connsiteY0"/>
                  </a:cxn>
                  <a:cxn ang="0">
                    <a:pos x="connsiteX1" y="connsiteY1"/>
                  </a:cxn>
                  <a:cxn ang="0">
                    <a:pos x="connsiteX2" y="connsiteY2"/>
                  </a:cxn>
                  <a:cxn ang="0">
                    <a:pos x="connsiteX3" y="connsiteY3"/>
                  </a:cxn>
                </a:cxnLst>
                <a:rect l="l" t="t" r="r" b="b"/>
                <a:pathLst>
                  <a:path w="1451" h="2660">
                    <a:moveTo>
                      <a:pt x="726" y="2660"/>
                    </a:moveTo>
                    <a:cubicBezTo>
                      <a:pt x="967" y="2660"/>
                      <a:pt x="1209" y="2660"/>
                      <a:pt x="1451" y="2660"/>
                    </a:cubicBezTo>
                    <a:cubicBezTo>
                      <a:pt x="967" y="1693"/>
                      <a:pt x="483" y="967"/>
                      <a:pt x="0" y="0"/>
                    </a:cubicBezTo>
                    <a:cubicBezTo>
                      <a:pt x="483" y="967"/>
                      <a:pt x="483" y="1935"/>
                      <a:pt x="726" y="2660"/>
                    </a:cubicBezTo>
                    <a:close/>
                  </a:path>
                </a:pathLst>
              </a:custGeom>
              <a:grpFill/>
              <a:ln w="24174"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F4644DA-C061-E45D-33A5-3D1C269C0A5C}"/>
                  </a:ext>
                </a:extLst>
              </p:cNvPr>
              <p:cNvSpPr/>
              <p:nvPr/>
            </p:nvSpPr>
            <p:spPr>
              <a:xfrm>
                <a:off x="10318678" y="5696928"/>
                <a:ext cx="3869" cy="14026"/>
              </a:xfrm>
              <a:custGeom>
                <a:avLst/>
                <a:gdLst>
                  <a:gd name="connsiteX0" fmla="*/ 241 w 3869"/>
                  <a:gd name="connsiteY0" fmla="*/ 8464 h 14026"/>
                  <a:gd name="connsiteX1" fmla="*/ 241 w 3869"/>
                  <a:gd name="connsiteY1" fmla="*/ 9674 h 14026"/>
                  <a:gd name="connsiteX2" fmla="*/ 3870 w 3869"/>
                  <a:gd name="connsiteY2" fmla="*/ 14027 h 14026"/>
                  <a:gd name="connsiteX3" fmla="*/ 0 w 3869"/>
                  <a:gd name="connsiteY3" fmla="*/ 0 h 14026"/>
                  <a:gd name="connsiteX4" fmla="*/ 241 w 3869"/>
                  <a:gd name="connsiteY4" fmla="*/ 8464 h 1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 h="14026">
                    <a:moveTo>
                      <a:pt x="241" y="8464"/>
                    </a:moveTo>
                    <a:cubicBezTo>
                      <a:pt x="241" y="8948"/>
                      <a:pt x="241" y="9190"/>
                      <a:pt x="241" y="9674"/>
                    </a:cubicBezTo>
                    <a:cubicBezTo>
                      <a:pt x="1451" y="10883"/>
                      <a:pt x="2660" y="12334"/>
                      <a:pt x="3870" y="14027"/>
                    </a:cubicBezTo>
                    <a:cubicBezTo>
                      <a:pt x="2177" y="9190"/>
                      <a:pt x="967" y="4353"/>
                      <a:pt x="0" y="0"/>
                    </a:cubicBezTo>
                    <a:cubicBezTo>
                      <a:pt x="241" y="2418"/>
                      <a:pt x="241" y="5321"/>
                      <a:pt x="241" y="8464"/>
                    </a:cubicBezTo>
                    <a:close/>
                  </a:path>
                </a:pathLst>
              </a:custGeom>
              <a:grpFill/>
              <a:ln w="24174"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C01A99-523A-91C4-1088-390393038612}"/>
                  </a:ext>
                </a:extLst>
              </p:cNvPr>
              <p:cNvSpPr/>
              <p:nvPr/>
            </p:nvSpPr>
            <p:spPr>
              <a:xfrm>
                <a:off x="10316743" y="5608413"/>
                <a:ext cx="7013" cy="16687"/>
              </a:xfrm>
              <a:custGeom>
                <a:avLst/>
                <a:gdLst>
                  <a:gd name="connsiteX0" fmla="*/ 4595 w 7013"/>
                  <a:gd name="connsiteY0" fmla="*/ 13785 h 16687"/>
                  <a:gd name="connsiteX1" fmla="*/ 5563 w 7013"/>
                  <a:gd name="connsiteY1" fmla="*/ 16687 h 16687"/>
                  <a:gd name="connsiteX2" fmla="*/ 5321 w 7013"/>
                  <a:gd name="connsiteY2" fmla="*/ 8706 h 16687"/>
                  <a:gd name="connsiteX3" fmla="*/ 7014 w 7013"/>
                  <a:gd name="connsiteY3" fmla="*/ 9190 h 16687"/>
                  <a:gd name="connsiteX4" fmla="*/ 0 w 7013"/>
                  <a:gd name="connsiteY4" fmla="*/ 0 h 16687"/>
                  <a:gd name="connsiteX5" fmla="*/ 4595 w 7013"/>
                  <a:gd name="connsiteY5" fmla="*/ 13785 h 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 h="16687">
                    <a:moveTo>
                      <a:pt x="4595" y="13785"/>
                    </a:moveTo>
                    <a:cubicBezTo>
                      <a:pt x="4837" y="14752"/>
                      <a:pt x="5079" y="15720"/>
                      <a:pt x="5563" y="16687"/>
                    </a:cubicBezTo>
                    <a:cubicBezTo>
                      <a:pt x="5321" y="12334"/>
                      <a:pt x="5321" y="8706"/>
                      <a:pt x="5321" y="8706"/>
                    </a:cubicBezTo>
                    <a:cubicBezTo>
                      <a:pt x="5321" y="8706"/>
                      <a:pt x="6046" y="8948"/>
                      <a:pt x="7014" y="9190"/>
                    </a:cubicBezTo>
                    <a:cubicBezTo>
                      <a:pt x="4595" y="6046"/>
                      <a:pt x="2177" y="2902"/>
                      <a:pt x="0" y="0"/>
                    </a:cubicBezTo>
                    <a:cubicBezTo>
                      <a:pt x="1451" y="4353"/>
                      <a:pt x="3144" y="9190"/>
                      <a:pt x="4595" y="13785"/>
                    </a:cubicBezTo>
                    <a:close/>
                  </a:path>
                </a:pathLst>
              </a:custGeom>
              <a:grpFill/>
              <a:ln w="24174"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D97A50-7224-0330-8077-A31DB2DF8AF1}"/>
                  </a:ext>
                </a:extLst>
              </p:cNvPr>
              <p:cNvSpPr/>
              <p:nvPr/>
            </p:nvSpPr>
            <p:spPr>
              <a:xfrm>
                <a:off x="10012746" y="5516513"/>
                <a:ext cx="24184" cy="11850"/>
              </a:xfrm>
              <a:custGeom>
                <a:avLst/>
                <a:gdLst>
                  <a:gd name="connsiteX0" fmla="*/ 24184 w 24184"/>
                  <a:gd name="connsiteY0" fmla="*/ 5804 h 11850"/>
                  <a:gd name="connsiteX1" fmla="*/ 19589 w 24184"/>
                  <a:gd name="connsiteY1" fmla="*/ 3869 h 11850"/>
                  <a:gd name="connsiteX2" fmla="*/ 14510 w 24184"/>
                  <a:gd name="connsiteY2" fmla="*/ 726 h 11850"/>
                  <a:gd name="connsiteX3" fmla="*/ 13543 w 24184"/>
                  <a:gd name="connsiteY3" fmla="*/ 0 h 11850"/>
                  <a:gd name="connsiteX4" fmla="*/ 7255 w 24184"/>
                  <a:gd name="connsiteY4" fmla="*/ 5079 h 11850"/>
                  <a:gd name="connsiteX5" fmla="*/ 0 w 24184"/>
                  <a:gd name="connsiteY5" fmla="*/ 11850 h 11850"/>
                  <a:gd name="connsiteX6" fmla="*/ 11125 w 24184"/>
                  <a:gd name="connsiteY6" fmla="*/ 10399 h 11850"/>
                  <a:gd name="connsiteX7" fmla="*/ 24184 w 24184"/>
                  <a:gd name="connsiteY7" fmla="*/ 5804 h 1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4" h="11850">
                    <a:moveTo>
                      <a:pt x="24184" y="5804"/>
                    </a:moveTo>
                    <a:cubicBezTo>
                      <a:pt x="22007" y="5079"/>
                      <a:pt x="19589" y="3869"/>
                      <a:pt x="19589" y="3869"/>
                    </a:cubicBezTo>
                    <a:cubicBezTo>
                      <a:pt x="19589" y="3869"/>
                      <a:pt x="16445" y="2177"/>
                      <a:pt x="14510" y="726"/>
                    </a:cubicBezTo>
                    <a:cubicBezTo>
                      <a:pt x="14027" y="484"/>
                      <a:pt x="14027" y="242"/>
                      <a:pt x="13543" y="0"/>
                    </a:cubicBezTo>
                    <a:cubicBezTo>
                      <a:pt x="11366" y="1693"/>
                      <a:pt x="9189" y="3386"/>
                      <a:pt x="7255" y="5079"/>
                    </a:cubicBezTo>
                    <a:cubicBezTo>
                      <a:pt x="4836" y="7255"/>
                      <a:pt x="2418" y="9432"/>
                      <a:pt x="0" y="11850"/>
                    </a:cubicBezTo>
                    <a:cubicBezTo>
                      <a:pt x="3385" y="11125"/>
                      <a:pt x="7255" y="10641"/>
                      <a:pt x="11125" y="10399"/>
                    </a:cubicBezTo>
                    <a:cubicBezTo>
                      <a:pt x="14994" y="8706"/>
                      <a:pt x="19347" y="7013"/>
                      <a:pt x="24184" y="5804"/>
                    </a:cubicBezTo>
                    <a:close/>
                  </a:path>
                </a:pathLst>
              </a:custGeom>
              <a:grpFill/>
              <a:ln w="24174"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D2FFBA6-90A6-1C0F-E58E-A002F5E824F2}"/>
                  </a:ext>
                </a:extLst>
              </p:cNvPr>
              <p:cNvSpPr/>
              <p:nvPr/>
            </p:nvSpPr>
            <p:spPr>
              <a:xfrm>
                <a:off x="9911897" y="5417841"/>
                <a:ext cx="10399" cy="65297"/>
              </a:xfrm>
              <a:custGeom>
                <a:avLst/>
                <a:gdLst>
                  <a:gd name="connsiteX0" fmla="*/ 9916 w 10399"/>
                  <a:gd name="connsiteY0" fmla="*/ 65298 h 65297"/>
                  <a:gd name="connsiteX1" fmla="*/ 9916 w 10399"/>
                  <a:gd name="connsiteY1" fmla="*/ 55624 h 65297"/>
                  <a:gd name="connsiteX2" fmla="*/ 10399 w 10399"/>
                  <a:gd name="connsiteY2" fmla="*/ 44983 h 65297"/>
                  <a:gd name="connsiteX3" fmla="*/ 8223 w 10399"/>
                  <a:gd name="connsiteY3" fmla="*/ 36277 h 65297"/>
                  <a:gd name="connsiteX4" fmla="*/ 7497 w 10399"/>
                  <a:gd name="connsiteY4" fmla="*/ 31681 h 65297"/>
                  <a:gd name="connsiteX5" fmla="*/ 6530 w 10399"/>
                  <a:gd name="connsiteY5" fmla="*/ 32407 h 65297"/>
                  <a:gd name="connsiteX6" fmla="*/ 3628 w 10399"/>
                  <a:gd name="connsiteY6" fmla="*/ 20557 h 65297"/>
                  <a:gd name="connsiteX7" fmla="*/ 4353 w 10399"/>
                  <a:gd name="connsiteY7" fmla="*/ 4353 h 65297"/>
                  <a:gd name="connsiteX8" fmla="*/ 4112 w 10399"/>
                  <a:gd name="connsiteY8" fmla="*/ 0 h 65297"/>
                  <a:gd name="connsiteX9" fmla="*/ 2177 w 10399"/>
                  <a:gd name="connsiteY9" fmla="*/ 10883 h 65297"/>
                  <a:gd name="connsiteX10" fmla="*/ 0 w 10399"/>
                  <a:gd name="connsiteY10" fmla="*/ 23701 h 65297"/>
                  <a:gd name="connsiteX11" fmla="*/ 5079 w 10399"/>
                  <a:gd name="connsiteY11" fmla="*/ 38211 h 65297"/>
                  <a:gd name="connsiteX12" fmla="*/ 0 w 10399"/>
                  <a:gd name="connsiteY12" fmla="*/ 34100 h 65297"/>
                  <a:gd name="connsiteX13" fmla="*/ 9916 w 10399"/>
                  <a:gd name="connsiteY13" fmla="*/ 65298 h 6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99" h="65297">
                    <a:moveTo>
                      <a:pt x="9916" y="65298"/>
                    </a:moveTo>
                    <a:cubicBezTo>
                      <a:pt x="9674" y="61912"/>
                      <a:pt x="9674" y="58526"/>
                      <a:pt x="9916" y="55624"/>
                    </a:cubicBezTo>
                    <a:cubicBezTo>
                      <a:pt x="9916" y="51755"/>
                      <a:pt x="10158" y="48127"/>
                      <a:pt x="10399" y="44983"/>
                    </a:cubicBezTo>
                    <a:cubicBezTo>
                      <a:pt x="9674" y="42081"/>
                      <a:pt x="8706" y="39179"/>
                      <a:pt x="8223" y="36277"/>
                    </a:cubicBezTo>
                    <a:cubicBezTo>
                      <a:pt x="7981" y="34825"/>
                      <a:pt x="7739" y="33132"/>
                      <a:pt x="7497" y="31681"/>
                    </a:cubicBezTo>
                    <a:cubicBezTo>
                      <a:pt x="7014" y="32165"/>
                      <a:pt x="6530" y="32407"/>
                      <a:pt x="6530" y="32407"/>
                    </a:cubicBezTo>
                    <a:cubicBezTo>
                      <a:pt x="6530" y="32407"/>
                      <a:pt x="4353" y="27328"/>
                      <a:pt x="3628" y="20557"/>
                    </a:cubicBezTo>
                    <a:cubicBezTo>
                      <a:pt x="2902" y="15720"/>
                      <a:pt x="3385" y="9915"/>
                      <a:pt x="4353" y="4353"/>
                    </a:cubicBezTo>
                    <a:cubicBezTo>
                      <a:pt x="4353" y="2902"/>
                      <a:pt x="4112" y="1209"/>
                      <a:pt x="4112" y="0"/>
                    </a:cubicBezTo>
                    <a:cubicBezTo>
                      <a:pt x="3385" y="3869"/>
                      <a:pt x="2660" y="7497"/>
                      <a:pt x="2177" y="10883"/>
                    </a:cubicBezTo>
                    <a:cubicBezTo>
                      <a:pt x="1451" y="15720"/>
                      <a:pt x="726" y="19831"/>
                      <a:pt x="0" y="23701"/>
                    </a:cubicBezTo>
                    <a:cubicBezTo>
                      <a:pt x="3385" y="32407"/>
                      <a:pt x="5079" y="38211"/>
                      <a:pt x="5079" y="38211"/>
                    </a:cubicBezTo>
                    <a:cubicBezTo>
                      <a:pt x="5079" y="38211"/>
                      <a:pt x="3144" y="36760"/>
                      <a:pt x="0" y="34100"/>
                    </a:cubicBezTo>
                    <a:cubicBezTo>
                      <a:pt x="3385" y="43290"/>
                      <a:pt x="6772" y="54173"/>
                      <a:pt x="9916" y="65298"/>
                    </a:cubicBezTo>
                    <a:close/>
                  </a:path>
                </a:pathLst>
              </a:custGeom>
              <a:grpFill/>
              <a:ln w="24174"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8C1FA17-5824-39B6-CF9C-F99E22D43153}"/>
                  </a:ext>
                </a:extLst>
              </p:cNvPr>
              <p:cNvSpPr/>
              <p:nvPr/>
            </p:nvSpPr>
            <p:spPr>
              <a:xfrm>
                <a:off x="9919152" y="5533925"/>
                <a:ext cx="7739" cy="23458"/>
              </a:xfrm>
              <a:custGeom>
                <a:avLst/>
                <a:gdLst>
                  <a:gd name="connsiteX0" fmla="*/ 1210 w 7739"/>
                  <a:gd name="connsiteY0" fmla="*/ 10158 h 23458"/>
                  <a:gd name="connsiteX1" fmla="*/ 7739 w 7739"/>
                  <a:gd name="connsiteY1" fmla="*/ 23459 h 23458"/>
                  <a:gd name="connsiteX2" fmla="*/ 5321 w 7739"/>
                  <a:gd name="connsiteY2" fmla="*/ 10641 h 23458"/>
                  <a:gd name="connsiteX3" fmla="*/ 5079 w 7739"/>
                  <a:gd name="connsiteY3" fmla="*/ 8706 h 23458"/>
                  <a:gd name="connsiteX4" fmla="*/ 4112 w 7739"/>
                  <a:gd name="connsiteY4" fmla="*/ 7255 h 23458"/>
                  <a:gd name="connsiteX5" fmla="*/ 0 w 7739"/>
                  <a:gd name="connsiteY5" fmla="*/ 0 h 23458"/>
                  <a:gd name="connsiteX6" fmla="*/ 1210 w 7739"/>
                  <a:gd name="connsiteY6" fmla="*/ 10158 h 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9" h="23458">
                    <a:moveTo>
                      <a:pt x="1210" y="10158"/>
                    </a:moveTo>
                    <a:cubicBezTo>
                      <a:pt x="3386" y="14511"/>
                      <a:pt x="5563" y="19106"/>
                      <a:pt x="7739" y="23459"/>
                    </a:cubicBezTo>
                    <a:cubicBezTo>
                      <a:pt x="6772" y="19348"/>
                      <a:pt x="6046" y="14994"/>
                      <a:pt x="5321" y="10641"/>
                    </a:cubicBezTo>
                    <a:cubicBezTo>
                      <a:pt x="5321" y="9916"/>
                      <a:pt x="5079" y="9432"/>
                      <a:pt x="5079" y="8706"/>
                    </a:cubicBezTo>
                    <a:cubicBezTo>
                      <a:pt x="4837" y="8223"/>
                      <a:pt x="4595" y="7739"/>
                      <a:pt x="4112" y="7255"/>
                    </a:cubicBezTo>
                    <a:cubicBezTo>
                      <a:pt x="2661" y="5079"/>
                      <a:pt x="1210" y="2419"/>
                      <a:pt x="0" y="0"/>
                    </a:cubicBezTo>
                    <a:cubicBezTo>
                      <a:pt x="484" y="3628"/>
                      <a:pt x="968" y="7013"/>
                      <a:pt x="1210" y="10158"/>
                    </a:cubicBezTo>
                    <a:close/>
                  </a:path>
                </a:pathLst>
              </a:custGeom>
              <a:grpFill/>
              <a:ln w="24174"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CF1AB15-059D-D803-A56E-980754B652EB}"/>
                  </a:ext>
                </a:extLst>
              </p:cNvPr>
              <p:cNvSpPr/>
              <p:nvPr/>
            </p:nvSpPr>
            <p:spPr>
              <a:xfrm>
                <a:off x="9864253" y="5612283"/>
                <a:ext cx="5804" cy="1209"/>
              </a:xfrm>
              <a:custGeom>
                <a:avLst/>
                <a:gdLst>
                  <a:gd name="connsiteX0" fmla="*/ 3144 w 5804"/>
                  <a:gd name="connsiteY0" fmla="*/ 242 h 1209"/>
                  <a:gd name="connsiteX1" fmla="*/ 0 w 5804"/>
                  <a:gd name="connsiteY1" fmla="*/ 1209 h 1209"/>
                  <a:gd name="connsiteX2" fmla="*/ 5804 w 5804"/>
                  <a:gd name="connsiteY2" fmla="*/ 1209 h 1209"/>
                  <a:gd name="connsiteX3" fmla="*/ 4112 w 5804"/>
                  <a:gd name="connsiteY3" fmla="*/ 0 h 1209"/>
                  <a:gd name="connsiteX4" fmla="*/ 3144 w 5804"/>
                  <a:gd name="connsiteY4" fmla="*/ 242 h 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 h="1209">
                    <a:moveTo>
                      <a:pt x="3144" y="242"/>
                    </a:moveTo>
                    <a:cubicBezTo>
                      <a:pt x="2177" y="484"/>
                      <a:pt x="1209" y="967"/>
                      <a:pt x="0" y="1209"/>
                    </a:cubicBezTo>
                    <a:cubicBezTo>
                      <a:pt x="1934" y="1209"/>
                      <a:pt x="3870" y="1209"/>
                      <a:pt x="5804" y="1209"/>
                    </a:cubicBezTo>
                    <a:cubicBezTo>
                      <a:pt x="5321" y="726"/>
                      <a:pt x="4595" y="484"/>
                      <a:pt x="4112" y="0"/>
                    </a:cubicBezTo>
                    <a:cubicBezTo>
                      <a:pt x="3870" y="0"/>
                      <a:pt x="3386" y="0"/>
                      <a:pt x="3144" y="242"/>
                    </a:cubicBezTo>
                    <a:close/>
                  </a:path>
                </a:pathLst>
              </a:custGeom>
              <a:grpFill/>
              <a:ln w="24174"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92DD6CF-3D7E-5E66-C4CD-B24D25719B48}"/>
                  </a:ext>
                </a:extLst>
              </p:cNvPr>
              <p:cNvSpPr/>
              <p:nvPr/>
            </p:nvSpPr>
            <p:spPr>
              <a:xfrm>
                <a:off x="9906092" y="5637435"/>
                <a:ext cx="7497" cy="6529"/>
              </a:xfrm>
              <a:custGeom>
                <a:avLst/>
                <a:gdLst>
                  <a:gd name="connsiteX0" fmla="*/ 241 w 7497"/>
                  <a:gd name="connsiteY0" fmla="*/ 6288 h 6529"/>
                  <a:gd name="connsiteX1" fmla="*/ 241 w 7497"/>
                  <a:gd name="connsiteY1" fmla="*/ 6530 h 6529"/>
                  <a:gd name="connsiteX2" fmla="*/ 7497 w 7497"/>
                  <a:gd name="connsiteY2" fmla="*/ 0 h 6529"/>
                  <a:gd name="connsiteX3" fmla="*/ 0 w 7497"/>
                  <a:gd name="connsiteY3" fmla="*/ 4837 h 6529"/>
                  <a:gd name="connsiteX4" fmla="*/ 241 w 7497"/>
                  <a:gd name="connsiteY4" fmla="*/ 6288 h 6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7" h="6529">
                    <a:moveTo>
                      <a:pt x="241" y="6288"/>
                    </a:moveTo>
                    <a:lnTo>
                      <a:pt x="241" y="6530"/>
                    </a:lnTo>
                    <a:cubicBezTo>
                      <a:pt x="3143" y="4353"/>
                      <a:pt x="5562" y="2177"/>
                      <a:pt x="7497" y="0"/>
                    </a:cubicBezTo>
                    <a:cubicBezTo>
                      <a:pt x="5079" y="1693"/>
                      <a:pt x="2418" y="3386"/>
                      <a:pt x="0" y="4837"/>
                    </a:cubicBezTo>
                    <a:cubicBezTo>
                      <a:pt x="241" y="5562"/>
                      <a:pt x="241" y="5804"/>
                      <a:pt x="241" y="6288"/>
                    </a:cubicBezTo>
                    <a:close/>
                  </a:path>
                </a:pathLst>
              </a:custGeom>
              <a:grpFill/>
              <a:ln w="24174"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2C4B69C-E83B-D5F7-A467-377FCF99F1BB}"/>
                  </a:ext>
                </a:extLst>
              </p:cNvPr>
              <p:cNvSpPr/>
              <p:nvPr/>
            </p:nvSpPr>
            <p:spPr>
              <a:xfrm>
                <a:off x="9945029" y="5578425"/>
                <a:ext cx="11608" cy="20556"/>
              </a:xfrm>
              <a:custGeom>
                <a:avLst/>
                <a:gdLst>
                  <a:gd name="connsiteX0" fmla="*/ 11609 w 11608"/>
                  <a:gd name="connsiteY0" fmla="*/ 0 h 20556"/>
                  <a:gd name="connsiteX1" fmla="*/ 9916 w 11608"/>
                  <a:gd name="connsiteY1" fmla="*/ 1451 h 20556"/>
                  <a:gd name="connsiteX2" fmla="*/ 1451 w 11608"/>
                  <a:gd name="connsiteY2" fmla="*/ 5804 h 20556"/>
                  <a:gd name="connsiteX3" fmla="*/ 0 w 11608"/>
                  <a:gd name="connsiteY3" fmla="*/ 15962 h 20556"/>
                  <a:gd name="connsiteX4" fmla="*/ 242 w 11608"/>
                  <a:gd name="connsiteY4" fmla="*/ 20557 h 20556"/>
                  <a:gd name="connsiteX5" fmla="*/ 11609 w 11608"/>
                  <a:gd name="connsiteY5" fmla="*/ 0 h 2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8" h="20556">
                    <a:moveTo>
                      <a:pt x="11609" y="0"/>
                    </a:moveTo>
                    <a:cubicBezTo>
                      <a:pt x="11125" y="484"/>
                      <a:pt x="10399" y="967"/>
                      <a:pt x="9916" y="1451"/>
                    </a:cubicBezTo>
                    <a:cubicBezTo>
                      <a:pt x="6530" y="3869"/>
                      <a:pt x="3144" y="5321"/>
                      <a:pt x="1451" y="5804"/>
                    </a:cubicBezTo>
                    <a:cubicBezTo>
                      <a:pt x="968" y="9674"/>
                      <a:pt x="483" y="13301"/>
                      <a:pt x="0" y="15962"/>
                    </a:cubicBezTo>
                    <a:cubicBezTo>
                      <a:pt x="0" y="17413"/>
                      <a:pt x="242" y="19106"/>
                      <a:pt x="242" y="20557"/>
                    </a:cubicBezTo>
                    <a:cubicBezTo>
                      <a:pt x="3386" y="14511"/>
                      <a:pt x="7256" y="7497"/>
                      <a:pt x="11609" y="0"/>
                    </a:cubicBezTo>
                    <a:close/>
                  </a:path>
                </a:pathLst>
              </a:custGeom>
              <a:grpFill/>
              <a:ln w="24174"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9CC335F-E532-88B7-D629-152999718D27}"/>
                  </a:ext>
                </a:extLst>
              </p:cNvPr>
              <p:cNvSpPr/>
              <p:nvPr/>
            </p:nvSpPr>
            <p:spPr>
              <a:xfrm>
                <a:off x="10034753" y="5764644"/>
                <a:ext cx="17654" cy="37002"/>
              </a:xfrm>
              <a:custGeom>
                <a:avLst/>
                <a:gdLst>
                  <a:gd name="connsiteX0" fmla="*/ 5079 w 17654"/>
                  <a:gd name="connsiteY0" fmla="*/ 0 h 37002"/>
                  <a:gd name="connsiteX1" fmla="*/ 1693 w 17654"/>
                  <a:gd name="connsiteY1" fmla="*/ 25394 h 37002"/>
                  <a:gd name="connsiteX2" fmla="*/ 0 w 17654"/>
                  <a:gd name="connsiteY2" fmla="*/ 31198 h 37002"/>
                  <a:gd name="connsiteX3" fmla="*/ 1693 w 17654"/>
                  <a:gd name="connsiteY3" fmla="*/ 37002 h 37002"/>
                  <a:gd name="connsiteX4" fmla="*/ 1935 w 17654"/>
                  <a:gd name="connsiteY4" fmla="*/ 36518 h 37002"/>
                  <a:gd name="connsiteX5" fmla="*/ 13785 w 17654"/>
                  <a:gd name="connsiteY5" fmla="*/ 16687 h 37002"/>
                  <a:gd name="connsiteX6" fmla="*/ 17655 w 17654"/>
                  <a:gd name="connsiteY6" fmla="*/ 12818 h 37002"/>
                  <a:gd name="connsiteX7" fmla="*/ 15962 w 17654"/>
                  <a:gd name="connsiteY7" fmla="*/ 10883 h 37002"/>
                  <a:gd name="connsiteX8" fmla="*/ 5079 w 17654"/>
                  <a:gd name="connsiteY8" fmla="*/ 0 h 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4" h="37002">
                    <a:moveTo>
                      <a:pt x="5079" y="0"/>
                    </a:moveTo>
                    <a:cubicBezTo>
                      <a:pt x="4837" y="7739"/>
                      <a:pt x="3870" y="16687"/>
                      <a:pt x="1693" y="25394"/>
                    </a:cubicBezTo>
                    <a:cubicBezTo>
                      <a:pt x="1210" y="27328"/>
                      <a:pt x="726" y="29263"/>
                      <a:pt x="0" y="31198"/>
                    </a:cubicBezTo>
                    <a:cubicBezTo>
                      <a:pt x="726" y="33133"/>
                      <a:pt x="1210" y="35067"/>
                      <a:pt x="1693" y="37002"/>
                    </a:cubicBezTo>
                    <a:cubicBezTo>
                      <a:pt x="1693" y="36760"/>
                      <a:pt x="1693" y="36518"/>
                      <a:pt x="1935" y="36518"/>
                    </a:cubicBezTo>
                    <a:cubicBezTo>
                      <a:pt x="4837" y="28779"/>
                      <a:pt x="8949" y="21524"/>
                      <a:pt x="13785" y="16687"/>
                    </a:cubicBezTo>
                    <a:cubicBezTo>
                      <a:pt x="15236" y="15236"/>
                      <a:pt x="16446" y="14027"/>
                      <a:pt x="17655" y="12818"/>
                    </a:cubicBezTo>
                    <a:cubicBezTo>
                      <a:pt x="16929" y="12092"/>
                      <a:pt x="16446" y="11609"/>
                      <a:pt x="15962" y="10883"/>
                    </a:cubicBezTo>
                    <a:cubicBezTo>
                      <a:pt x="12576" y="7255"/>
                      <a:pt x="8949" y="3628"/>
                      <a:pt x="5079" y="0"/>
                    </a:cubicBezTo>
                    <a:close/>
                  </a:path>
                </a:pathLst>
              </a:custGeom>
              <a:grpFill/>
              <a:ln w="24174"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796078-D3CC-24BE-A58D-BD5439E2D729}"/>
                  </a:ext>
                </a:extLst>
              </p:cNvPr>
              <p:cNvSpPr/>
              <p:nvPr/>
            </p:nvSpPr>
            <p:spPr>
              <a:xfrm>
                <a:off x="9970906" y="5550371"/>
                <a:ext cx="3869" cy="5562"/>
              </a:xfrm>
              <a:custGeom>
                <a:avLst/>
                <a:gdLst>
                  <a:gd name="connsiteX0" fmla="*/ 483 w 3869"/>
                  <a:gd name="connsiteY0" fmla="*/ 2419 h 5562"/>
                  <a:gd name="connsiteX1" fmla="*/ 0 w 3869"/>
                  <a:gd name="connsiteY1" fmla="*/ 5562 h 5562"/>
                  <a:gd name="connsiteX2" fmla="*/ 3870 w 3869"/>
                  <a:gd name="connsiteY2" fmla="*/ 0 h 5562"/>
                  <a:gd name="connsiteX3" fmla="*/ 483 w 3869"/>
                  <a:gd name="connsiteY3" fmla="*/ 2419 h 5562"/>
                </a:gdLst>
                <a:ahLst/>
                <a:cxnLst>
                  <a:cxn ang="0">
                    <a:pos x="connsiteX0" y="connsiteY0"/>
                  </a:cxn>
                  <a:cxn ang="0">
                    <a:pos x="connsiteX1" y="connsiteY1"/>
                  </a:cxn>
                  <a:cxn ang="0">
                    <a:pos x="connsiteX2" y="connsiteY2"/>
                  </a:cxn>
                  <a:cxn ang="0">
                    <a:pos x="connsiteX3" y="connsiteY3"/>
                  </a:cxn>
                </a:cxnLst>
                <a:rect l="l" t="t" r="r" b="b"/>
                <a:pathLst>
                  <a:path w="3869" h="5562">
                    <a:moveTo>
                      <a:pt x="483" y="2419"/>
                    </a:moveTo>
                    <a:cubicBezTo>
                      <a:pt x="242" y="3386"/>
                      <a:pt x="483" y="4595"/>
                      <a:pt x="0" y="5562"/>
                    </a:cubicBezTo>
                    <a:cubicBezTo>
                      <a:pt x="1209" y="3628"/>
                      <a:pt x="2419" y="1935"/>
                      <a:pt x="3870" y="0"/>
                    </a:cubicBezTo>
                    <a:cubicBezTo>
                      <a:pt x="2660" y="967"/>
                      <a:pt x="1451" y="1693"/>
                      <a:pt x="483" y="2419"/>
                    </a:cubicBezTo>
                    <a:close/>
                  </a:path>
                </a:pathLst>
              </a:custGeom>
              <a:grpFill/>
              <a:ln w="24174"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A0D08CA-80CC-DF2D-0E15-A674413F5997}"/>
                  </a:ext>
                </a:extLst>
              </p:cNvPr>
              <p:cNvSpPr/>
              <p:nvPr/>
            </p:nvSpPr>
            <p:spPr>
              <a:xfrm>
                <a:off x="9978404" y="5538037"/>
                <a:ext cx="49577" cy="26360"/>
              </a:xfrm>
              <a:custGeom>
                <a:avLst/>
                <a:gdLst>
                  <a:gd name="connsiteX0" fmla="*/ 6288 w 49577"/>
                  <a:gd name="connsiteY0" fmla="*/ 22008 h 26360"/>
                  <a:gd name="connsiteX1" fmla="*/ 9432 w 49577"/>
                  <a:gd name="connsiteY1" fmla="*/ 17896 h 26360"/>
                  <a:gd name="connsiteX2" fmla="*/ 25877 w 49577"/>
                  <a:gd name="connsiteY2" fmla="*/ 8948 h 26360"/>
                  <a:gd name="connsiteX3" fmla="*/ 37970 w 49577"/>
                  <a:gd name="connsiteY3" fmla="*/ 7013 h 26360"/>
                  <a:gd name="connsiteX4" fmla="*/ 49578 w 49577"/>
                  <a:gd name="connsiteY4" fmla="*/ 7013 h 26360"/>
                  <a:gd name="connsiteX5" fmla="*/ 38695 w 49577"/>
                  <a:gd name="connsiteY5" fmla="*/ 4353 h 26360"/>
                  <a:gd name="connsiteX6" fmla="*/ 28296 w 49577"/>
                  <a:gd name="connsiteY6" fmla="*/ 4595 h 26360"/>
                  <a:gd name="connsiteX7" fmla="*/ 22975 w 49577"/>
                  <a:gd name="connsiteY7" fmla="*/ 4595 h 26360"/>
                  <a:gd name="connsiteX8" fmla="*/ 26603 w 49577"/>
                  <a:gd name="connsiteY8" fmla="*/ 967 h 26360"/>
                  <a:gd name="connsiteX9" fmla="*/ 23701 w 49577"/>
                  <a:gd name="connsiteY9" fmla="*/ 0 h 26360"/>
                  <a:gd name="connsiteX10" fmla="*/ 7981 w 49577"/>
                  <a:gd name="connsiteY10" fmla="*/ 16687 h 26360"/>
                  <a:gd name="connsiteX11" fmla="*/ 0 w 49577"/>
                  <a:gd name="connsiteY11" fmla="*/ 26361 h 26360"/>
                  <a:gd name="connsiteX12" fmla="*/ 6046 w 49577"/>
                  <a:gd name="connsiteY12" fmla="*/ 22733 h 26360"/>
                  <a:gd name="connsiteX13" fmla="*/ 6288 w 49577"/>
                  <a:gd name="connsiteY13" fmla="*/ 22008 h 2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77" h="26360">
                    <a:moveTo>
                      <a:pt x="6288" y="22008"/>
                    </a:moveTo>
                    <a:cubicBezTo>
                      <a:pt x="6772" y="21040"/>
                      <a:pt x="7739" y="19347"/>
                      <a:pt x="9432" y="17896"/>
                    </a:cubicBezTo>
                    <a:cubicBezTo>
                      <a:pt x="12334" y="14511"/>
                      <a:pt x="18380" y="10883"/>
                      <a:pt x="25877" y="8948"/>
                    </a:cubicBezTo>
                    <a:cubicBezTo>
                      <a:pt x="29747" y="7981"/>
                      <a:pt x="33858" y="7255"/>
                      <a:pt x="37970" y="7013"/>
                    </a:cubicBezTo>
                    <a:cubicBezTo>
                      <a:pt x="41839" y="6772"/>
                      <a:pt x="45708" y="6772"/>
                      <a:pt x="49578" y="7013"/>
                    </a:cubicBezTo>
                    <a:cubicBezTo>
                      <a:pt x="45708" y="6046"/>
                      <a:pt x="42323" y="5320"/>
                      <a:pt x="38695" y="4353"/>
                    </a:cubicBezTo>
                    <a:cubicBezTo>
                      <a:pt x="34583" y="4353"/>
                      <a:pt x="30956" y="4595"/>
                      <a:pt x="28296" y="4595"/>
                    </a:cubicBezTo>
                    <a:cubicBezTo>
                      <a:pt x="24910" y="4595"/>
                      <a:pt x="22975" y="4595"/>
                      <a:pt x="22975" y="4595"/>
                    </a:cubicBezTo>
                    <a:cubicBezTo>
                      <a:pt x="22975" y="4595"/>
                      <a:pt x="24184" y="3144"/>
                      <a:pt x="26603" y="967"/>
                    </a:cubicBezTo>
                    <a:cubicBezTo>
                      <a:pt x="25635" y="726"/>
                      <a:pt x="24668" y="484"/>
                      <a:pt x="23701" y="0"/>
                    </a:cubicBezTo>
                    <a:cubicBezTo>
                      <a:pt x="18138" y="5562"/>
                      <a:pt x="12818" y="11125"/>
                      <a:pt x="7981" y="16687"/>
                    </a:cubicBezTo>
                    <a:cubicBezTo>
                      <a:pt x="5079" y="20073"/>
                      <a:pt x="2660" y="23217"/>
                      <a:pt x="0" y="26361"/>
                    </a:cubicBezTo>
                    <a:cubicBezTo>
                      <a:pt x="1934" y="25152"/>
                      <a:pt x="3870" y="23942"/>
                      <a:pt x="6046" y="22733"/>
                    </a:cubicBezTo>
                    <a:cubicBezTo>
                      <a:pt x="6046" y="22491"/>
                      <a:pt x="6288" y="22250"/>
                      <a:pt x="6288" y="22008"/>
                    </a:cubicBezTo>
                    <a:close/>
                  </a:path>
                </a:pathLst>
              </a:custGeom>
              <a:grpFill/>
              <a:ln w="24174"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2A34FE4-A297-2A2E-81E4-8DC6059549C3}"/>
                  </a:ext>
                </a:extLst>
              </p:cNvPr>
              <p:cNvSpPr/>
              <p:nvPr/>
            </p:nvSpPr>
            <p:spPr>
              <a:xfrm>
                <a:off x="9896177" y="5461614"/>
                <a:ext cx="1693" cy="3627"/>
              </a:xfrm>
              <a:custGeom>
                <a:avLst/>
                <a:gdLst>
                  <a:gd name="connsiteX0" fmla="*/ 1451 w 1693"/>
                  <a:gd name="connsiteY0" fmla="*/ 967 h 3627"/>
                  <a:gd name="connsiteX1" fmla="*/ 0 w 1693"/>
                  <a:gd name="connsiteY1" fmla="*/ 0 h 3627"/>
                  <a:gd name="connsiteX2" fmla="*/ 1693 w 1693"/>
                  <a:gd name="connsiteY2" fmla="*/ 3628 h 3627"/>
                  <a:gd name="connsiteX3" fmla="*/ 1451 w 1693"/>
                  <a:gd name="connsiteY3" fmla="*/ 967 h 3627"/>
                </a:gdLst>
                <a:ahLst/>
                <a:cxnLst>
                  <a:cxn ang="0">
                    <a:pos x="connsiteX0" y="connsiteY0"/>
                  </a:cxn>
                  <a:cxn ang="0">
                    <a:pos x="connsiteX1" y="connsiteY1"/>
                  </a:cxn>
                  <a:cxn ang="0">
                    <a:pos x="connsiteX2" y="connsiteY2"/>
                  </a:cxn>
                  <a:cxn ang="0">
                    <a:pos x="connsiteX3" y="connsiteY3"/>
                  </a:cxn>
                </a:cxnLst>
                <a:rect l="l" t="t" r="r" b="b"/>
                <a:pathLst>
                  <a:path w="1693" h="3627">
                    <a:moveTo>
                      <a:pt x="1451" y="967"/>
                    </a:moveTo>
                    <a:cubicBezTo>
                      <a:pt x="967" y="726"/>
                      <a:pt x="483" y="242"/>
                      <a:pt x="0" y="0"/>
                    </a:cubicBezTo>
                    <a:cubicBezTo>
                      <a:pt x="726" y="1209"/>
                      <a:pt x="1209" y="2418"/>
                      <a:pt x="1693" y="3628"/>
                    </a:cubicBezTo>
                    <a:cubicBezTo>
                      <a:pt x="1451" y="2660"/>
                      <a:pt x="1451" y="1935"/>
                      <a:pt x="1451" y="967"/>
                    </a:cubicBezTo>
                    <a:close/>
                  </a:path>
                </a:pathLst>
              </a:custGeom>
              <a:grpFill/>
              <a:ln w="24174"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412495D-EAA3-E409-5A41-2511679BD0D4}"/>
                  </a:ext>
                </a:extLst>
              </p:cNvPr>
              <p:cNvSpPr/>
              <p:nvPr/>
            </p:nvSpPr>
            <p:spPr>
              <a:xfrm>
                <a:off x="10547945" y="5925954"/>
                <a:ext cx="4353" cy="11124"/>
              </a:xfrm>
              <a:custGeom>
                <a:avLst/>
                <a:gdLst>
                  <a:gd name="connsiteX0" fmla="*/ 0 w 4353"/>
                  <a:gd name="connsiteY0" fmla="*/ 6288 h 11124"/>
                  <a:gd name="connsiteX1" fmla="*/ 3386 w 4353"/>
                  <a:gd name="connsiteY1" fmla="*/ 9916 h 11124"/>
                  <a:gd name="connsiteX2" fmla="*/ 4354 w 4353"/>
                  <a:gd name="connsiteY2" fmla="*/ 11125 h 11124"/>
                  <a:gd name="connsiteX3" fmla="*/ 242 w 4353"/>
                  <a:gd name="connsiteY3" fmla="*/ 0 h 11124"/>
                  <a:gd name="connsiteX4" fmla="*/ 0 w 4353"/>
                  <a:gd name="connsiteY4" fmla="*/ 6288 h 11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 h="11124">
                    <a:moveTo>
                      <a:pt x="0" y="6288"/>
                    </a:moveTo>
                    <a:cubicBezTo>
                      <a:pt x="1210" y="7497"/>
                      <a:pt x="2177" y="8706"/>
                      <a:pt x="3386" y="9916"/>
                    </a:cubicBezTo>
                    <a:cubicBezTo>
                      <a:pt x="3628" y="10399"/>
                      <a:pt x="4112" y="10883"/>
                      <a:pt x="4354" y="11125"/>
                    </a:cubicBezTo>
                    <a:cubicBezTo>
                      <a:pt x="2903" y="7497"/>
                      <a:pt x="1451" y="3628"/>
                      <a:pt x="242" y="0"/>
                    </a:cubicBezTo>
                    <a:cubicBezTo>
                      <a:pt x="242" y="2418"/>
                      <a:pt x="0" y="4353"/>
                      <a:pt x="0" y="6288"/>
                    </a:cubicBezTo>
                    <a:close/>
                  </a:path>
                </a:pathLst>
              </a:custGeom>
              <a:grpFill/>
              <a:ln w="24174"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9E27B5C-AFE1-DA22-86B6-C7B0E4268A5D}"/>
                  </a:ext>
                </a:extLst>
              </p:cNvPr>
              <p:cNvSpPr/>
              <p:nvPr/>
            </p:nvSpPr>
            <p:spPr>
              <a:xfrm>
                <a:off x="9953494" y="5583987"/>
                <a:ext cx="19105" cy="13059"/>
              </a:xfrm>
              <a:custGeom>
                <a:avLst/>
                <a:gdLst>
                  <a:gd name="connsiteX0" fmla="*/ 7014 w 19105"/>
                  <a:gd name="connsiteY0" fmla="*/ 6772 h 13059"/>
                  <a:gd name="connsiteX1" fmla="*/ 17413 w 19105"/>
                  <a:gd name="connsiteY1" fmla="*/ 726 h 13059"/>
                  <a:gd name="connsiteX2" fmla="*/ 19106 w 19105"/>
                  <a:gd name="connsiteY2" fmla="*/ 0 h 13059"/>
                  <a:gd name="connsiteX3" fmla="*/ 8706 w 19105"/>
                  <a:gd name="connsiteY3" fmla="*/ 2660 h 13059"/>
                  <a:gd name="connsiteX4" fmla="*/ 7497 w 19105"/>
                  <a:gd name="connsiteY4" fmla="*/ 2902 h 13059"/>
                  <a:gd name="connsiteX5" fmla="*/ 0 w 19105"/>
                  <a:gd name="connsiteY5" fmla="*/ 13060 h 13059"/>
                  <a:gd name="connsiteX6" fmla="*/ 7014 w 19105"/>
                  <a:gd name="connsiteY6" fmla="*/ 6772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5" h="13059">
                    <a:moveTo>
                      <a:pt x="7014" y="6772"/>
                    </a:moveTo>
                    <a:cubicBezTo>
                      <a:pt x="10157" y="4353"/>
                      <a:pt x="13543" y="2419"/>
                      <a:pt x="17413" y="726"/>
                    </a:cubicBezTo>
                    <a:cubicBezTo>
                      <a:pt x="17896" y="484"/>
                      <a:pt x="18380" y="242"/>
                      <a:pt x="19106" y="0"/>
                    </a:cubicBezTo>
                    <a:cubicBezTo>
                      <a:pt x="14994" y="967"/>
                      <a:pt x="11367" y="1935"/>
                      <a:pt x="8706" y="2660"/>
                    </a:cubicBezTo>
                    <a:cubicBezTo>
                      <a:pt x="8223" y="2660"/>
                      <a:pt x="7981" y="2902"/>
                      <a:pt x="7497" y="2902"/>
                    </a:cubicBezTo>
                    <a:cubicBezTo>
                      <a:pt x="4837" y="6530"/>
                      <a:pt x="2419" y="9916"/>
                      <a:pt x="0" y="13060"/>
                    </a:cubicBezTo>
                    <a:cubicBezTo>
                      <a:pt x="2177" y="10883"/>
                      <a:pt x="4353" y="8706"/>
                      <a:pt x="7014" y="6772"/>
                    </a:cubicBezTo>
                    <a:close/>
                  </a:path>
                </a:pathLst>
              </a:custGeom>
              <a:grpFill/>
              <a:ln w="24174"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AE9F446-9212-6F3B-0BF2-BE7A3817F0D4}"/>
                  </a:ext>
                </a:extLst>
              </p:cNvPr>
              <p:cNvSpPr/>
              <p:nvPr/>
            </p:nvSpPr>
            <p:spPr>
              <a:xfrm>
                <a:off x="9842003" y="5798019"/>
                <a:ext cx="8223" cy="23458"/>
              </a:xfrm>
              <a:custGeom>
                <a:avLst/>
                <a:gdLst>
                  <a:gd name="connsiteX0" fmla="*/ 2419 w 8223"/>
                  <a:gd name="connsiteY0" fmla="*/ 11125 h 23458"/>
                  <a:gd name="connsiteX1" fmla="*/ 0 w 8223"/>
                  <a:gd name="connsiteY1" fmla="*/ 19831 h 23458"/>
                  <a:gd name="connsiteX2" fmla="*/ 0 w 8223"/>
                  <a:gd name="connsiteY2" fmla="*/ 23459 h 23458"/>
                  <a:gd name="connsiteX3" fmla="*/ 242 w 8223"/>
                  <a:gd name="connsiteY3" fmla="*/ 22491 h 23458"/>
                  <a:gd name="connsiteX4" fmla="*/ 8223 w 8223"/>
                  <a:gd name="connsiteY4" fmla="*/ 0 h 23458"/>
                  <a:gd name="connsiteX5" fmla="*/ 3386 w 8223"/>
                  <a:gd name="connsiteY5" fmla="*/ 7497 h 23458"/>
                  <a:gd name="connsiteX6" fmla="*/ 2419 w 8223"/>
                  <a:gd name="connsiteY6" fmla="*/ 11125 h 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 h="23458">
                    <a:moveTo>
                      <a:pt x="2419" y="11125"/>
                    </a:moveTo>
                    <a:cubicBezTo>
                      <a:pt x="1693" y="13785"/>
                      <a:pt x="726" y="16929"/>
                      <a:pt x="0" y="19831"/>
                    </a:cubicBezTo>
                    <a:cubicBezTo>
                      <a:pt x="0" y="20557"/>
                      <a:pt x="0" y="21766"/>
                      <a:pt x="0" y="23459"/>
                    </a:cubicBezTo>
                    <a:cubicBezTo>
                      <a:pt x="0" y="23217"/>
                      <a:pt x="242" y="22733"/>
                      <a:pt x="242" y="22491"/>
                    </a:cubicBezTo>
                    <a:cubicBezTo>
                      <a:pt x="3144" y="11608"/>
                      <a:pt x="6530" y="3628"/>
                      <a:pt x="8223" y="0"/>
                    </a:cubicBezTo>
                    <a:cubicBezTo>
                      <a:pt x="6530" y="2418"/>
                      <a:pt x="4837" y="5079"/>
                      <a:pt x="3386" y="7497"/>
                    </a:cubicBezTo>
                    <a:cubicBezTo>
                      <a:pt x="3144" y="8706"/>
                      <a:pt x="2903" y="9915"/>
                      <a:pt x="2419" y="11125"/>
                    </a:cubicBezTo>
                    <a:close/>
                  </a:path>
                </a:pathLst>
              </a:custGeom>
              <a:grpFill/>
              <a:ln w="24174"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EE113C6-D535-2D81-B6C2-DA97CEA0A607}"/>
                  </a:ext>
                </a:extLst>
              </p:cNvPr>
              <p:cNvSpPr/>
              <p:nvPr/>
            </p:nvSpPr>
            <p:spPr>
              <a:xfrm>
                <a:off x="9851919" y="5789312"/>
                <a:ext cx="4353" cy="12092"/>
              </a:xfrm>
              <a:custGeom>
                <a:avLst/>
                <a:gdLst>
                  <a:gd name="connsiteX0" fmla="*/ 726 w 4353"/>
                  <a:gd name="connsiteY0" fmla="*/ 12092 h 12092"/>
                  <a:gd name="connsiteX1" fmla="*/ 4354 w 4353"/>
                  <a:gd name="connsiteY1" fmla="*/ 0 h 12092"/>
                  <a:gd name="connsiteX2" fmla="*/ 0 w 4353"/>
                  <a:gd name="connsiteY2" fmla="*/ 6530 h 12092"/>
                  <a:gd name="connsiteX3" fmla="*/ 726 w 4353"/>
                  <a:gd name="connsiteY3" fmla="*/ 12092 h 12092"/>
                </a:gdLst>
                <a:ahLst/>
                <a:cxnLst>
                  <a:cxn ang="0">
                    <a:pos x="connsiteX0" y="connsiteY0"/>
                  </a:cxn>
                  <a:cxn ang="0">
                    <a:pos x="connsiteX1" y="connsiteY1"/>
                  </a:cxn>
                  <a:cxn ang="0">
                    <a:pos x="connsiteX2" y="connsiteY2"/>
                  </a:cxn>
                  <a:cxn ang="0">
                    <a:pos x="connsiteX3" y="connsiteY3"/>
                  </a:cxn>
                </a:cxnLst>
                <a:rect l="l" t="t" r="r" b="b"/>
                <a:pathLst>
                  <a:path w="4353" h="12092">
                    <a:moveTo>
                      <a:pt x="726" y="12092"/>
                    </a:moveTo>
                    <a:cubicBezTo>
                      <a:pt x="1935" y="7981"/>
                      <a:pt x="2902" y="3869"/>
                      <a:pt x="4354" y="0"/>
                    </a:cubicBezTo>
                    <a:cubicBezTo>
                      <a:pt x="2902" y="2177"/>
                      <a:pt x="1451" y="4353"/>
                      <a:pt x="0" y="6530"/>
                    </a:cubicBezTo>
                    <a:cubicBezTo>
                      <a:pt x="0" y="7497"/>
                      <a:pt x="242" y="9432"/>
                      <a:pt x="726" y="12092"/>
                    </a:cubicBezTo>
                    <a:close/>
                  </a:path>
                </a:pathLst>
              </a:custGeom>
              <a:grpFill/>
              <a:ln w="24174"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0C9BEC0-0FC6-F65E-195C-6037C81CA869}"/>
                  </a:ext>
                </a:extLst>
              </p:cNvPr>
              <p:cNvSpPr/>
              <p:nvPr/>
            </p:nvSpPr>
            <p:spPr>
              <a:xfrm>
                <a:off x="9994123" y="5640579"/>
                <a:ext cx="38211" cy="10882"/>
              </a:xfrm>
              <a:custGeom>
                <a:avLst/>
                <a:gdLst>
                  <a:gd name="connsiteX0" fmla="*/ 38212 w 38211"/>
                  <a:gd name="connsiteY0" fmla="*/ 4353 h 10882"/>
                  <a:gd name="connsiteX1" fmla="*/ 33132 w 38211"/>
                  <a:gd name="connsiteY1" fmla="*/ 1209 h 10882"/>
                  <a:gd name="connsiteX2" fmla="*/ 25635 w 38211"/>
                  <a:gd name="connsiteY2" fmla="*/ 1451 h 10882"/>
                  <a:gd name="connsiteX3" fmla="*/ 17655 w 38211"/>
                  <a:gd name="connsiteY3" fmla="*/ 0 h 10882"/>
                  <a:gd name="connsiteX4" fmla="*/ 14753 w 38211"/>
                  <a:gd name="connsiteY4" fmla="*/ 2418 h 10882"/>
                  <a:gd name="connsiteX5" fmla="*/ 7739 w 38211"/>
                  <a:gd name="connsiteY5" fmla="*/ 3628 h 10882"/>
                  <a:gd name="connsiteX6" fmla="*/ 2902 w 38211"/>
                  <a:gd name="connsiteY6" fmla="*/ 6046 h 10882"/>
                  <a:gd name="connsiteX7" fmla="*/ 2177 w 38211"/>
                  <a:gd name="connsiteY7" fmla="*/ 6288 h 10882"/>
                  <a:gd name="connsiteX8" fmla="*/ 484 w 38211"/>
                  <a:gd name="connsiteY8" fmla="*/ 9915 h 10882"/>
                  <a:gd name="connsiteX9" fmla="*/ 0 w 38211"/>
                  <a:gd name="connsiteY9" fmla="*/ 10883 h 10882"/>
                  <a:gd name="connsiteX10" fmla="*/ 38212 w 38211"/>
                  <a:gd name="connsiteY10" fmla="*/ 4353 h 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11" h="10882">
                    <a:moveTo>
                      <a:pt x="38212" y="4353"/>
                    </a:moveTo>
                    <a:cubicBezTo>
                      <a:pt x="36277" y="3628"/>
                      <a:pt x="34583" y="2660"/>
                      <a:pt x="33132" y="1209"/>
                    </a:cubicBezTo>
                    <a:cubicBezTo>
                      <a:pt x="30473" y="1451"/>
                      <a:pt x="26120" y="1451"/>
                      <a:pt x="25635" y="1451"/>
                    </a:cubicBezTo>
                    <a:cubicBezTo>
                      <a:pt x="22975" y="1451"/>
                      <a:pt x="20315" y="967"/>
                      <a:pt x="17655" y="0"/>
                    </a:cubicBezTo>
                    <a:cubicBezTo>
                      <a:pt x="16687" y="726"/>
                      <a:pt x="15962" y="1693"/>
                      <a:pt x="14753" y="2418"/>
                    </a:cubicBezTo>
                    <a:cubicBezTo>
                      <a:pt x="12818" y="3628"/>
                      <a:pt x="10158" y="4111"/>
                      <a:pt x="7739" y="3628"/>
                    </a:cubicBezTo>
                    <a:cubicBezTo>
                      <a:pt x="6046" y="4595"/>
                      <a:pt x="4353" y="5321"/>
                      <a:pt x="2902" y="6046"/>
                    </a:cubicBezTo>
                    <a:cubicBezTo>
                      <a:pt x="2661" y="6046"/>
                      <a:pt x="2419" y="6288"/>
                      <a:pt x="2177" y="6288"/>
                    </a:cubicBezTo>
                    <a:cubicBezTo>
                      <a:pt x="1693" y="7255"/>
                      <a:pt x="1210" y="8464"/>
                      <a:pt x="484" y="9915"/>
                    </a:cubicBezTo>
                    <a:cubicBezTo>
                      <a:pt x="242" y="10157"/>
                      <a:pt x="242" y="10641"/>
                      <a:pt x="0" y="10883"/>
                    </a:cubicBezTo>
                    <a:cubicBezTo>
                      <a:pt x="12334" y="6046"/>
                      <a:pt x="25635" y="2418"/>
                      <a:pt x="38212" y="4353"/>
                    </a:cubicBezTo>
                    <a:close/>
                  </a:path>
                </a:pathLst>
              </a:custGeom>
              <a:grpFill/>
              <a:ln w="24174"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B8AE41-177C-2675-DF0B-983900F29A77}"/>
                  </a:ext>
                </a:extLst>
              </p:cNvPr>
              <p:cNvSpPr/>
              <p:nvPr/>
            </p:nvSpPr>
            <p:spPr>
              <a:xfrm>
                <a:off x="10025805" y="5707569"/>
                <a:ext cx="12817" cy="5804"/>
              </a:xfrm>
              <a:custGeom>
                <a:avLst/>
                <a:gdLst>
                  <a:gd name="connsiteX0" fmla="*/ 12818 w 12817"/>
                  <a:gd name="connsiteY0" fmla="*/ 0 h 5804"/>
                  <a:gd name="connsiteX1" fmla="*/ 10883 w 12817"/>
                  <a:gd name="connsiteY1" fmla="*/ 726 h 5804"/>
                  <a:gd name="connsiteX2" fmla="*/ 0 w 12817"/>
                  <a:gd name="connsiteY2" fmla="*/ 5079 h 5804"/>
                  <a:gd name="connsiteX3" fmla="*/ 2177 w 12817"/>
                  <a:gd name="connsiteY3" fmla="*/ 5804 h 5804"/>
                  <a:gd name="connsiteX4" fmla="*/ 4353 w 12817"/>
                  <a:gd name="connsiteY4" fmla="*/ 5321 h 5804"/>
                  <a:gd name="connsiteX5" fmla="*/ 10883 w 12817"/>
                  <a:gd name="connsiteY5" fmla="*/ 4353 h 5804"/>
                  <a:gd name="connsiteX6" fmla="*/ 12818 w 12817"/>
                  <a:gd name="connsiteY6" fmla="*/ 0 h 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 h="5804">
                    <a:moveTo>
                      <a:pt x="12818" y="0"/>
                    </a:moveTo>
                    <a:cubicBezTo>
                      <a:pt x="12092" y="242"/>
                      <a:pt x="11609" y="484"/>
                      <a:pt x="10883" y="726"/>
                    </a:cubicBezTo>
                    <a:cubicBezTo>
                      <a:pt x="7256" y="2177"/>
                      <a:pt x="3628" y="3628"/>
                      <a:pt x="0" y="5079"/>
                    </a:cubicBezTo>
                    <a:cubicBezTo>
                      <a:pt x="726" y="5321"/>
                      <a:pt x="1451" y="5562"/>
                      <a:pt x="2177" y="5804"/>
                    </a:cubicBezTo>
                    <a:cubicBezTo>
                      <a:pt x="2902" y="5562"/>
                      <a:pt x="3628" y="5321"/>
                      <a:pt x="4353" y="5321"/>
                    </a:cubicBezTo>
                    <a:cubicBezTo>
                      <a:pt x="6530" y="4837"/>
                      <a:pt x="8707" y="4595"/>
                      <a:pt x="10883" y="4353"/>
                    </a:cubicBezTo>
                    <a:cubicBezTo>
                      <a:pt x="11367" y="2660"/>
                      <a:pt x="12092" y="1209"/>
                      <a:pt x="12818" y="0"/>
                    </a:cubicBezTo>
                    <a:close/>
                  </a:path>
                </a:pathLst>
              </a:custGeom>
              <a:grpFill/>
              <a:ln w="24174"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36E794B-6866-2EFB-04E1-07C610057842}"/>
                  </a:ext>
                </a:extLst>
              </p:cNvPr>
              <p:cNvSpPr/>
              <p:nvPr/>
            </p:nvSpPr>
            <p:spPr>
              <a:xfrm>
                <a:off x="10054342" y="5754729"/>
                <a:ext cx="7981" cy="13785"/>
              </a:xfrm>
              <a:custGeom>
                <a:avLst/>
                <a:gdLst>
                  <a:gd name="connsiteX0" fmla="*/ 7981 w 7981"/>
                  <a:gd name="connsiteY0" fmla="*/ 8706 h 13785"/>
                  <a:gd name="connsiteX1" fmla="*/ 4112 w 7981"/>
                  <a:gd name="connsiteY1" fmla="*/ 4353 h 13785"/>
                  <a:gd name="connsiteX2" fmla="*/ 0 w 7981"/>
                  <a:gd name="connsiteY2" fmla="*/ 0 h 13785"/>
                  <a:gd name="connsiteX3" fmla="*/ 6530 w 7981"/>
                  <a:gd name="connsiteY3" fmla="*/ 13785 h 13785"/>
                  <a:gd name="connsiteX4" fmla="*/ 7981 w 7981"/>
                  <a:gd name="connsiteY4" fmla="*/ 8706 h 13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 h="13785">
                    <a:moveTo>
                      <a:pt x="7981" y="8706"/>
                    </a:moveTo>
                    <a:cubicBezTo>
                      <a:pt x="6772" y="7255"/>
                      <a:pt x="5321" y="5804"/>
                      <a:pt x="4112" y="4353"/>
                    </a:cubicBezTo>
                    <a:cubicBezTo>
                      <a:pt x="2661" y="2902"/>
                      <a:pt x="1452" y="1451"/>
                      <a:pt x="0" y="0"/>
                    </a:cubicBezTo>
                    <a:cubicBezTo>
                      <a:pt x="2903" y="4837"/>
                      <a:pt x="5079" y="9432"/>
                      <a:pt x="6530" y="13785"/>
                    </a:cubicBezTo>
                    <a:cubicBezTo>
                      <a:pt x="7014" y="12334"/>
                      <a:pt x="7498" y="10399"/>
                      <a:pt x="7981" y="8706"/>
                    </a:cubicBezTo>
                    <a:close/>
                  </a:path>
                </a:pathLst>
              </a:custGeom>
              <a:grpFill/>
              <a:ln w="24174"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D11F67F-B1E8-48CC-2FDF-D85403E192AF}"/>
                  </a:ext>
                </a:extLst>
              </p:cNvPr>
              <p:cNvSpPr/>
              <p:nvPr/>
            </p:nvSpPr>
            <p:spPr>
              <a:xfrm>
                <a:off x="9755182" y="5635016"/>
                <a:ext cx="84161" cy="44982"/>
              </a:xfrm>
              <a:custGeom>
                <a:avLst/>
                <a:gdLst>
                  <a:gd name="connsiteX0" fmla="*/ 69893 w 84161"/>
                  <a:gd name="connsiteY0" fmla="*/ 7739 h 44982"/>
                  <a:gd name="connsiteX1" fmla="*/ 65298 w 84161"/>
                  <a:gd name="connsiteY1" fmla="*/ 12092 h 44982"/>
                  <a:gd name="connsiteX2" fmla="*/ 67958 w 84161"/>
                  <a:gd name="connsiteY2" fmla="*/ 10399 h 44982"/>
                  <a:gd name="connsiteX3" fmla="*/ 84162 w 84161"/>
                  <a:gd name="connsiteY3" fmla="*/ 726 h 44982"/>
                  <a:gd name="connsiteX4" fmla="*/ 77632 w 84161"/>
                  <a:gd name="connsiteY4" fmla="*/ 0 h 44982"/>
                  <a:gd name="connsiteX5" fmla="*/ 63605 w 84161"/>
                  <a:gd name="connsiteY5" fmla="*/ 3870 h 44982"/>
                  <a:gd name="connsiteX6" fmla="*/ 13302 w 84161"/>
                  <a:gd name="connsiteY6" fmla="*/ 20073 h 44982"/>
                  <a:gd name="connsiteX7" fmla="*/ 10883 w 84161"/>
                  <a:gd name="connsiteY7" fmla="*/ 22733 h 44982"/>
                  <a:gd name="connsiteX8" fmla="*/ 19589 w 84161"/>
                  <a:gd name="connsiteY8" fmla="*/ 18622 h 44982"/>
                  <a:gd name="connsiteX9" fmla="*/ 15236 w 84161"/>
                  <a:gd name="connsiteY9" fmla="*/ 25152 h 44982"/>
                  <a:gd name="connsiteX10" fmla="*/ 2902 w 84161"/>
                  <a:gd name="connsiteY10" fmla="*/ 41355 h 44982"/>
                  <a:gd name="connsiteX11" fmla="*/ 0 w 84161"/>
                  <a:gd name="connsiteY11" fmla="*/ 44983 h 44982"/>
                  <a:gd name="connsiteX12" fmla="*/ 1451 w 84161"/>
                  <a:gd name="connsiteY12" fmla="*/ 43532 h 44982"/>
                  <a:gd name="connsiteX13" fmla="*/ 49820 w 84161"/>
                  <a:gd name="connsiteY13" fmla="*/ 10883 h 44982"/>
                  <a:gd name="connsiteX14" fmla="*/ 75214 w 84161"/>
                  <a:gd name="connsiteY14" fmla="*/ 2902 h 44982"/>
                  <a:gd name="connsiteX15" fmla="*/ 69893 w 84161"/>
                  <a:gd name="connsiteY15" fmla="*/ 7739 h 4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161" h="44982">
                    <a:moveTo>
                      <a:pt x="69893" y="7739"/>
                    </a:moveTo>
                    <a:cubicBezTo>
                      <a:pt x="68684" y="8948"/>
                      <a:pt x="66991" y="10641"/>
                      <a:pt x="65298" y="12092"/>
                    </a:cubicBezTo>
                    <a:cubicBezTo>
                      <a:pt x="66266" y="11609"/>
                      <a:pt x="66991" y="10883"/>
                      <a:pt x="67958" y="10399"/>
                    </a:cubicBezTo>
                    <a:cubicBezTo>
                      <a:pt x="73521" y="6772"/>
                      <a:pt x="78841" y="3628"/>
                      <a:pt x="84162" y="726"/>
                    </a:cubicBezTo>
                    <a:cubicBezTo>
                      <a:pt x="81743" y="484"/>
                      <a:pt x="79567" y="242"/>
                      <a:pt x="77632" y="0"/>
                    </a:cubicBezTo>
                    <a:cubicBezTo>
                      <a:pt x="73037" y="1209"/>
                      <a:pt x="68442" y="2660"/>
                      <a:pt x="63605" y="3870"/>
                    </a:cubicBezTo>
                    <a:cubicBezTo>
                      <a:pt x="47885" y="8706"/>
                      <a:pt x="30956" y="14027"/>
                      <a:pt x="13302" y="20073"/>
                    </a:cubicBezTo>
                    <a:cubicBezTo>
                      <a:pt x="12576" y="20799"/>
                      <a:pt x="11851" y="21766"/>
                      <a:pt x="10883" y="22733"/>
                    </a:cubicBezTo>
                    <a:cubicBezTo>
                      <a:pt x="16204" y="20073"/>
                      <a:pt x="19589" y="18622"/>
                      <a:pt x="19589" y="18622"/>
                    </a:cubicBezTo>
                    <a:cubicBezTo>
                      <a:pt x="19589" y="18622"/>
                      <a:pt x="18138" y="21040"/>
                      <a:pt x="15236" y="25152"/>
                    </a:cubicBezTo>
                    <a:cubicBezTo>
                      <a:pt x="12334" y="29263"/>
                      <a:pt x="8223" y="34826"/>
                      <a:pt x="2902" y="41355"/>
                    </a:cubicBezTo>
                    <a:cubicBezTo>
                      <a:pt x="1935" y="42565"/>
                      <a:pt x="968" y="43774"/>
                      <a:pt x="0" y="44983"/>
                    </a:cubicBezTo>
                    <a:cubicBezTo>
                      <a:pt x="484" y="44499"/>
                      <a:pt x="968" y="44016"/>
                      <a:pt x="1451" y="43532"/>
                    </a:cubicBezTo>
                    <a:cubicBezTo>
                      <a:pt x="16929" y="28779"/>
                      <a:pt x="34826" y="16929"/>
                      <a:pt x="49820" y="10883"/>
                    </a:cubicBezTo>
                    <a:cubicBezTo>
                      <a:pt x="64331" y="4353"/>
                      <a:pt x="75214" y="2902"/>
                      <a:pt x="75214" y="2902"/>
                    </a:cubicBezTo>
                    <a:cubicBezTo>
                      <a:pt x="75214" y="2902"/>
                      <a:pt x="73279" y="4353"/>
                      <a:pt x="69893" y="7739"/>
                    </a:cubicBezTo>
                    <a:close/>
                  </a:path>
                </a:pathLst>
              </a:custGeom>
              <a:grpFill/>
              <a:ln w="24174"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10B4242-ADD3-28FA-6EB4-374CF734CB0E}"/>
                  </a:ext>
                </a:extLst>
              </p:cNvPr>
              <p:cNvSpPr/>
              <p:nvPr/>
            </p:nvSpPr>
            <p:spPr>
              <a:xfrm>
                <a:off x="9834990" y="5484106"/>
                <a:ext cx="10882" cy="14268"/>
              </a:xfrm>
              <a:custGeom>
                <a:avLst/>
                <a:gdLst>
                  <a:gd name="connsiteX0" fmla="*/ 5079 w 10882"/>
                  <a:gd name="connsiteY0" fmla="*/ 7981 h 14268"/>
                  <a:gd name="connsiteX1" fmla="*/ 10883 w 10882"/>
                  <a:gd name="connsiteY1" fmla="*/ 14269 h 14268"/>
                  <a:gd name="connsiteX2" fmla="*/ 3870 w 10882"/>
                  <a:gd name="connsiteY2" fmla="*/ 5321 h 14268"/>
                  <a:gd name="connsiteX3" fmla="*/ 0 w 10882"/>
                  <a:gd name="connsiteY3" fmla="*/ 0 h 14268"/>
                  <a:gd name="connsiteX4" fmla="*/ 1692 w 10882"/>
                  <a:gd name="connsiteY4" fmla="*/ 2418 h 14268"/>
                  <a:gd name="connsiteX5" fmla="*/ 5079 w 10882"/>
                  <a:gd name="connsiteY5" fmla="*/ 7981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 h="14268">
                    <a:moveTo>
                      <a:pt x="5079" y="7981"/>
                    </a:moveTo>
                    <a:cubicBezTo>
                      <a:pt x="7013" y="10157"/>
                      <a:pt x="8948" y="12092"/>
                      <a:pt x="10883" y="14269"/>
                    </a:cubicBezTo>
                    <a:cubicBezTo>
                      <a:pt x="8465" y="11125"/>
                      <a:pt x="6287" y="8223"/>
                      <a:pt x="3870" y="5321"/>
                    </a:cubicBezTo>
                    <a:cubicBezTo>
                      <a:pt x="2660" y="3628"/>
                      <a:pt x="1209" y="1693"/>
                      <a:pt x="0" y="0"/>
                    </a:cubicBezTo>
                    <a:cubicBezTo>
                      <a:pt x="483" y="726"/>
                      <a:pt x="1209" y="1693"/>
                      <a:pt x="1692" y="2418"/>
                    </a:cubicBezTo>
                    <a:cubicBezTo>
                      <a:pt x="2902" y="4353"/>
                      <a:pt x="3870" y="6046"/>
                      <a:pt x="5079" y="7981"/>
                    </a:cubicBezTo>
                    <a:close/>
                  </a:path>
                </a:pathLst>
              </a:custGeom>
              <a:grpFill/>
              <a:ln w="24174"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897C2D-EB1C-E14A-5337-85791BD3B033}"/>
                  </a:ext>
                </a:extLst>
              </p:cNvPr>
              <p:cNvSpPr/>
              <p:nvPr/>
            </p:nvSpPr>
            <p:spPr>
              <a:xfrm>
                <a:off x="9885294" y="5545292"/>
                <a:ext cx="7255" cy="8464"/>
              </a:xfrm>
              <a:custGeom>
                <a:avLst/>
                <a:gdLst>
                  <a:gd name="connsiteX0" fmla="*/ 7256 w 7255"/>
                  <a:gd name="connsiteY0" fmla="*/ 7981 h 8464"/>
                  <a:gd name="connsiteX1" fmla="*/ 6530 w 7255"/>
                  <a:gd name="connsiteY1" fmla="*/ 7013 h 8464"/>
                  <a:gd name="connsiteX2" fmla="*/ 0 w 7255"/>
                  <a:gd name="connsiteY2" fmla="*/ 0 h 8464"/>
                  <a:gd name="connsiteX3" fmla="*/ 6530 w 7255"/>
                  <a:gd name="connsiteY3" fmla="*/ 8464 h 8464"/>
                  <a:gd name="connsiteX4" fmla="*/ 7256 w 7255"/>
                  <a:gd name="connsiteY4" fmla="*/ 7981 h 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 h="8464">
                    <a:moveTo>
                      <a:pt x="7256" y="7981"/>
                    </a:moveTo>
                    <a:cubicBezTo>
                      <a:pt x="7014" y="7739"/>
                      <a:pt x="6772" y="7497"/>
                      <a:pt x="6530" y="7013"/>
                    </a:cubicBezTo>
                    <a:cubicBezTo>
                      <a:pt x="4353" y="4837"/>
                      <a:pt x="2177" y="2177"/>
                      <a:pt x="0" y="0"/>
                    </a:cubicBezTo>
                    <a:cubicBezTo>
                      <a:pt x="2177" y="2902"/>
                      <a:pt x="4353" y="5804"/>
                      <a:pt x="6530" y="8464"/>
                    </a:cubicBezTo>
                    <a:lnTo>
                      <a:pt x="7256" y="7981"/>
                    </a:lnTo>
                    <a:close/>
                  </a:path>
                </a:pathLst>
              </a:custGeom>
              <a:grpFill/>
              <a:ln w="24174"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0E2412-7688-A7B9-9EE0-67FEEC130184}"/>
                  </a:ext>
                </a:extLst>
              </p:cNvPr>
              <p:cNvSpPr/>
              <p:nvPr/>
            </p:nvSpPr>
            <p:spPr>
              <a:xfrm>
                <a:off x="9830153" y="5524010"/>
                <a:ext cx="68925" cy="60702"/>
              </a:xfrm>
              <a:custGeom>
                <a:avLst/>
                <a:gdLst>
                  <a:gd name="connsiteX0" fmla="*/ 22975 w 68925"/>
                  <a:gd name="connsiteY0" fmla="*/ 15478 h 60702"/>
                  <a:gd name="connsiteX1" fmla="*/ 46676 w 68925"/>
                  <a:gd name="connsiteY1" fmla="*/ 36518 h 60702"/>
                  <a:gd name="connsiteX2" fmla="*/ 63605 w 68925"/>
                  <a:gd name="connsiteY2" fmla="*/ 56591 h 60702"/>
                  <a:gd name="connsiteX3" fmla="*/ 68926 w 68925"/>
                  <a:gd name="connsiteY3" fmla="*/ 60703 h 60702"/>
                  <a:gd name="connsiteX4" fmla="*/ 65298 w 68925"/>
                  <a:gd name="connsiteY4" fmla="*/ 56350 h 60702"/>
                  <a:gd name="connsiteX5" fmla="*/ 37728 w 68925"/>
                  <a:gd name="connsiteY5" fmla="*/ 24668 h 60702"/>
                  <a:gd name="connsiteX6" fmla="*/ 22733 w 68925"/>
                  <a:gd name="connsiteY6" fmla="*/ 8464 h 60702"/>
                  <a:gd name="connsiteX7" fmla="*/ 2902 w 68925"/>
                  <a:gd name="connsiteY7" fmla="*/ 1209 h 60702"/>
                  <a:gd name="connsiteX8" fmla="*/ 0 w 68925"/>
                  <a:gd name="connsiteY8" fmla="*/ 0 h 60702"/>
                  <a:gd name="connsiteX9" fmla="*/ 8465 w 68925"/>
                  <a:gd name="connsiteY9" fmla="*/ 5079 h 60702"/>
                  <a:gd name="connsiteX10" fmla="*/ 22975 w 68925"/>
                  <a:gd name="connsiteY10" fmla="*/ 15478 h 6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925" h="60702">
                    <a:moveTo>
                      <a:pt x="22975" y="15478"/>
                    </a:moveTo>
                    <a:cubicBezTo>
                      <a:pt x="32166" y="22491"/>
                      <a:pt x="40388" y="29747"/>
                      <a:pt x="46676" y="36518"/>
                    </a:cubicBezTo>
                    <a:cubicBezTo>
                      <a:pt x="54898" y="44983"/>
                      <a:pt x="60461" y="52238"/>
                      <a:pt x="63605" y="56591"/>
                    </a:cubicBezTo>
                    <a:cubicBezTo>
                      <a:pt x="65539" y="58043"/>
                      <a:pt x="67233" y="59252"/>
                      <a:pt x="68926" y="60703"/>
                    </a:cubicBezTo>
                    <a:cubicBezTo>
                      <a:pt x="67717" y="59252"/>
                      <a:pt x="66507" y="57801"/>
                      <a:pt x="65298" y="56350"/>
                    </a:cubicBezTo>
                    <a:cubicBezTo>
                      <a:pt x="57075" y="46192"/>
                      <a:pt x="47643" y="35793"/>
                      <a:pt x="37728" y="24668"/>
                    </a:cubicBezTo>
                    <a:cubicBezTo>
                      <a:pt x="33132" y="19347"/>
                      <a:pt x="28054" y="14027"/>
                      <a:pt x="22733" y="8464"/>
                    </a:cubicBezTo>
                    <a:cubicBezTo>
                      <a:pt x="17171" y="6772"/>
                      <a:pt x="10399" y="4353"/>
                      <a:pt x="2902" y="1209"/>
                    </a:cubicBezTo>
                    <a:cubicBezTo>
                      <a:pt x="1935" y="967"/>
                      <a:pt x="968" y="484"/>
                      <a:pt x="0" y="0"/>
                    </a:cubicBezTo>
                    <a:cubicBezTo>
                      <a:pt x="2902" y="1693"/>
                      <a:pt x="5804" y="3386"/>
                      <a:pt x="8465" y="5079"/>
                    </a:cubicBezTo>
                    <a:cubicBezTo>
                      <a:pt x="13543" y="8223"/>
                      <a:pt x="18138" y="12092"/>
                      <a:pt x="22975" y="15478"/>
                    </a:cubicBezTo>
                    <a:close/>
                  </a:path>
                </a:pathLst>
              </a:custGeom>
              <a:grpFill/>
              <a:ln w="24174"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33C21D1-202A-C785-ABDA-B0C189DD0C8D}"/>
                  </a:ext>
                </a:extLst>
              </p:cNvPr>
              <p:cNvSpPr/>
              <p:nvPr/>
            </p:nvSpPr>
            <p:spPr>
              <a:xfrm>
                <a:off x="9824349" y="5599223"/>
                <a:ext cx="7255" cy="2176"/>
              </a:xfrm>
              <a:custGeom>
                <a:avLst/>
                <a:gdLst>
                  <a:gd name="connsiteX0" fmla="*/ 7255 w 7255"/>
                  <a:gd name="connsiteY0" fmla="*/ 484 h 2176"/>
                  <a:gd name="connsiteX1" fmla="*/ 5562 w 7255"/>
                  <a:gd name="connsiteY1" fmla="*/ 0 h 2176"/>
                  <a:gd name="connsiteX2" fmla="*/ 0 w 7255"/>
                  <a:gd name="connsiteY2" fmla="*/ 2177 h 2176"/>
                  <a:gd name="connsiteX3" fmla="*/ 6287 w 7255"/>
                  <a:gd name="connsiteY3" fmla="*/ 726 h 2176"/>
                  <a:gd name="connsiteX4" fmla="*/ 7255 w 7255"/>
                  <a:gd name="connsiteY4" fmla="*/ 484 h 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 h="2176">
                    <a:moveTo>
                      <a:pt x="7255" y="484"/>
                    </a:moveTo>
                    <a:cubicBezTo>
                      <a:pt x="6772" y="242"/>
                      <a:pt x="6046" y="242"/>
                      <a:pt x="5562" y="0"/>
                    </a:cubicBezTo>
                    <a:cubicBezTo>
                      <a:pt x="3870" y="726"/>
                      <a:pt x="1934" y="1451"/>
                      <a:pt x="0" y="2177"/>
                    </a:cubicBezTo>
                    <a:cubicBezTo>
                      <a:pt x="2177" y="1693"/>
                      <a:pt x="4111" y="967"/>
                      <a:pt x="6287" y="726"/>
                    </a:cubicBezTo>
                    <a:cubicBezTo>
                      <a:pt x="6530" y="484"/>
                      <a:pt x="6772" y="484"/>
                      <a:pt x="7255" y="484"/>
                    </a:cubicBezTo>
                    <a:close/>
                  </a:path>
                </a:pathLst>
              </a:custGeom>
              <a:grpFill/>
              <a:ln w="24174"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A3A38EF-BBD7-6CB6-3236-844F9A09E53B}"/>
                  </a:ext>
                </a:extLst>
              </p:cNvPr>
              <p:cNvSpPr/>
              <p:nvPr/>
            </p:nvSpPr>
            <p:spPr>
              <a:xfrm>
                <a:off x="9799197" y="5682901"/>
                <a:ext cx="20798" cy="24667"/>
              </a:xfrm>
              <a:custGeom>
                <a:avLst/>
                <a:gdLst>
                  <a:gd name="connsiteX0" fmla="*/ 20799 w 20798"/>
                  <a:gd name="connsiteY0" fmla="*/ 0 h 24667"/>
                  <a:gd name="connsiteX1" fmla="*/ 19106 w 20798"/>
                  <a:gd name="connsiteY1" fmla="*/ 726 h 24667"/>
                  <a:gd name="connsiteX2" fmla="*/ 14269 w 20798"/>
                  <a:gd name="connsiteY2" fmla="*/ 6530 h 24667"/>
                  <a:gd name="connsiteX3" fmla="*/ 0 w 20798"/>
                  <a:gd name="connsiteY3" fmla="*/ 24668 h 24667"/>
                  <a:gd name="connsiteX4" fmla="*/ 3628 w 20798"/>
                  <a:gd name="connsiteY4" fmla="*/ 19831 h 24667"/>
                  <a:gd name="connsiteX5" fmla="*/ 20799 w 20798"/>
                  <a:gd name="connsiteY5" fmla="*/ 0 h 2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8" h="24667">
                    <a:moveTo>
                      <a:pt x="20799" y="0"/>
                    </a:moveTo>
                    <a:cubicBezTo>
                      <a:pt x="20073" y="242"/>
                      <a:pt x="19589" y="484"/>
                      <a:pt x="19106" y="726"/>
                    </a:cubicBezTo>
                    <a:cubicBezTo>
                      <a:pt x="17413" y="2660"/>
                      <a:pt x="15720" y="4595"/>
                      <a:pt x="14269" y="6530"/>
                    </a:cubicBezTo>
                    <a:cubicBezTo>
                      <a:pt x="7255" y="9915"/>
                      <a:pt x="2419" y="16687"/>
                      <a:pt x="0" y="24668"/>
                    </a:cubicBezTo>
                    <a:cubicBezTo>
                      <a:pt x="1209" y="22975"/>
                      <a:pt x="2419" y="21524"/>
                      <a:pt x="3628" y="19831"/>
                    </a:cubicBezTo>
                    <a:cubicBezTo>
                      <a:pt x="8465" y="13543"/>
                      <a:pt x="14269" y="6772"/>
                      <a:pt x="20799" y="0"/>
                    </a:cubicBezTo>
                    <a:close/>
                  </a:path>
                </a:pathLst>
              </a:custGeom>
              <a:grpFill/>
              <a:ln w="24174"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558762F-504E-B84B-A79A-41C684A51B27}"/>
                  </a:ext>
                </a:extLst>
              </p:cNvPr>
              <p:cNvSpPr/>
              <p:nvPr/>
            </p:nvSpPr>
            <p:spPr>
              <a:xfrm>
                <a:off x="9875862" y="5740944"/>
                <a:ext cx="19105" cy="58768"/>
              </a:xfrm>
              <a:custGeom>
                <a:avLst/>
                <a:gdLst>
                  <a:gd name="connsiteX0" fmla="*/ 11125 w 19105"/>
                  <a:gd name="connsiteY0" fmla="*/ 23459 h 58768"/>
                  <a:gd name="connsiteX1" fmla="*/ 17896 w 19105"/>
                  <a:gd name="connsiteY1" fmla="*/ 4111 h 58768"/>
                  <a:gd name="connsiteX2" fmla="*/ 19105 w 19105"/>
                  <a:gd name="connsiteY2" fmla="*/ 1451 h 58768"/>
                  <a:gd name="connsiteX3" fmla="*/ 16445 w 19105"/>
                  <a:gd name="connsiteY3" fmla="*/ 0 h 58768"/>
                  <a:gd name="connsiteX4" fmla="*/ 14027 w 19105"/>
                  <a:gd name="connsiteY4" fmla="*/ 2902 h 58768"/>
                  <a:gd name="connsiteX5" fmla="*/ 5562 w 19105"/>
                  <a:gd name="connsiteY5" fmla="*/ 32649 h 58768"/>
                  <a:gd name="connsiteX6" fmla="*/ 0 w 19105"/>
                  <a:gd name="connsiteY6" fmla="*/ 54173 h 58768"/>
                  <a:gd name="connsiteX7" fmla="*/ 3628 w 19105"/>
                  <a:gd name="connsiteY7" fmla="*/ 58768 h 58768"/>
                  <a:gd name="connsiteX8" fmla="*/ 6287 w 19105"/>
                  <a:gd name="connsiteY8" fmla="*/ 43290 h 58768"/>
                  <a:gd name="connsiteX9" fmla="*/ 11125 w 19105"/>
                  <a:gd name="connsiteY9" fmla="*/ 23459 h 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05" h="58768">
                    <a:moveTo>
                      <a:pt x="11125" y="23459"/>
                    </a:moveTo>
                    <a:cubicBezTo>
                      <a:pt x="13301" y="16929"/>
                      <a:pt x="15478" y="10399"/>
                      <a:pt x="17896" y="4111"/>
                    </a:cubicBezTo>
                    <a:cubicBezTo>
                      <a:pt x="18138" y="3144"/>
                      <a:pt x="18622" y="2418"/>
                      <a:pt x="19105" y="1451"/>
                    </a:cubicBezTo>
                    <a:cubicBezTo>
                      <a:pt x="18138" y="967"/>
                      <a:pt x="17413" y="242"/>
                      <a:pt x="16445" y="0"/>
                    </a:cubicBezTo>
                    <a:cubicBezTo>
                      <a:pt x="15720" y="967"/>
                      <a:pt x="14752" y="1935"/>
                      <a:pt x="14027" y="2902"/>
                    </a:cubicBezTo>
                    <a:cubicBezTo>
                      <a:pt x="11608" y="11850"/>
                      <a:pt x="8706" y="21766"/>
                      <a:pt x="5562" y="32649"/>
                    </a:cubicBezTo>
                    <a:cubicBezTo>
                      <a:pt x="3870" y="39662"/>
                      <a:pt x="1934" y="46918"/>
                      <a:pt x="0" y="54173"/>
                    </a:cubicBezTo>
                    <a:cubicBezTo>
                      <a:pt x="1209" y="55866"/>
                      <a:pt x="2418" y="57317"/>
                      <a:pt x="3628" y="58768"/>
                    </a:cubicBezTo>
                    <a:cubicBezTo>
                      <a:pt x="4353" y="53689"/>
                      <a:pt x="5079" y="48369"/>
                      <a:pt x="6287" y="43290"/>
                    </a:cubicBezTo>
                    <a:cubicBezTo>
                      <a:pt x="7497" y="36760"/>
                      <a:pt x="9432" y="29989"/>
                      <a:pt x="11125" y="23459"/>
                    </a:cubicBezTo>
                    <a:close/>
                  </a:path>
                </a:pathLst>
              </a:custGeom>
              <a:grpFill/>
              <a:ln w="24174"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891AB1-C96E-E324-CDCB-D41AF9A9D9B7}"/>
                  </a:ext>
                </a:extLst>
              </p:cNvPr>
              <p:cNvSpPr/>
              <p:nvPr/>
            </p:nvSpPr>
            <p:spPr>
              <a:xfrm>
                <a:off x="10007908" y="5715308"/>
                <a:ext cx="11850" cy="4595"/>
              </a:xfrm>
              <a:custGeom>
                <a:avLst/>
                <a:gdLst>
                  <a:gd name="connsiteX0" fmla="*/ 11367 w 11850"/>
                  <a:gd name="connsiteY0" fmla="*/ 0 h 4595"/>
                  <a:gd name="connsiteX1" fmla="*/ 0 w 11850"/>
                  <a:gd name="connsiteY1" fmla="*/ 4353 h 4595"/>
                  <a:gd name="connsiteX2" fmla="*/ 1209 w 11850"/>
                  <a:gd name="connsiteY2" fmla="*/ 4595 h 4595"/>
                  <a:gd name="connsiteX3" fmla="*/ 10157 w 11850"/>
                  <a:gd name="connsiteY3" fmla="*/ 967 h 4595"/>
                  <a:gd name="connsiteX4" fmla="*/ 11850 w 11850"/>
                  <a:gd name="connsiteY4" fmla="*/ 484 h 4595"/>
                  <a:gd name="connsiteX5" fmla="*/ 11367 w 11850"/>
                  <a:gd name="connsiteY5" fmla="*/ 0 h 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0" h="4595">
                    <a:moveTo>
                      <a:pt x="11367" y="0"/>
                    </a:moveTo>
                    <a:cubicBezTo>
                      <a:pt x="7497" y="1451"/>
                      <a:pt x="3628" y="2902"/>
                      <a:pt x="0" y="4353"/>
                    </a:cubicBezTo>
                    <a:cubicBezTo>
                      <a:pt x="483" y="4353"/>
                      <a:pt x="726" y="4595"/>
                      <a:pt x="1209" y="4595"/>
                    </a:cubicBezTo>
                    <a:cubicBezTo>
                      <a:pt x="3870" y="3144"/>
                      <a:pt x="6772" y="1935"/>
                      <a:pt x="10157" y="967"/>
                    </a:cubicBezTo>
                    <a:cubicBezTo>
                      <a:pt x="10641" y="726"/>
                      <a:pt x="11367" y="726"/>
                      <a:pt x="11850" y="484"/>
                    </a:cubicBezTo>
                    <a:cubicBezTo>
                      <a:pt x="11609" y="242"/>
                      <a:pt x="11609" y="0"/>
                      <a:pt x="11367" y="0"/>
                    </a:cubicBezTo>
                    <a:close/>
                  </a:path>
                </a:pathLst>
              </a:custGeom>
              <a:grpFill/>
              <a:ln w="24174"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6C2F71A-E81A-F8E7-5BDF-4AF103209DB0}"/>
                  </a:ext>
                </a:extLst>
              </p:cNvPr>
              <p:cNvSpPr/>
              <p:nvPr/>
            </p:nvSpPr>
            <p:spPr>
              <a:xfrm>
                <a:off x="9793302" y="5666698"/>
                <a:ext cx="84589" cy="113740"/>
              </a:xfrm>
              <a:custGeom>
                <a:avLst/>
                <a:gdLst>
                  <a:gd name="connsiteX0" fmla="*/ 63696 w 84589"/>
                  <a:gd name="connsiteY0" fmla="*/ 93593 h 113740"/>
                  <a:gd name="connsiteX1" fmla="*/ 68532 w 84589"/>
                  <a:gd name="connsiteY1" fmla="*/ 87547 h 113740"/>
                  <a:gd name="connsiteX2" fmla="*/ 68532 w 84589"/>
                  <a:gd name="connsiteY2" fmla="*/ 87547 h 113740"/>
                  <a:gd name="connsiteX3" fmla="*/ 55473 w 84589"/>
                  <a:gd name="connsiteY3" fmla="*/ 93110 h 113740"/>
                  <a:gd name="connsiteX4" fmla="*/ 30563 w 84589"/>
                  <a:gd name="connsiteY4" fmla="*/ 101332 h 113740"/>
                  <a:gd name="connsiteX5" fmla="*/ 49185 w 84589"/>
                  <a:gd name="connsiteY5" fmla="*/ 82952 h 113740"/>
                  <a:gd name="connsiteX6" fmla="*/ 84494 w 84589"/>
                  <a:gd name="connsiteY6" fmla="*/ 56349 h 113740"/>
                  <a:gd name="connsiteX7" fmla="*/ 84011 w 84589"/>
                  <a:gd name="connsiteY7" fmla="*/ 48369 h 113740"/>
                  <a:gd name="connsiteX8" fmla="*/ 67565 w 84589"/>
                  <a:gd name="connsiteY8" fmla="*/ 30230 h 113740"/>
                  <a:gd name="connsiteX9" fmla="*/ 79899 w 84589"/>
                  <a:gd name="connsiteY9" fmla="*/ 10157 h 113740"/>
                  <a:gd name="connsiteX10" fmla="*/ 77965 w 84589"/>
                  <a:gd name="connsiteY10" fmla="*/ 0 h 113740"/>
                  <a:gd name="connsiteX11" fmla="*/ 76514 w 84589"/>
                  <a:gd name="connsiteY11" fmla="*/ 1209 h 113740"/>
                  <a:gd name="connsiteX12" fmla="*/ 45073 w 84589"/>
                  <a:gd name="connsiteY12" fmla="*/ 24184 h 113740"/>
                  <a:gd name="connsiteX13" fmla="*/ 17987 w 84589"/>
                  <a:gd name="connsiteY13" fmla="*/ 44983 h 113740"/>
                  <a:gd name="connsiteX14" fmla="*/ 4444 w 84589"/>
                  <a:gd name="connsiteY14" fmla="*/ 55382 h 113740"/>
                  <a:gd name="connsiteX15" fmla="*/ 6378 w 84589"/>
                  <a:gd name="connsiteY15" fmla="*/ 64814 h 113740"/>
                  <a:gd name="connsiteX16" fmla="*/ 7104 w 84589"/>
                  <a:gd name="connsiteY16" fmla="*/ 103025 h 113740"/>
                  <a:gd name="connsiteX17" fmla="*/ 39995 w 84589"/>
                  <a:gd name="connsiteY17" fmla="*/ 112699 h 113740"/>
                  <a:gd name="connsiteX18" fmla="*/ 62003 w 84589"/>
                  <a:gd name="connsiteY18" fmla="*/ 95286 h 113740"/>
                  <a:gd name="connsiteX19" fmla="*/ 63696 w 84589"/>
                  <a:gd name="connsiteY19" fmla="*/ 93593 h 11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589" h="113740">
                    <a:moveTo>
                      <a:pt x="63696" y="93593"/>
                    </a:moveTo>
                    <a:cubicBezTo>
                      <a:pt x="65388" y="91659"/>
                      <a:pt x="66839" y="89482"/>
                      <a:pt x="68532" y="87547"/>
                    </a:cubicBezTo>
                    <a:cubicBezTo>
                      <a:pt x="68532" y="87547"/>
                      <a:pt x="68532" y="87547"/>
                      <a:pt x="68532" y="87547"/>
                    </a:cubicBezTo>
                    <a:cubicBezTo>
                      <a:pt x="63937" y="89724"/>
                      <a:pt x="59584" y="91659"/>
                      <a:pt x="55473" y="93110"/>
                    </a:cubicBezTo>
                    <a:cubicBezTo>
                      <a:pt x="41204" y="98914"/>
                      <a:pt x="30563" y="101332"/>
                      <a:pt x="30563" y="101332"/>
                    </a:cubicBezTo>
                    <a:cubicBezTo>
                      <a:pt x="30563" y="101332"/>
                      <a:pt x="37334" y="92868"/>
                      <a:pt x="49185" y="82952"/>
                    </a:cubicBezTo>
                    <a:cubicBezTo>
                      <a:pt x="58617" y="74488"/>
                      <a:pt x="70951" y="65298"/>
                      <a:pt x="84494" y="56349"/>
                    </a:cubicBezTo>
                    <a:cubicBezTo>
                      <a:pt x="84736" y="53931"/>
                      <a:pt x="84494" y="51271"/>
                      <a:pt x="84011" y="48369"/>
                    </a:cubicBezTo>
                    <a:cubicBezTo>
                      <a:pt x="82318" y="39179"/>
                      <a:pt x="75788" y="33374"/>
                      <a:pt x="67565" y="30230"/>
                    </a:cubicBezTo>
                    <a:cubicBezTo>
                      <a:pt x="74095" y="24668"/>
                      <a:pt x="78690" y="18864"/>
                      <a:pt x="79899" y="10157"/>
                    </a:cubicBezTo>
                    <a:cubicBezTo>
                      <a:pt x="80383" y="6530"/>
                      <a:pt x="79657" y="2902"/>
                      <a:pt x="77965" y="0"/>
                    </a:cubicBezTo>
                    <a:cubicBezTo>
                      <a:pt x="77480" y="484"/>
                      <a:pt x="76997" y="726"/>
                      <a:pt x="76514" y="1209"/>
                    </a:cubicBezTo>
                    <a:cubicBezTo>
                      <a:pt x="65630" y="8706"/>
                      <a:pt x="55231" y="16687"/>
                      <a:pt x="45073" y="24184"/>
                    </a:cubicBezTo>
                    <a:cubicBezTo>
                      <a:pt x="35158" y="31681"/>
                      <a:pt x="25968" y="38937"/>
                      <a:pt x="17987" y="44983"/>
                    </a:cubicBezTo>
                    <a:cubicBezTo>
                      <a:pt x="12909" y="48852"/>
                      <a:pt x="8313" y="52480"/>
                      <a:pt x="4444" y="55382"/>
                    </a:cubicBezTo>
                    <a:cubicBezTo>
                      <a:pt x="4686" y="58526"/>
                      <a:pt x="5169" y="61670"/>
                      <a:pt x="6378" y="64814"/>
                    </a:cubicBezTo>
                    <a:cubicBezTo>
                      <a:pt x="-635" y="77148"/>
                      <a:pt x="-3779" y="89966"/>
                      <a:pt x="7104" y="103025"/>
                    </a:cubicBezTo>
                    <a:cubicBezTo>
                      <a:pt x="14843" y="112457"/>
                      <a:pt x="28386" y="115601"/>
                      <a:pt x="39995" y="112699"/>
                    </a:cubicBezTo>
                    <a:cubicBezTo>
                      <a:pt x="47734" y="105927"/>
                      <a:pt x="55231" y="100123"/>
                      <a:pt x="62003" y="95286"/>
                    </a:cubicBezTo>
                    <a:cubicBezTo>
                      <a:pt x="62486" y="94319"/>
                      <a:pt x="62970" y="93835"/>
                      <a:pt x="63696" y="93593"/>
                    </a:cubicBezTo>
                    <a:close/>
                  </a:path>
                </a:pathLst>
              </a:custGeom>
              <a:grpFill/>
              <a:ln w="24174"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CF032DA-F053-F279-B859-83D923EBAD9A}"/>
                  </a:ext>
                </a:extLst>
              </p:cNvPr>
              <p:cNvSpPr/>
              <p:nvPr/>
            </p:nvSpPr>
            <p:spPr>
              <a:xfrm>
                <a:off x="9299065" y="5833328"/>
                <a:ext cx="114391" cy="100607"/>
              </a:xfrm>
              <a:custGeom>
                <a:avLst/>
                <a:gdLst>
                  <a:gd name="connsiteX0" fmla="*/ 61670 w 114391"/>
                  <a:gd name="connsiteY0" fmla="*/ 55382 h 100607"/>
                  <a:gd name="connsiteX1" fmla="*/ 98914 w 114391"/>
                  <a:gd name="connsiteY1" fmla="*/ 19105 h 100607"/>
                  <a:gd name="connsiteX2" fmla="*/ 114392 w 114391"/>
                  <a:gd name="connsiteY2" fmla="*/ 0 h 100607"/>
                  <a:gd name="connsiteX3" fmla="*/ 91659 w 114391"/>
                  <a:gd name="connsiteY3" fmla="*/ 9432 h 100607"/>
                  <a:gd name="connsiteX4" fmla="*/ 47885 w 114391"/>
                  <a:gd name="connsiteY4" fmla="*/ 39421 h 100607"/>
                  <a:gd name="connsiteX5" fmla="*/ 12334 w 114391"/>
                  <a:gd name="connsiteY5" fmla="*/ 79083 h 100607"/>
                  <a:gd name="connsiteX6" fmla="*/ 0 w 114391"/>
                  <a:gd name="connsiteY6" fmla="*/ 100607 h 100607"/>
                  <a:gd name="connsiteX7" fmla="*/ 20798 w 114391"/>
                  <a:gd name="connsiteY7" fmla="*/ 87789 h 100607"/>
                  <a:gd name="connsiteX8" fmla="*/ 61670 w 114391"/>
                  <a:gd name="connsiteY8" fmla="*/ 55382 h 10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91" h="100607">
                    <a:moveTo>
                      <a:pt x="61670" y="55382"/>
                    </a:moveTo>
                    <a:cubicBezTo>
                      <a:pt x="75697" y="43048"/>
                      <a:pt x="89482" y="29989"/>
                      <a:pt x="98914" y="19105"/>
                    </a:cubicBezTo>
                    <a:cubicBezTo>
                      <a:pt x="108588" y="8464"/>
                      <a:pt x="114392" y="0"/>
                      <a:pt x="114392" y="0"/>
                    </a:cubicBezTo>
                    <a:cubicBezTo>
                      <a:pt x="114392" y="0"/>
                      <a:pt x="104477" y="2660"/>
                      <a:pt x="91659" y="9432"/>
                    </a:cubicBezTo>
                    <a:cubicBezTo>
                      <a:pt x="78357" y="15962"/>
                      <a:pt x="62395" y="26845"/>
                      <a:pt x="47885" y="39421"/>
                    </a:cubicBezTo>
                    <a:cubicBezTo>
                      <a:pt x="33375" y="52238"/>
                      <a:pt x="20557" y="66749"/>
                      <a:pt x="12334" y="79083"/>
                    </a:cubicBezTo>
                    <a:cubicBezTo>
                      <a:pt x="3870" y="91175"/>
                      <a:pt x="0" y="100607"/>
                      <a:pt x="0" y="100607"/>
                    </a:cubicBezTo>
                    <a:cubicBezTo>
                      <a:pt x="0" y="100607"/>
                      <a:pt x="9190" y="96012"/>
                      <a:pt x="20798" y="87789"/>
                    </a:cubicBezTo>
                    <a:cubicBezTo>
                      <a:pt x="32649" y="79566"/>
                      <a:pt x="47401" y="67958"/>
                      <a:pt x="61670" y="55382"/>
                    </a:cubicBezTo>
                    <a:close/>
                  </a:path>
                </a:pathLst>
              </a:custGeom>
              <a:grpFill/>
              <a:ln w="24174" cap="flat">
                <a:noFill/>
                <a:prstDash val="solid"/>
                <a:miter/>
              </a:ln>
            </p:spPr>
            <p:txBody>
              <a:bodyPr rtlCol="0" anchor="ctr"/>
              <a:lstStyle/>
              <a:p>
                <a:endParaRPr lang="en-US"/>
              </a:p>
            </p:txBody>
          </p:sp>
        </p:grpSp>
        <p:grpSp>
          <p:nvGrpSpPr>
            <p:cNvPr id="31"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F223064-99A6-0696-5DB1-350242B31629}"/>
                </a:ext>
              </a:extLst>
            </p:cNvPr>
            <p:cNvGrpSpPr/>
            <p:nvPr/>
          </p:nvGrpSpPr>
          <p:grpSpPr>
            <a:xfrm>
              <a:off x="6368161" y="6208911"/>
              <a:ext cx="599288" cy="437979"/>
              <a:chOff x="6368161" y="6208911"/>
              <a:chExt cx="599288" cy="437979"/>
            </a:xfrm>
            <a:grpFill/>
          </p:grpSpPr>
          <p:sp>
            <p:nvSpPr>
              <p:cNvPr id="266" name="Freeform: Shape 26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1534AE7-6EC4-22DA-B216-3E02EBB0E35E}"/>
                  </a:ext>
                </a:extLst>
              </p:cNvPr>
              <p:cNvSpPr/>
              <p:nvPr/>
            </p:nvSpPr>
            <p:spPr>
              <a:xfrm>
                <a:off x="6526327" y="6555473"/>
                <a:ext cx="2902" cy="10882"/>
              </a:xfrm>
              <a:custGeom>
                <a:avLst/>
                <a:gdLst>
                  <a:gd name="connsiteX0" fmla="*/ 967 w 2902"/>
                  <a:gd name="connsiteY0" fmla="*/ 9432 h 10882"/>
                  <a:gd name="connsiteX1" fmla="*/ 0 w 2902"/>
                  <a:gd name="connsiteY1" fmla="*/ 6772 h 10882"/>
                  <a:gd name="connsiteX2" fmla="*/ 483 w 2902"/>
                  <a:gd name="connsiteY2" fmla="*/ 4353 h 10882"/>
                  <a:gd name="connsiteX3" fmla="*/ 2902 w 2902"/>
                  <a:gd name="connsiteY3" fmla="*/ 0 h 10882"/>
                  <a:gd name="connsiteX4" fmla="*/ 1451 w 2902"/>
                  <a:gd name="connsiteY4" fmla="*/ 10883 h 10882"/>
                  <a:gd name="connsiteX5" fmla="*/ 967 w 2902"/>
                  <a:gd name="connsiteY5" fmla="*/ 9432 h 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2" h="10882">
                    <a:moveTo>
                      <a:pt x="967" y="9432"/>
                    </a:moveTo>
                    <a:cubicBezTo>
                      <a:pt x="726" y="8464"/>
                      <a:pt x="241" y="7739"/>
                      <a:pt x="0" y="6772"/>
                    </a:cubicBezTo>
                    <a:cubicBezTo>
                      <a:pt x="241" y="6046"/>
                      <a:pt x="483" y="5079"/>
                      <a:pt x="483" y="4353"/>
                    </a:cubicBezTo>
                    <a:cubicBezTo>
                      <a:pt x="1209" y="2902"/>
                      <a:pt x="1934" y="1451"/>
                      <a:pt x="2902" y="0"/>
                    </a:cubicBezTo>
                    <a:cubicBezTo>
                      <a:pt x="2177" y="3628"/>
                      <a:pt x="1692" y="7497"/>
                      <a:pt x="1451" y="10883"/>
                    </a:cubicBezTo>
                    <a:cubicBezTo>
                      <a:pt x="1209" y="10641"/>
                      <a:pt x="967" y="10157"/>
                      <a:pt x="967" y="9432"/>
                    </a:cubicBezTo>
                    <a:close/>
                  </a:path>
                </a:pathLst>
              </a:custGeom>
              <a:grpFill/>
              <a:ln w="2417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73A5B4-69D6-8A0F-037D-F8C1F9A2A56E}"/>
                  </a:ext>
                </a:extLst>
              </p:cNvPr>
              <p:cNvSpPr/>
              <p:nvPr/>
            </p:nvSpPr>
            <p:spPr>
              <a:xfrm>
                <a:off x="6606861" y="6373848"/>
                <a:ext cx="1693" cy="1209"/>
              </a:xfrm>
              <a:custGeom>
                <a:avLst/>
                <a:gdLst>
                  <a:gd name="connsiteX0" fmla="*/ 1209 w 1693"/>
                  <a:gd name="connsiteY0" fmla="*/ 1209 h 1209"/>
                  <a:gd name="connsiteX1" fmla="*/ 483 w 1693"/>
                  <a:gd name="connsiteY1" fmla="*/ 968 h 1209"/>
                  <a:gd name="connsiteX2" fmla="*/ 0 w 1693"/>
                  <a:gd name="connsiteY2" fmla="*/ 726 h 1209"/>
                  <a:gd name="connsiteX3" fmla="*/ 1693 w 1693"/>
                  <a:gd name="connsiteY3" fmla="*/ 0 h 1209"/>
                  <a:gd name="connsiteX4" fmla="*/ 1209 w 1693"/>
                  <a:gd name="connsiteY4" fmla="*/ 1209 h 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1209">
                    <a:moveTo>
                      <a:pt x="1209" y="1209"/>
                    </a:moveTo>
                    <a:cubicBezTo>
                      <a:pt x="968" y="1209"/>
                      <a:pt x="726" y="1209"/>
                      <a:pt x="483" y="968"/>
                    </a:cubicBezTo>
                    <a:cubicBezTo>
                      <a:pt x="242" y="968"/>
                      <a:pt x="242" y="726"/>
                      <a:pt x="0" y="726"/>
                    </a:cubicBezTo>
                    <a:cubicBezTo>
                      <a:pt x="483" y="484"/>
                      <a:pt x="1209" y="242"/>
                      <a:pt x="1693" y="0"/>
                    </a:cubicBezTo>
                    <a:cubicBezTo>
                      <a:pt x="1451" y="484"/>
                      <a:pt x="1209" y="968"/>
                      <a:pt x="1209" y="1209"/>
                    </a:cubicBezTo>
                    <a:close/>
                  </a:path>
                </a:pathLst>
              </a:custGeom>
              <a:grpFill/>
              <a:ln w="2417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3B5C423-A01D-F271-F1B6-10CDC2671598}"/>
                  </a:ext>
                </a:extLst>
              </p:cNvPr>
              <p:cNvSpPr/>
              <p:nvPr/>
            </p:nvSpPr>
            <p:spPr>
              <a:xfrm>
                <a:off x="6506254" y="6552571"/>
                <a:ext cx="5804" cy="5804"/>
              </a:xfrm>
              <a:custGeom>
                <a:avLst/>
                <a:gdLst>
                  <a:gd name="connsiteX0" fmla="*/ 4112 w 5804"/>
                  <a:gd name="connsiteY0" fmla="*/ 4837 h 5804"/>
                  <a:gd name="connsiteX1" fmla="*/ 0 w 5804"/>
                  <a:gd name="connsiteY1" fmla="*/ 5804 h 5804"/>
                  <a:gd name="connsiteX2" fmla="*/ 5805 w 5804"/>
                  <a:gd name="connsiteY2" fmla="*/ 0 h 5804"/>
                  <a:gd name="connsiteX3" fmla="*/ 5563 w 5804"/>
                  <a:gd name="connsiteY3" fmla="*/ 242 h 5804"/>
                  <a:gd name="connsiteX4" fmla="*/ 4112 w 5804"/>
                  <a:gd name="connsiteY4" fmla="*/ 4837 h 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 h="5804">
                    <a:moveTo>
                      <a:pt x="4112" y="4837"/>
                    </a:moveTo>
                    <a:cubicBezTo>
                      <a:pt x="3144" y="5079"/>
                      <a:pt x="1693" y="5320"/>
                      <a:pt x="0" y="5804"/>
                    </a:cubicBezTo>
                    <a:cubicBezTo>
                      <a:pt x="1935" y="3869"/>
                      <a:pt x="4112" y="1934"/>
                      <a:pt x="5805" y="0"/>
                    </a:cubicBezTo>
                    <a:cubicBezTo>
                      <a:pt x="5805" y="0"/>
                      <a:pt x="5805" y="242"/>
                      <a:pt x="5563" y="242"/>
                    </a:cubicBezTo>
                    <a:cubicBezTo>
                      <a:pt x="5079" y="1934"/>
                      <a:pt x="4595" y="3386"/>
                      <a:pt x="4112" y="4837"/>
                    </a:cubicBezTo>
                    <a:close/>
                  </a:path>
                </a:pathLst>
              </a:custGeom>
              <a:grpFill/>
              <a:ln w="2417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2CE0824-DA02-ECE5-2689-37B0AA02BF0E}"/>
                  </a:ext>
                </a:extLst>
              </p:cNvPr>
              <p:cNvSpPr/>
              <p:nvPr/>
            </p:nvSpPr>
            <p:spPr>
              <a:xfrm>
                <a:off x="6471187" y="6622706"/>
                <a:ext cx="241" cy="483"/>
              </a:xfrm>
              <a:custGeom>
                <a:avLst/>
                <a:gdLst>
                  <a:gd name="connsiteX0" fmla="*/ 0 w 241"/>
                  <a:gd name="connsiteY0" fmla="*/ 484 h 483"/>
                  <a:gd name="connsiteX1" fmla="*/ 241 w 241"/>
                  <a:gd name="connsiteY1" fmla="*/ 0 h 483"/>
                  <a:gd name="connsiteX2" fmla="*/ 0 w 241"/>
                  <a:gd name="connsiteY2" fmla="*/ 484 h 483"/>
                  <a:gd name="connsiteX3" fmla="*/ 0 w 241"/>
                  <a:gd name="connsiteY3" fmla="*/ 484 h 483"/>
                </a:gdLst>
                <a:ahLst/>
                <a:cxnLst>
                  <a:cxn ang="0">
                    <a:pos x="connsiteX0" y="connsiteY0"/>
                  </a:cxn>
                  <a:cxn ang="0">
                    <a:pos x="connsiteX1" y="connsiteY1"/>
                  </a:cxn>
                  <a:cxn ang="0">
                    <a:pos x="connsiteX2" y="connsiteY2"/>
                  </a:cxn>
                  <a:cxn ang="0">
                    <a:pos x="connsiteX3" y="connsiteY3"/>
                  </a:cxn>
                </a:cxnLst>
                <a:rect l="l" t="t" r="r" b="b"/>
                <a:pathLst>
                  <a:path w="241" h="483">
                    <a:moveTo>
                      <a:pt x="0" y="484"/>
                    </a:moveTo>
                    <a:cubicBezTo>
                      <a:pt x="0" y="242"/>
                      <a:pt x="241" y="242"/>
                      <a:pt x="241" y="0"/>
                    </a:cubicBezTo>
                    <a:cubicBezTo>
                      <a:pt x="241" y="242"/>
                      <a:pt x="241" y="484"/>
                      <a:pt x="0" y="484"/>
                    </a:cubicBezTo>
                    <a:cubicBezTo>
                      <a:pt x="0" y="484"/>
                      <a:pt x="0" y="484"/>
                      <a:pt x="0" y="484"/>
                    </a:cubicBezTo>
                    <a:close/>
                  </a:path>
                </a:pathLst>
              </a:custGeom>
              <a:grpFill/>
              <a:ln w="2417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C756B42-0E02-BA7F-6C90-6DDD623850B1}"/>
                  </a:ext>
                </a:extLst>
              </p:cNvPr>
              <p:cNvSpPr/>
              <p:nvPr/>
            </p:nvSpPr>
            <p:spPr>
              <a:xfrm>
                <a:off x="6574937" y="6492110"/>
                <a:ext cx="484" cy="2176"/>
              </a:xfrm>
              <a:custGeom>
                <a:avLst/>
                <a:gdLst>
                  <a:gd name="connsiteX0" fmla="*/ 242 w 484"/>
                  <a:gd name="connsiteY0" fmla="*/ 0 h 2176"/>
                  <a:gd name="connsiteX1" fmla="*/ 484 w 484"/>
                  <a:gd name="connsiteY1" fmla="*/ 2177 h 2176"/>
                  <a:gd name="connsiteX2" fmla="*/ 0 w 484"/>
                  <a:gd name="connsiteY2" fmla="*/ 967 h 2176"/>
                  <a:gd name="connsiteX3" fmla="*/ 242 w 484"/>
                  <a:gd name="connsiteY3" fmla="*/ 0 h 2176"/>
                </a:gdLst>
                <a:ahLst/>
                <a:cxnLst>
                  <a:cxn ang="0">
                    <a:pos x="connsiteX0" y="connsiteY0"/>
                  </a:cxn>
                  <a:cxn ang="0">
                    <a:pos x="connsiteX1" y="connsiteY1"/>
                  </a:cxn>
                  <a:cxn ang="0">
                    <a:pos x="connsiteX2" y="connsiteY2"/>
                  </a:cxn>
                  <a:cxn ang="0">
                    <a:pos x="connsiteX3" y="connsiteY3"/>
                  </a:cxn>
                </a:cxnLst>
                <a:rect l="l" t="t" r="r" b="b"/>
                <a:pathLst>
                  <a:path w="484" h="2176">
                    <a:moveTo>
                      <a:pt x="242" y="0"/>
                    </a:moveTo>
                    <a:cubicBezTo>
                      <a:pt x="242" y="967"/>
                      <a:pt x="484" y="1451"/>
                      <a:pt x="484" y="2177"/>
                    </a:cubicBezTo>
                    <a:cubicBezTo>
                      <a:pt x="242" y="1693"/>
                      <a:pt x="242" y="1209"/>
                      <a:pt x="0" y="967"/>
                    </a:cubicBezTo>
                    <a:cubicBezTo>
                      <a:pt x="242" y="726"/>
                      <a:pt x="242" y="242"/>
                      <a:pt x="242" y="0"/>
                    </a:cubicBezTo>
                    <a:close/>
                  </a:path>
                </a:pathLst>
              </a:custGeom>
              <a:grpFill/>
              <a:ln w="2417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C475F3-2647-3F93-0F9B-C99F6AFAA220}"/>
                  </a:ext>
                </a:extLst>
              </p:cNvPr>
              <p:cNvSpPr/>
              <p:nvPr/>
            </p:nvSpPr>
            <p:spPr>
              <a:xfrm>
                <a:off x="6493920" y="6577723"/>
                <a:ext cx="3627" cy="7497"/>
              </a:xfrm>
              <a:custGeom>
                <a:avLst/>
                <a:gdLst>
                  <a:gd name="connsiteX0" fmla="*/ 3628 w 3627"/>
                  <a:gd name="connsiteY0" fmla="*/ 0 h 7497"/>
                  <a:gd name="connsiteX1" fmla="*/ 967 w 3627"/>
                  <a:gd name="connsiteY1" fmla="*/ 6046 h 7497"/>
                  <a:gd name="connsiteX2" fmla="*/ 0 w 3627"/>
                  <a:gd name="connsiteY2" fmla="*/ 7497 h 7497"/>
                  <a:gd name="connsiteX3" fmla="*/ 3385 w 3627"/>
                  <a:gd name="connsiteY3" fmla="*/ 484 h 7497"/>
                  <a:gd name="connsiteX4" fmla="*/ 3628 w 3627"/>
                  <a:gd name="connsiteY4" fmla="*/ 0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7497">
                    <a:moveTo>
                      <a:pt x="3628" y="0"/>
                    </a:moveTo>
                    <a:cubicBezTo>
                      <a:pt x="2660" y="1935"/>
                      <a:pt x="1692" y="3870"/>
                      <a:pt x="967" y="6046"/>
                    </a:cubicBezTo>
                    <a:cubicBezTo>
                      <a:pt x="726" y="6530"/>
                      <a:pt x="241" y="7013"/>
                      <a:pt x="0" y="7497"/>
                    </a:cubicBezTo>
                    <a:cubicBezTo>
                      <a:pt x="1451" y="4837"/>
                      <a:pt x="2660" y="2419"/>
                      <a:pt x="3385" y="484"/>
                    </a:cubicBezTo>
                    <a:cubicBezTo>
                      <a:pt x="3385" y="242"/>
                      <a:pt x="3628" y="0"/>
                      <a:pt x="3628" y="0"/>
                    </a:cubicBezTo>
                    <a:close/>
                  </a:path>
                </a:pathLst>
              </a:custGeom>
              <a:grpFill/>
              <a:ln w="2417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729CE6C-18C4-5D85-F529-95F06BD5FBB8}"/>
                  </a:ext>
                </a:extLst>
              </p:cNvPr>
              <p:cNvSpPr/>
              <p:nvPr/>
            </p:nvSpPr>
            <p:spPr>
              <a:xfrm>
                <a:off x="6474572" y="6633347"/>
                <a:ext cx="5320" cy="13543"/>
              </a:xfrm>
              <a:custGeom>
                <a:avLst/>
                <a:gdLst>
                  <a:gd name="connsiteX0" fmla="*/ 5321 w 5320"/>
                  <a:gd name="connsiteY0" fmla="*/ 10883 h 13543"/>
                  <a:gd name="connsiteX1" fmla="*/ 3628 w 5320"/>
                  <a:gd name="connsiteY1" fmla="*/ 5079 h 13543"/>
                  <a:gd name="connsiteX2" fmla="*/ 726 w 5320"/>
                  <a:gd name="connsiteY2" fmla="*/ 12334 h 13543"/>
                  <a:gd name="connsiteX3" fmla="*/ 968 w 5320"/>
                  <a:gd name="connsiteY3" fmla="*/ 13543 h 13543"/>
                  <a:gd name="connsiteX4" fmla="*/ 0 w 5320"/>
                  <a:gd name="connsiteY4" fmla="*/ 11367 h 13543"/>
                  <a:gd name="connsiteX5" fmla="*/ 1935 w 5320"/>
                  <a:gd name="connsiteY5" fmla="*/ 6288 h 13543"/>
                  <a:gd name="connsiteX6" fmla="*/ 5321 w 5320"/>
                  <a:gd name="connsiteY6" fmla="*/ 0 h 13543"/>
                  <a:gd name="connsiteX7" fmla="*/ 5079 w 5320"/>
                  <a:gd name="connsiteY7" fmla="*/ 8948 h 13543"/>
                  <a:gd name="connsiteX8" fmla="*/ 5321 w 5320"/>
                  <a:gd name="connsiteY8" fmla="*/ 10883 h 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 h="13543">
                    <a:moveTo>
                      <a:pt x="5321" y="10883"/>
                    </a:moveTo>
                    <a:cubicBezTo>
                      <a:pt x="4353" y="7497"/>
                      <a:pt x="3628" y="5079"/>
                      <a:pt x="3628" y="5079"/>
                    </a:cubicBezTo>
                    <a:cubicBezTo>
                      <a:pt x="3628" y="5079"/>
                      <a:pt x="1935" y="7981"/>
                      <a:pt x="726" y="12334"/>
                    </a:cubicBezTo>
                    <a:cubicBezTo>
                      <a:pt x="483" y="12818"/>
                      <a:pt x="968" y="13059"/>
                      <a:pt x="968" y="13543"/>
                    </a:cubicBezTo>
                    <a:cubicBezTo>
                      <a:pt x="968" y="12818"/>
                      <a:pt x="242" y="12092"/>
                      <a:pt x="0" y="11367"/>
                    </a:cubicBezTo>
                    <a:cubicBezTo>
                      <a:pt x="968" y="9674"/>
                      <a:pt x="968" y="7981"/>
                      <a:pt x="1935" y="6288"/>
                    </a:cubicBezTo>
                    <a:cubicBezTo>
                      <a:pt x="2902" y="4353"/>
                      <a:pt x="4112" y="2177"/>
                      <a:pt x="5321" y="0"/>
                    </a:cubicBezTo>
                    <a:cubicBezTo>
                      <a:pt x="5079" y="2902"/>
                      <a:pt x="4837" y="5804"/>
                      <a:pt x="5079" y="8948"/>
                    </a:cubicBezTo>
                    <a:cubicBezTo>
                      <a:pt x="5321" y="9432"/>
                      <a:pt x="5321" y="10157"/>
                      <a:pt x="5321" y="10883"/>
                    </a:cubicBezTo>
                    <a:close/>
                  </a:path>
                </a:pathLst>
              </a:custGeom>
              <a:grpFill/>
              <a:ln w="2417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66703FC-2356-035E-772C-F83FC282AE79}"/>
                  </a:ext>
                </a:extLst>
              </p:cNvPr>
              <p:cNvSpPr/>
              <p:nvPr/>
            </p:nvSpPr>
            <p:spPr>
              <a:xfrm>
                <a:off x="6579291" y="6460671"/>
                <a:ext cx="1208" cy="2902"/>
              </a:xfrm>
              <a:custGeom>
                <a:avLst/>
                <a:gdLst>
                  <a:gd name="connsiteX0" fmla="*/ 0 w 1208"/>
                  <a:gd name="connsiteY0" fmla="*/ 1451 h 2902"/>
                  <a:gd name="connsiteX1" fmla="*/ 1209 w 1208"/>
                  <a:gd name="connsiteY1" fmla="*/ 0 h 2902"/>
                  <a:gd name="connsiteX2" fmla="*/ 241 w 1208"/>
                  <a:gd name="connsiteY2" fmla="*/ 2902 h 2902"/>
                  <a:gd name="connsiteX3" fmla="*/ 0 w 1208"/>
                  <a:gd name="connsiteY3" fmla="*/ 1451 h 2902"/>
                </a:gdLst>
                <a:ahLst/>
                <a:cxnLst>
                  <a:cxn ang="0">
                    <a:pos x="connsiteX0" y="connsiteY0"/>
                  </a:cxn>
                  <a:cxn ang="0">
                    <a:pos x="connsiteX1" y="connsiteY1"/>
                  </a:cxn>
                  <a:cxn ang="0">
                    <a:pos x="connsiteX2" y="connsiteY2"/>
                  </a:cxn>
                  <a:cxn ang="0">
                    <a:pos x="connsiteX3" y="connsiteY3"/>
                  </a:cxn>
                </a:cxnLst>
                <a:rect l="l" t="t" r="r" b="b"/>
                <a:pathLst>
                  <a:path w="1208" h="2902">
                    <a:moveTo>
                      <a:pt x="0" y="1451"/>
                    </a:moveTo>
                    <a:cubicBezTo>
                      <a:pt x="483" y="967"/>
                      <a:pt x="967" y="483"/>
                      <a:pt x="1209" y="0"/>
                    </a:cubicBezTo>
                    <a:cubicBezTo>
                      <a:pt x="726" y="967"/>
                      <a:pt x="483" y="1935"/>
                      <a:pt x="241" y="2902"/>
                    </a:cubicBezTo>
                    <a:cubicBezTo>
                      <a:pt x="241" y="2418"/>
                      <a:pt x="0" y="1935"/>
                      <a:pt x="0" y="1451"/>
                    </a:cubicBezTo>
                    <a:close/>
                  </a:path>
                </a:pathLst>
              </a:custGeom>
              <a:grpFill/>
              <a:ln w="2417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ACBB353-834C-9984-40F8-13DA6A8D3465}"/>
                  </a:ext>
                </a:extLst>
              </p:cNvPr>
              <p:cNvSpPr/>
              <p:nvPr/>
            </p:nvSpPr>
            <p:spPr>
              <a:xfrm>
                <a:off x="6494162" y="6567565"/>
                <a:ext cx="9432" cy="7255"/>
              </a:xfrm>
              <a:custGeom>
                <a:avLst/>
                <a:gdLst>
                  <a:gd name="connsiteX0" fmla="*/ 0 w 9432"/>
                  <a:gd name="connsiteY0" fmla="*/ 7255 h 7255"/>
                  <a:gd name="connsiteX1" fmla="*/ 9432 w 9432"/>
                  <a:gd name="connsiteY1" fmla="*/ 0 h 7255"/>
                  <a:gd name="connsiteX2" fmla="*/ 6046 w 9432"/>
                  <a:gd name="connsiteY2" fmla="*/ 5562 h 7255"/>
                  <a:gd name="connsiteX3" fmla="*/ 0 w 9432"/>
                  <a:gd name="connsiteY3" fmla="*/ 7255 h 7255"/>
                </a:gdLst>
                <a:ahLst/>
                <a:cxnLst>
                  <a:cxn ang="0">
                    <a:pos x="connsiteX0" y="connsiteY0"/>
                  </a:cxn>
                  <a:cxn ang="0">
                    <a:pos x="connsiteX1" y="connsiteY1"/>
                  </a:cxn>
                  <a:cxn ang="0">
                    <a:pos x="connsiteX2" y="connsiteY2"/>
                  </a:cxn>
                  <a:cxn ang="0">
                    <a:pos x="connsiteX3" y="connsiteY3"/>
                  </a:cxn>
                </a:cxnLst>
                <a:rect l="l" t="t" r="r" b="b"/>
                <a:pathLst>
                  <a:path w="9432" h="7255">
                    <a:moveTo>
                      <a:pt x="0" y="7255"/>
                    </a:moveTo>
                    <a:cubicBezTo>
                      <a:pt x="3386" y="4837"/>
                      <a:pt x="6530" y="2418"/>
                      <a:pt x="9432" y="0"/>
                    </a:cubicBezTo>
                    <a:cubicBezTo>
                      <a:pt x="8465" y="1451"/>
                      <a:pt x="7256" y="3386"/>
                      <a:pt x="6046" y="5562"/>
                    </a:cubicBezTo>
                    <a:cubicBezTo>
                      <a:pt x="4353" y="5804"/>
                      <a:pt x="2419" y="6288"/>
                      <a:pt x="0" y="7255"/>
                    </a:cubicBezTo>
                    <a:close/>
                  </a:path>
                </a:pathLst>
              </a:custGeom>
              <a:grpFill/>
              <a:ln w="2417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FF51FFB-D1E2-141C-AF33-216EC63B1389}"/>
                  </a:ext>
                </a:extLst>
              </p:cNvPr>
              <p:cNvSpPr/>
              <p:nvPr/>
            </p:nvSpPr>
            <p:spPr>
              <a:xfrm>
                <a:off x="6506496" y="6562245"/>
                <a:ext cx="1934" cy="5078"/>
              </a:xfrm>
              <a:custGeom>
                <a:avLst/>
                <a:gdLst>
                  <a:gd name="connsiteX0" fmla="*/ 483 w 1934"/>
                  <a:gd name="connsiteY0" fmla="*/ 1693 h 5078"/>
                  <a:gd name="connsiteX1" fmla="*/ 1934 w 1934"/>
                  <a:gd name="connsiteY1" fmla="*/ 0 h 5078"/>
                  <a:gd name="connsiteX2" fmla="*/ 1451 w 1934"/>
                  <a:gd name="connsiteY2" fmla="*/ 1451 h 5078"/>
                  <a:gd name="connsiteX3" fmla="*/ 0 w 1934"/>
                  <a:gd name="connsiteY3" fmla="*/ 5079 h 5078"/>
                  <a:gd name="connsiteX4" fmla="*/ 242 w 1934"/>
                  <a:gd name="connsiteY4" fmla="*/ 3870 h 5078"/>
                  <a:gd name="connsiteX5" fmla="*/ 483 w 1934"/>
                  <a:gd name="connsiteY5" fmla="*/ 1693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4" h="5078">
                    <a:moveTo>
                      <a:pt x="483" y="1693"/>
                    </a:moveTo>
                    <a:cubicBezTo>
                      <a:pt x="968" y="1209"/>
                      <a:pt x="1451" y="484"/>
                      <a:pt x="1934" y="0"/>
                    </a:cubicBezTo>
                    <a:cubicBezTo>
                      <a:pt x="1693" y="484"/>
                      <a:pt x="1693" y="967"/>
                      <a:pt x="1451" y="1451"/>
                    </a:cubicBezTo>
                    <a:cubicBezTo>
                      <a:pt x="968" y="2660"/>
                      <a:pt x="483" y="3870"/>
                      <a:pt x="0" y="5079"/>
                    </a:cubicBezTo>
                    <a:cubicBezTo>
                      <a:pt x="0" y="4595"/>
                      <a:pt x="242" y="4111"/>
                      <a:pt x="242" y="3870"/>
                    </a:cubicBezTo>
                    <a:cubicBezTo>
                      <a:pt x="483" y="2902"/>
                      <a:pt x="483" y="2177"/>
                      <a:pt x="483" y="1693"/>
                    </a:cubicBezTo>
                    <a:close/>
                  </a:path>
                </a:pathLst>
              </a:custGeom>
              <a:grpFill/>
              <a:ln w="2417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FC5AF71-4E0F-E84B-0A22-0A529B57F920}"/>
                  </a:ext>
                </a:extLst>
              </p:cNvPr>
              <p:cNvSpPr/>
              <p:nvPr/>
            </p:nvSpPr>
            <p:spPr>
              <a:xfrm>
                <a:off x="6565506" y="6469860"/>
                <a:ext cx="5804" cy="6288"/>
              </a:xfrm>
              <a:custGeom>
                <a:avLst/>
                <a:gdLst>
                  <a:gd name="connsiteX0" fmla="*/ 968 w 5804"/>
                  <a:gd name="connsiteY0" fmla="*/ 5804 h 6288"/>
                  <a:gd name="connsiteX1" fmla="*/ 0 w 5804"/>
                  <a:gd name="connsiteY1" fmla="*/ 6288 h 6288"/>
                  <a:gd name="connsiteX2" fmla="*/ 2902 w 5804"/>
                  <a:gd name="connsiteY2" fmla="*/ 2177 h 6288"/>
                  <a:gd name="connsiteX3" fmla="*/ 5804 w 5804"/>
                  <a:gd name="connsiteY3" fmla="*/ 0 h 6288"/>
                  <a:gd name="connsiteX4" fmla="*/ 5321 w 5804"/>
                  <a:gd name="connsiteY4" fmla="*/ 1693 h 6288"/>
                  <a:gd name="connsiteX5" fmla="*/ 968 w 5804"/>
                  <a:gd name="connsiteY5" fmla="*/ 5804 h 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4" h="6288">
                    <a:moveTo>
                      <a:pt x="968" y="5804"/>
                    </a:moveTo>
                    <a:cubicBezTo>
                      <a:pt x="726" y="6046"/>
                      <a:pt x="241" y="6046"/>
                      <a:pt x="0" y="6288"/>
                    </a:cubicBezTo>
                    <a:cubicBezTo>
                      <a:pt x="968" y="4837"/>
                      <a:pt x="1934" y="3386"/>
                      <a:pt x="2902" y="2177"/>
                    </a:cubicBezTo>
                    <a:cubicBezTo>
                      <a:pt x="3870" y="1451"/>
                      <a:pt x="4836" y="726"/>
                      <a:pt x="5804" y="0"/>
                    </a:cubicBezTo>
                    <a:cubicBezTo>
                      <a:pt x="5562" y="484"/>
                      <a:pt x="5562" y="968"/>
                      <a:pt x="5321" y="1693"/>
                    </a:cubicBezTo>
                    <a:cubicBezTo>
                      <a:pt x="4595" y="1693"/>
                      <a:pt x="2902" y="3144"/>
                      <a:pt x="968" y="5804"/>
                    </a:cubicBezTo>
                    <a:close/>
                  </a:path>
                </a:pathLst>
              </a:custGeom>
              <a:grpFill/>
              <a:ln w="2417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ADD15A7-C7A8-8CCD-6966-B8EC48713FFC}"/>
                  </a:ext>
                </a:extLst>
              </p:cNvPr>
              <p:cNvSpPr/>
              <p:nvPr/>
            </p:nvSpPr>
            <p:spPr>
              <a:xfrm>
                <a:off x="6636608" y="6386908"/>
                <a:ext cx="7497" cy="2660"/>
              </a:xfrm>
              <a:custGeom>
                <a:avLst/>
                <a:gdLst>
                  <a:gd name="connsiteX0" fmla="*/ 5079 w 7497"/>
                  <a:gd name="connsiteY0" fmla="*/ 484 h 2660"/>
                  <a:gd name="connsiteX1" fmla="*/ 7497 w 7497"/>
                  <a:gd name="connsiteY1" fmla="*/ 2660 h 2660"/>
                  <a:gd name="connsiteX2" fmla="*/ 7497 w 7497"/>
                  <a:gd name="connsiteY2" fmla="*/ 2660 h 2660"/>
                  <a:gd name="connsiteX3" fmla="*/ 2902 w 7497"/>
                  <a:gd name="connsiteY3" fmla="*/ 2419 h 2660"/>
                  <a:gd name="connsiteX4" fmla="*/ 0 w 7497"/>
                  <a:gd name="connsiteY4" fmla="*/ 0 h 2660"/>
                  <a:gd name="connsiteX5" fmla="*/ 5079 w 7497"/>
                  <a:gd name="connsiteY5" fmla="*/ 484 h 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7" h="2660">
                    <a:moveTo>
                      <a:pt x="5079" y="484"/>
                    </a:moveTo>
                    <a:cubicBezTo>
                      <a:pt x="5804" y="1209"/>
                      <a:pt x="6530" y="1935"/>
                      <a:pt x="7497" y="2660"/>
                    </a:cubicBezTo>
                    <a:cubicBezTo>
                      <a:pt x="7497" y="2660"/>
                      <a:pt x="7497" y="2660"/>
                      <a:pt x="7497" y="2660"/>
                    </a:cubicBezTo>
                    <a:cubicBezTo>
                      <a:pt x="6046" y="2419"/>
                      <a:pt x="4595" y="2419"/>
                      <a:pt x="2902" y="2419"/>
                    </a:cubicBezTo>
                    <a:cubicBezTo>
                      <a:pt x="1934" y="1451"/>
                      <a:pt x="967" y="726"/>
                      <a:pt x="0" y="0"/>
                    </a:cubicBezTo>
                    <a:cubicBezTo>
                      <a:pt x="1934" y="484"/>
                      <a:pt x="3628" y="726"/>
                      <a:pt x="5079" y="484"/>
                    </a:cubicBezTo>
                    <a:close/>
                  </a:path>
                </a:pathLst>
              </a:custGeom>
              <a:grpFill/>
              <a:ln w="2417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479F90-3F8C-57EE-D3A2-85FC51CD6BE4}"/>
                  </a:ext>
                </a:extLst>
              </p:cNvPr>
              <p:cNvSpPr/>
              <p:nvPr/>
            </p:nvSpPr>
            <p:spPr>
              <a:xfrm>
                <a:off x="6595494" y="6314839"/>
                <a:ext cx="23700" cy="11366"/>
              </a:xfrm>
              <a:custGeom>
                <a:avLst/>
                <a:gdLst>
                  <a:gd name="connsiteX0" fmla="*/ 20799 w 23700"/>
                  <a:gd name="connsiteY0" fmla="*/ 9432 h 11366"/>
                  <a:gd name="connsiteX1" fmla="*/ 18380 w 23700"/>
                  <a:gd name="connsiteY1" fmla="*/ 10883 h 11366"/>
                  <a:gd name="connsiteX2" fmla="*/ 17896 w 23700"/>
                  <a:gd name="connsiteY2" fmla="*/ 11367 h 11366"/>
                  <a:gd name="connsiteX3" fmla="*/ 11367 w 23700"/>
                  <a:gd name="connsiteY3" fmla="*/ 10399 h 11366"/>
                  <a:gd name="connsiteX4" fmla="*/ 12092 w 23700"/>
                  <a:gd name="connsiteY4" fmla="*/ 10157 h 11366"/>
                  <a:gd name="connsiteX5" fmla="*/ 19831 w 23700"/>
                  <a:gd name="connsiteY5" fmla="*/ 8706 h 11366"/>
                  <a:gd name="connsiteX6" fmla="*/ 22975 w 23700"/>
                  <a:gd name="connsiteY6" fmla="*/ 7981 h 11366"/>
                  <a:gd name="connsiteX7" fmla="*/ 20073 w 23700"/>
                  <a:gd name="connsiteY7" fmla="*/ 6530 h 11366"/>
                  <a:gd name="connsiteX8" fmla="*/ 12092 w 23700"/>
                  <a:gd name="connsiteY8" fmla="*/ 4111 h 11366"/>
                  <a:gd name="connsiteX9" fmla="*/ 483 w 23700"/>
                  <a:gd name="connsiteY9" fmla="*/ 3386 h 11366"/>
                  <a:gd name="connsiteX10" fmla="*/ 0 w 23700"/>
                  <a:gd name="connsiteY10" fmla="*/ 3386 h 11366"/>
                  <a:gd name="connsiteX11" fmla="*/ 3628 w 23700"/>
                  <a:gd name="connsiteY11" fmla="*/ 2418 h 11366"/>
                  <a:gd name="connsiteX12" fmla="*/ 9432 w 23700"/>
                  <a:gd name="connsiteY12" fmla="*/ 726 h 11366"/>
                  <a:gd name="connsiteX13" fmla="*/ 11609 w 23700"/>
                  <a:gd name="connsiteY13" fmla="*/ 0 h 11366"/>
                  <a:gd name="connsiteX14" fmla="*/ 23701 w 23700"/>
                  <a:gd name="connsiteY14" fmla="*/ 7981 h 11366"/>
                  <a:gd name="connsiteX15" fmla="*/ 23701 w 23700"/>
                  <a:gd name="connsiteY15" fmla="*/ 7981 h 11366"/>
                  <a:gd name="connsiteX16" fmla="*/ 20799 w 23700"/>
                  <a:gd name="connsiteY16" fmla="*/ 9432 h 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00" h="11366">
                    <a:moveTo>
                      <a:pt x="20799" y="9432"/>
                    </a:moveTo>
                    <a:cubicBezTo>
                      <a:pt x="20799" y="9432"/>
                      <a:pt x="19348" y="10157"/>
                      <a:pt x="18380" y="10883"/>
                    </a:cubicBezTo>
                    <a:cubicBezTo>
                      <a:pt x="18138" y="11125"/>
                      <a:pt x="17896" y="11125"/>
                      <a:pt x="17896" y="11367"/>
                    </a:cubicBezTo>
                    <a:cubicBezTo>
                      <a:pt x="15720" y="10883"/>
                      <a:pt x="13785" y="10641"/>
                      <a:pt x="11367" y="10399"/>
                    </a:cubicBezTo>
                    <a:cubicBezTo>
                      <a:pt x="11609" y="10399"/>
                      <a:pt x="11850" y="10157"/>
                      <a:pt x="12092" y="10157"/>
                    </a:cubicBezTo>
                    <a:cubicBezTo>
                      <a:pt x="15236" y="9432"/>
                      <a:pt x="17655" y="8948"/>
                      <a:pt x="19831" y="8706"/>
                    </a:cubicBezTo>
                    <a:cubicBezTo>
                      <a:pt x="21766" y="8464"/>
                      <a:pt x="22975" y="7981"/>
                      <a:pt x="22975" y="7981"/>
                    </a:cubicBezTo>
                    <a:cubicBezTo>
                      <a:pt x="22975" y="7981"/>
                      <a:pt x="22008" y="7497"/>
                      <a:pt x="20073" y="6530"/>
                    </a:cubicBezTo>
                    <a:cubicBezTo>
                      <a:pt x="18380" y="5804"/>
                      <a:pt x="15478" y="4837"/>
                      <a:pt x="12092" y="4111"/>
                    </a:cubicBezTo>
                    <a:cubicBezTo>
                      <a:pt x="8707" y="3386"/>
                      <a:pt x="4837" y="3144"/>
                      <a:pt x="483" y="3386"/>
                    </a:cubicBezTo>
                    <a:cubicBezTo>
                      <a:pt x="242" y="3386"/>
                      <a:pt x="0" y="3386"/>
                      <a:pt x="0" y="3386"/>
                    </a:cubicBezTo>
                    <a:cubicBezTo>
                      <a:pt x="1210" y="3144"/>
                      <a:pt x="2419" y="2660"/>
                      <a:pt x="3628" y="2418"/>
                    </a:cubicBezTo>
                    <a:cubicBezTo>
                      <a:pt x="6046" y="1693"/>
                      <a:pt x="7981" y="1209"/>
                      <a:pt x="9432" y="726"/>
                    </a:cubicBezTo>
                    <a:cubicBezTo>
                      <a:pt x="10641" y="483"/>
                      <a:pt x="11367" y="0"/>
                      <a:pt x="11609" y="0"/>
                    </a:cubicBezTo>
                    <a:cubicBezTo>
                      <a:pt x="15962" y="2418"/>
                      <a:pt x="19831" y="5079"/>
                      <a:pt x="23701" y="7981"/>
                    </a:cubicBezTo>
                    <a:cubicBezTo>
                      <a:pt x="23701" y="7981"/>
                      <a:pt x="23701" y="7981"/>
                      <a:pt x="23701" y="7981"/>
                    </a:cubicBezTo>
                    <a:cubicBezTo>
                      <a:pt x="22491" y="8706"/>
                      <a:pt x="20799" y="9432"/>
                      <a:pt x="20799" y="9432"/>
                    </a:cubicBezTo>
                    <a:close/>
                  </a:path>
                </a:pathLst>
              </a:custGeom>
              <a:grpFill/>
              <a:ln w="2417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E358805-6D40-541C-B7F2-5F5D9B9C1539}"/>
                  </a:ext>
                </a:extLst>
              </p:cNvPr>
              <p:cNvSpPr/>
              <p:nvPr/>
            </p:nvSpPr>
            <p:spPr>
              <a:xfrm>
                <a:off x="6602508" y="6380620"/>
                <a:ext cx="6771" cy="5078"/>
              </a:xfrm>
              <a:custGeom>
                <a:avLst/>
                <a:gdLst>
                  <a:gd name="connsiteX0" fmla="*/ 1693 w 6771"/>
                  <a:gd name="connsiteY0" fmla="*/ 3628 h 5078"/>
                  <a:gd name="connsiteX1" fmla="*/ 5562 w 6771"/>
                  <a:gd name="connsiteY1" fmla="*/ 0 h 5078"/>
                  <a:gd name="connsiteX2" fmla="*/ 6772 w 6771"/>
                  <a:gd name="connsiteY2" fmla="*/ 1693 h 5078"/>
                  <a:gd name="connsiteX3" fmla="*/ 0 w 6771"/>
                  <a:gd name="connsiteY3" fmla="*/ 5079 h 5078"/>
                  <a:gd name="connsiteX4" fmla="*/ 1693 w 6771"/>
                  <a:gd name="connsiteY4" fmla="*/ 3628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 h="5078">
                    <a:moveTo>
                      <a:pt x="1693" y="3628"/>
                    </a:moveTo>
                    <a:cubicBezTo>
                      <a:pt x="3144" y="2418"/>
                      <a:pt x="4353" y="1209"/>
                      <a:pt x="5562" y="0"/>
                    </a:cubicBezTo>
                    <a:cubicBezTo>
                      <a:pt x="5804" y="726"/>
                      <a:pt x="6288" y="1209"/>
                      <a:pt x="6772" y="1693"/>
                    </a:cubicBezTo>
                    <a:cubicBezTo>
                      <a:pt x="4595" y="2660"/>
                      <a:pt x="2419" y="3628"/>
                      <a:pt x="0" y="5079"/>
                    </a:cubicBezTo>
                    <a:cubicBezTo>
                      <a:pt x="726" y="4595"/>
                      <a:pt x="1209" y="4111"/>
                      <a:pt x="1693" y="3628"/>
                    </a:cubicBezTo>
                    <a:close/>
                  </a:path>
                </a:pathLst>
              </a:custGeom>
              <a:grpFill/>
              <a:ln w="2417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4116643-DF84-7CF5-C0B7-9AC0B253DB69}"/>
                  </a:ext>
                </a:extLst>
              </p:cNvPr>
              <p:cNvSpPr/>
              <p:nvPr/>
            </p:nvSpPr>
            <p:spPr>
              <a:xfrm>
                <a:off x="6592592" y="6309518"/>
                <a:ext cx="10641" cy="3627"/>
              </a:xfrm>
              <a:custGeom>
                <a:avLst/>
                <a:gdLst>
                  <a:gd name="connsiteX0" fmla="*/ 0 w 10641"/>
                  <a:gd name="connsiteY0" fmla="*/ 1451 h 3627"/>
                  <a:gd name="connsiteX1" fmla="*/ 483 w 10641"/>
                  <a:gd name="connsiteY1" fmla="*/ 1209 h 3627"/>
                  <a:gd name="connsiteX2" fmla="*/ 2660 w 10641"/>
                  <a:gd name="connsiteY2" fmla="*/ 0 h 3627"/>
                  <a:gd name="connsiteX3" fmla="*/ 9674 w 10641"/>
                  <a:gd name="connsiteY3" fmla="*/ 3144 h 3627"/>
                  <a:gd name="connsiteX4" fmla="*/ 10641 w 10641"/>
                  <a:gd name="connsiteY4" fmla="*/ 3628 h 3627"/>
                  <a:gd name="connsiteX5" fmla="*/ 6530 w 10641"/>
                  <a:gd name="connsiteY5" fmla="*/ 2418 h 3627"/>
                  <a:gd name="connsiteX6" fmla="*/ 0 w 10641"/>
                  <a:gd name="connsiteY6" fmla="*/ 1451 h 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1" h="3627">
                    <a:moveTo>
                      <a:pt x="0" y="1451"/>
                    </a:moveTo>
                    <a:cubicBezTo>
                      <a:pt x="242" y="1451"/>
                      <a:pt x="483" y="1209"/>
                      <a:pt x="483" y="1209"/>
                    </a:cubicBezTo>
                    <a:cubicBezTo>
                      <a:pt x="1209" y="726"/>
                      <a:pt x="1934" y="242"/>
                      <a:pt x="2660" y="0"/>
                    </a:cubicBezTo>
                    <a:cubicBezTo>
                      <a:pt x="5079" y="967"/>
                      <a:pt x="7497" y="1935"/>
                      <a:pt x="9674" y="3144"/>
                    </a:cubicBezTo>
                    <a:cubicBezTo>
                      <a:pt x="9916" y="3386"/>
                      <a:pt x="10158" y="3386"/>
                      <a:pt x="10641" y="3628"/>
                    </a:cubicBezTo>
                    <a:cubicBezTo>
                      <a:pt x="9432" y="3144"/>
                      <a:pt x="7981" y="2660"/>
                      <a:pt x="6530" y="2418"/>
                    </a:cubicBezTo>
                    <a:cubicBezTo>
                      <a:pt x="4595" y="1693"/>
                      <a:pt x="2177" y="1451"/>
                      <a:pt x="0" y="1451"/>
                    </a:cubicBezTo>
                    <a:close/>
                  </a:path>
                </a:pathLst>
              </a:custGeom>
              <a:grpFill/>
              <a:ln w="2417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58941C-551E-EF75-9FEF-91382AEA8780}"/>
                  </a:ext>
                </a:extLst>
              </p:cNvPr>
              <p:cNvSpPr/>
              <p:nvPr/>
            </p:nvSpPr>
            <p:spPr>
              <a:xfrm>
                <a:off x="6491985" y="6327173"/>
                <a:ext cx="11124" cy="7739"/>
              </a:xfrm>
              <a:custGeom>
                <a:avLst/>
                <a:gdLst>
                  <a:gd name="connsiteX0" fmla="*/ 8707 w 11124"/>
                  <a:gd name="connsiteY0" fmla="*/ 3144 h 7739"/>
                  <a:gd name="connsiteX1" fmla="*/ 7981 w 11124"/>
                  <a:gd name="connsiteY1" fmla="*/ 3386 h 7739"/>
                  <a:gd name="connsiteX2" fmla="*/ 0 w 11124"/>
                  <a:gd name="connsiteY2" fmla="*/ 7739 h 7739"/>
                  <a:gd name="connsiteX3" fmla="*/ 3386 w 11124"/>
                  <a:gd name="connsiteY3" fmla="*/ 5321 h 7739"/>
                  <a:gd name="connsiteX4" fmla="*/ 11125 w 11124"/>
                  <a:gd name="connsiteY4" fmla="*/ 0 h 7739"/>
                  <a:gd name="connsiteX5" fmla="*/ 9190 w 11124"/>
                  <a:gd name="connsiteY5" fmla="*/ 2177 h 7739"/>
                  <a:gd name="connsiteX6" fmla="*/ 8707 w 11124"/>
                  <a:gd name="connsiteY6" fmla="*/ 3144 h 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4" h="7739">
                    <a:moveTo>
                      <a:pt x="8707" y="3144"/>
                    </a:moveTo>
                    <a:cubicBezTo>
                      <a:pt x="8465" y="3144"/>
                      <a:pt x="8223" y="3386"/>
                      <a:pt x="7981" y="3386"/>
                    </a:cubicBezTo>
                    <a:cubicBezTo>
                      <a:pt x="5563" y="4353"/>
                      <a:pt x="2661" y="5804"/>
                      <a:pt x="0" y="7739"/>
                    </a:cubicBezTo>
                    <a:cubicBezTo>
                      <a:pt x="1209" y="7013"/>
                      <a:pt x="2177" y="6046"/>
                      <a:pt x="3386" y="5321"/>
                    </a:cubicBezTo>
                    <a:cubicBezTo>
                      <a:pt x="6046" y="3628"/>
                      <a:pt x="8465" y="1693"/>
                      <a:pt x="11125" y="0"/>
                    </a:cubicBezTo>
                    <a:cubicBezTo>
                      <a:pt x="10399" y="726"/>
                      <a:pt x="9916" y="1451"/>
                      <a:pt x="9190" y="2177"/>
                    </a:cubicBezTo>
                    <a:cubicBezTo>
                      <a:pt x="8948" y="2660"/>
                      <a:pt x="8707" y="2902"/>
                      <a:pt x="8707" y="3144"/>
                    </a:cubicBezTo>
                    <a:close/>
                  </a:path>
                </a:pathLst>
              </a:custGeom>
              <a:grpFill/>
              <a:ln w="2417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7F592E0-585F-B9F1-5CC7-D84E1659E9A0}"/>
                  </a:ext>
                </a:extLst>
              </p:cNvPr>
              <p:cNvSpPr/>
              <p:nvPr/>
            </p:nvSpPr>
            <p:spPr>
              <a:xfrm>
                <a:off x="6616777" y="6385215"/>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F006A7F-364C-A10A-8C24-636D34509563}"/>
                  </a:ext>
                </a:extLst>
              </p:cNvPr>
              <p:cNvSpPr/>
              <p:nvPr/>
            </p:nvSpPr>
            <p:spPr>
              <a:xfrm>
                <a:off x="6503594" y="6351599"/>
                <a:ext cx="5561" cy="15720"/>
              </a:xfrm>
              <a:custGeom>
                <a:avLst/>
                <a:gdLst>
                  <a:gd name="connsiteX0" fmla="*/ 5562 w 5561"/>
                  <a:gd name="connsiteY0" fmla="*/ 0 h 15720"/>
                  <a:gd name="connsiteX1" fmla="*/ 4595 w 5561"/>
                  <a:gd name="connsiteY1" fmla="*/ 7981 h 15720"/>
                  <a:gd name="connsiteX2" fmla="*/ 4836 w 5561"/>
                  <a:gd name="connsiteY2" fmla="*/ 14995 h 15720"/>
                  <a:gd name="connsiteX3" fmla="*/ 0 w 5561"/>
                  <a:gd name="connsiteY3" fmla="*/ 15720 h 15720"/>
                  <a:gd name="connsiteX4" fmla="*/ 1451 w 5561"/>
                  <a:gd name="connsiteY4" fmla="*/ 6530 h 15720"/>
                  <a:gd name="connsiteX5" fmla="*/ 4353 w 5561"/>
                  <a:gd name="connsiteY5" fmla="*/ 1693 h 15720"/>
                  <a:gd name="connsiteX6" fmla="*/ 5562 w 5561"/>
                  <a:gd name="connsiteY6" fmla="*/ 0 h 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 h="15720">
                    <a:moveTo>
                      <a:pt x="5562" y="0"/>
                    </a:moveTo>
                    <a:cubicBezTo>
                      <a:pt x="5079" y="2902"/>
                      <a:pt x="4595" y="5563"/>
                      <a:pt x="4595" y="7981"/>
                    </a:cubicBezTo>
                    <a:cubicBezTo>
                      <a:pt x="4353" y="10883"/>
                      <a:pt x="4595" y="13544"/>
                      <a:pt x="4836" y="14995"/>
                    </a:cubicBezTo>
                    <a:cubicBezTo>
                      <a:pt x="3144" y="15236"/>
                      <a:pt x="1451" y="15478"/>
                      <a:pt x="0" y="15720"/>
                    </a:cubicBezTo>
                    <a:cubicBezTo>
                      <a:pt x="483" y="12818"/>
                      <a:pt x="967" y="9674"/>
                      <a:pt x="1451" y="6530"/>
                    </a:cubicBezTo>
                    <a:cubicBezTo>
                      <a:pt x="2419" y="5079"/>
                      <a:pt x="3385" y="3386"/>
                      <a:pt x="4353" y="1693"/>
                    </a:cubicBezTo>
                    <a:cubicBezTo>
                      <a:pt x="4836" y="1209"/>
                      <a:pt x="5321" y="484"/>
                      <a:pt x="5562" y="0"/>
                    </a:cubicBezTo>
                    <a:close/>
                  </a:path>
                </a:pathLst>
              </a:custGeom>
              <a:grpFill/>
              <a:ln w="2417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C649C8E-B97B-5365-276E-D63136773617}"/>
                  </a:ext>
                </a:extLst>
              </p:cNvPr>
              <p:cNvSpPr/>
              <p:nvPr/>
            </p:nvSpPr>
            <p:spPr>
              <a:xfrm>
                <a:off x="6561153" y="6303714"/>
                <a:ext cx="17170" cy="6287"/>
              </a:xfrm>
              <a:custGeom>
                <a:avLst/>
                <a:gdLst>
                  <a:gd name="connsiteX0" fmla="*/ 0 w 17170"/>
                  <a:gd name="connsiteY0" fmla="*/ 6288 h 6287"/>
                  <a:gd name="connsiteX1" fmla="*/ 6046 w 17170"/>
                  <a:gd name="connsiteY1" fmla="*/ 1209 h 6287"/>
                  <a:gd name="connsiteX2" fmla="*/ 7738 w 17170"/>
                  <a:gd name="connsiteY2" fmla="*/ 0 h 6287"/>
                  <a:gd name="connsiteX3" fmla="*/ 16445 w 17170"/>
                  <a:gd name="connsiteY3" fmla="*/ 726 h 6287"/>
                  <a:gd name="connsiteX4" fmla="*/ 17171 w 17170"/>
                  <a:gd name="connsiteY4" fmla="*/ 968 h 6287"/>
                  <a:gd name="connsiteX5" fmla="*/ 11367 w 17170"/>
                  <a:gd name="connsiteY5" fmla="*/ 1935 h 6287"/>
                  <a:gd name="connsiteX6" fmla="*/ 0 w 17170"/>
                  <a:gd name="connsiteY6" fmla="*/ 6288 h 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0" h="6287">
                    <a:moveTo>
                      <a:pt x="0" y="6288"/>
                    </a:moveTo>
                    <a:cubicBezTo>
                      <a:pt x="2177" y="4595"/>
                      <a:pt x="4111" y="2660"/>
                      <a:pt x="6046" y="1209"/>
                    </a:cubicBezTo>
                    <a:cubicBezTo>
                      <a:pt x="6530" y="726"/>
                      <a:pt x="7013" y="484"/>
                      <a:pt x="7738" y="0"/>
                    </a:cubicBezTo>
                    <a:cubicBezTo>
                      <a:pt x="10640" y="0"/>
                      <a:pt x="13543" y="242"/>
                      <a:pt x="16445" y="726"/>
                    </a:cubicBezTo>
                    <a:cubicBezTo>
                      <a:pt x="16687" y="726"/>
                      <a:pt x="16929" y="726"/>
                      <a:pt x="17171" y="968"/>
                    </a:cubicBezTo>
                    <a:cubicBezTo>
                      <a:pt x="15236" y="1209"/>
                      <a:pt x="13543" y="1451"/>
                      <a:pt x="11367" y="1935"/>
                    </a:cubicBezTo>
                    <a:cubicBezTo>
                      <a:pt x="7738" y="2902"/>
                      <a:pt x="3869" y="4353"/>
                      <a:pt x="0" y="6288"/>
                    </a:cubicBezTo>
                    <a:close/>
                  </a:path>
                </a:pathLst>
              </a:custGeom>
              <a:grpFill/>
              <a:ln w="2417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E579A4D-987F-E3E4-27B5-30262FD3E0E7}"/>
                  </a:ext>
                </a:extLst>
              </p:cNvPr>
              <p:cNvSpPr/>
              <p:nvPr/>
            </p:nvSpPr>
            <p:spPr>
              <a:xfrm>
                <a:off x="6493678" y="6363449"/>
                <a:ext cx="2418" cy="6529"/>
              </a:xfrm>
              <a:custGeom>
                <a:avLst/>
                <a:gdLst>
                  <a:gd name="connsiteX0" fmla="*/ 0 w 2418"/>
                  <a:gd name="connsiteY0" fmla="*/ 6530 h 6529"/>
                  <a:gd name="connsiteX1" fmla="*/ 1693 w 2418"/>
                  <a:gd name="connsiteY1" fmla="*/ 0 h 6529"/>
                  <a:gd name="connsiteX2" fmla="*/ 2419 w 2418"/>
                  <a:gd name="connsiteY2" fmla="*/ 5562 h 6529"/>
                  <a:gd name="connsiteX3" fmla="*/ 0 w 2418"/>
                  <a:gd name="connsiteY3" fmla="*/ 6530 h 6529"/>
                </a:gdLst>
                <a:ahLst/>
                <a:cxnLst>
                  <a:cxn ang="0">
                    <a:pos x="connsiteX0" y="connsiteY0"/>
                  </a:cxn>
                  <a:cxn ang="0">
                    <a:pos x="connsiteX1" y="connsiteY1"/>
                  </a:cxn>
                  <a:cxn ang="0">
                    <a:pos x="connsiteX2" y="connsiteY2"/>
                  </a:cxn>
                  <a:cxn ang="0">
                    <a:pos x="connsiteX3" y="connsiteY3"/>
                  </a:cxn>
                </a:cxnLst>
                <a:rect l="l" t="t" r="r" b="b"/>
                <a:pathLst>
                  <a:path w="2418" h="6529">
                    <a:moveTo>
                      <a:pt x="0" y="6530"/>
                    </a:moveTo>
                    <a:cubicBezTo>
                      <a:pt x="726" y="4353"/>
                      <a:pt x="1209" y="2177"/>
                      <a:pt x="1693" y="0"/>
                    </a:cubicBezTo>
                    <a:cubicBezTo>
                      <a:pt x="1934" y="1935"/>
                      <a:pt x="2177" y="3870"/>
                      <a:pt x="2419" y="5562"/>
                    </a:cubicBezTo>
                    <a:cubicBezTo>
                      <a:pt x="1693" y="6046"/>
                      <a:pt x="726" y="6288"/>
                      <a:pt x="0" y="6530"/>
                    </a:cubicBezTo>
                    <a:close/>
                  </a:path>
                </a:pathLst>
              </a:custGeom>
              <a:grpFill/>
              <a:ln w="2417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060D8D7-9EC0-19C8-2AA6-0CF9E13F6C8E}"/>
                  </a:ext>
                </a:extLst>
              </p:cNvPr>
              <p:cNvSpPr/>
              <p:nvPr/>
            </p:nvSpPr>
            <p:spPr>
              <a:xfrm>
                <a:off x="6507221" y="6331042"/>
                <a:ext cx="4353" cy="7980"/>
              </a:xfrm>
              <a:custGeom>
                <a:avLst/>
                <a:gdLst>
                  <a:gd name="connsiteX0" fmla="*/ 0 w 4353"/>
                  <a:gd name="connsiteY0" fmla="*/ 7981 h 7980"/>
                  <a:gd name="connsiteX1" fmla="*/ 0 w 4353"/>
                  <a:gd name="connsiteY1" fmla="*/ 6046 h 7980"/>
                  <a:gd name="connsiteX2" fmla="*/ 0 w 4353"/>
                  <a:gd name="connsiteY2" fmla="*/ 5079 h 7980"/>
                  <a:gd name="connsiteX3" fmla="*/ 726 w 4353"/>
                  <a:gd name="connsiteY3" fmla="*/ 4111 h 7980"/>
                  <a:gd name="connsiteX4" fmla="*/ 4353 w 4353"/>
                  <a:gd name="connsiteY4" fmla="*/ 0 h 7980"/>
                  <a:gd name="connsiteX5" fmla="*/ 483 w 4353"/>
                  <a:gd name="connsiteY5" fmla="*/ 6530 h 7980"/>
                  <a:gd name="connsiteX6" fmla="*/ 0 w 4353"/>
                  <a:gd name="connsiteY6" fmla="*/ 7981 h 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 h="7980">
                    <a:moveTo>
                      <a:pt x="0" y="7981"/>
                    </a:moveTo>
                    <a:cubicBezTo>
                      <a:pt x="0" y="7255"/>
                      <a:pt x="0" y="6530"/>
                      <a:pt x="0" y="6046"/>
                    </a:cubicBezTo>
                    <a:cubicBezTo>
                      <a:pt x="0" y="5804"/>
                      <a:pt x="0" y="5562"/>
                      <a:pt x="0" y="5079"/>
                    </a:cubicBezTo>
                    <a:cubicBezTo>
                      <a:pt x="242" y="4837"/>
                      <a:pt x="483" y="4353"/>
                      <a:pt x="726" y="4111"/>
                    </a:cubicBezTo>
                    <a:cubicBezTo>
                      <a:pt x="1934" y="2660"/>
                      <a:pt x="3144" y="1451"/>
                      <a:pt x="4353" y="0"/>
                    </a:cubicBezTo>
                    <a:cubicBezTo>
                      <a:pt x="2902" y="2177"/>
                      <a:pt x="1693" y="4353"/>
                      <a:pt x="483" y="6530"/>
                    </a:cubicBezTo>
                    <a:cubicBezTo>
                      <a:pt x="242" y="7013"/>
                      <a:pt x="242" y="7497"/>
                      <a:pt x="0" y="7981"/>
                    </a:cubicBezTo>
                    <a:close/>
                  </a:path>
                </a:pathLst>
              </a:custGeom>
              <a:grpFill/>
              <a:ln w="2417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14301E-BC36-A9EC-329B-7F53903C95CB}"/>
                  </a:ext>
                </a:extLst>
              </p:cNvPr>
              <p:cNvSpPr/>
              <p:nvPr/>
            </p:nvSpPr>
            <p:spPr>
              <a:xfrm>
                <a:off x="6548819" y="6498882"/>
                <a:ext cx="2176" cy="3002"/>
              </a:xfrm>
              <a:custGeom>
                <a:avLst/>
                <a:gdLst>
                  <a:gd name="connsiteX0" fmla="*/ 483 w 2176"/>
                  <a:gd name="connsiteY0" fmla="*/ 2660 h 3002"/>
                  <a:gd name="connsiteX1" fmla="*/ 1693 w 2176"/>
                  <a:gd name="connsiteY1" fmla="*/ 483 h 3002"/>
                  <a:gd name="connsiteX2" fmla="*/ 2177 w 2176"/>
                  <a:gd name="connsiteY2" fmla="*/ 0 h 3002"/>
                  <a:gd name="connsiteX3" fmla="*/ 0 w 2176"/>
                  <a:gd name="connsiteY3" fmla="*/ 2902 h 3002"/>
                  <a:gd name="connsiteX4" fmla="*/ 483 w 2176"/>
                  <a:gd name="connsiteY4" fmla="*/ 2660 h 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 h="3002">
                    <a:moveTo>
                      <a:pt x="483" y="2660"/>
                    </a:moveTo>
                    <a:cubicBezTo>
                      <a:pt x="968" y="1934"/>
                      <a:pt x="1451" y="1209"/>
                      <a:pt x="1693" y="483"/>
                    </a:cubicBezTo>
                    <a:cubicBezTo>
                      <a:pt x="1934" y="242"/>
                      <a:pt x="1934" y="242"/>
                      <a:pt x="2177" y="0"/>
                    </a:cubicBezTo>
                    <a:cubicBezTo>
                      <a:pt x="1451" y="967"/>
                      <a:pt x="726" y="1934"/>
                      <a:pt x="0" y="2902"/>
                    </a:cubicBezTo>
                    <a:cubicBezTo>
                      <a:pt x="483" y="3144"/>
                      <a:pt x="483" y="2902"/>
                      <a:pt x="483" y="2660"/>
                    </a:cubicBezTo>
                    <a:close/>
                  </a:path>
                </a:pathLst>
              </a:custGeom>
              <a:grpFill/>
              <a:ln w="2417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331DED0-5801-0DBF-8A63-F08E61D7728E}"/>
                  </a:ext>
                </a:extLst>
              </p:cNvPr>
              <p:cNvSpPr/>
              <p:nvPr/>
            </p:nvSpPr>
            <p:spPr>
              <a:xfrm>
                <a:off x="6740358" y="6532982"/>
                <a:ext cx="484" cy="3385"/>
              </a:xfrm>
              <a:custGeom>
                <a:avLst/>
                <a:gdLst>
                  <a:gd name="connsiteX0" fmla="*/ 0 w 484"/>
                  <a:gd name="connsiteY0" fmla="*/ 3386 h 3385"/>
                  <a:gd name="connsiteX1" fmla="*/ 0 w 484"/>
                  <a:gd name="connsiteY1" fmla="*/ 968 h 3385"/>
                  <a:gd name="connsiteX2" fmla="*/ 0 w 484"/>
                  <a:gd name="connsiteY2" fmla="*/ 0 h 3385"/>
                  <a:gd name="connsiteX3" fmla="*/ 484 w 484"/>
                  <a:gd name="connsiteY3" fmla="*/ 1451 h 3385"/>
                  <a:gd name="connsiteX4" fmla="*/ 0 w 484"/>
                  <a:gd name="connsiteY4" fmla="*/ 3386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 h="3385">
                    <a:moveTo>
                      <a:pt x="0" y="3386"/>
                    </a:moveTo>
                    <a:cubicBezTo>
                      <a:pt x="0" y="2660"/>
                      <a:pt x="0" y="1693"/>
                      <a:pt x="0" y="968"/>
                    </a:cubicBezTo>
                    <a:cubicBezTo>
                      <a:pt x="0" y="726"/>
                      <a:pt x="0" y="242"/>
                      <a:pt x="0" y="0"/>
                    </a:cubicBezTo>
                    <a:cubicBezTo>
                      <a:pt x="242" y="484"/>
                      <a:pt x="242" y="968"/>
                      <a:pt x="484" y="1451"/>
                    </a:cubicBezTo>
                    <a:cubicBezTo>
                      <a:pt x="242" y="1935"/>
                      <a:pt x="242" y="2660"/>
                      <a:pt x="0" y="3386"/>
                    </a:cubicBezTo>
                    <a:close/>
                  </a:path>
                </a:pathLst>
              </a:custGeom>
              <a:grpFill/>
              <a:ln w="2417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CD5A870-1217-CFEA-D0EF-BBF9F47AC716}"/>
                  </a:ext>
                </a:extLst>
              </p:cNvPr>
              <p:cNvSpPr/>
              <p:nvPr/>
            </p:nvSpPr>
            <p:spPr>
              <a:xfrm>
                <a:off x="6613633" y="6208911"/>
                <a:ext cx="2902" cy="6046"/>
              </a:xfrm>
              <a:custGeom>
                <a:avLst/>
                <a:gdLst>
                  <a:gd name="connsiteX0" fmla="*/ 242 w 2902"/>
                  <a:gd name="connsiteY0" fmla="*/ 0 h 6046"/>
                  <a:gd name="connsiteX1" fmla="*/ 2902 w 2902"/>
                  <a:gd name="connsiteY1" fmla="*/ 6046 h 6046"/>
                  <a:gd name="connsiteX2" fmla="*/ 0 w 2902"/>
                  <a:gd name="connsiteY2" fmla="*/ 2419 h 6046"/>
                  <a:gd name="connsiteX3" fmla="*/ 242 w 2902"/>
                  <a:gd name="connsiteY3" fmla="*/ 0 h 6046"/>
                </a:gdLst>
                <a:ahLst/>
                <a:cxnLst>
                  <a:cxn ang="0">
                    <a:pos x="connsiteX0" y="connsiteY0"/>
                  </a:cxn>
                  <a:cxn ang="0">
                    <a:pos x="connsiteX1" y="connsiteY1"/>
                  </a:cxn>
                  <a:cxn ang="0">
                    <a:pos x="connsiteX2" y="connsiteY2"/>
                  </a:cxn>
                  <a:cxn ang="0">
                    <a:pos x="connsiteX3" y="connsiteY3"/>
                  </a:cxn>
                </a:cxnLst>
                <a:rect l="l" t="t" r="r" b="b"/>
                <a:pathLst>
                  <a:path w="2902" h="6046">
                    <a:moveTo>
                      <a:pt x="242" y="0"/>
                    </a:moveTo>
                    <a:cubicBezTo>
                      <a:pt x="1210" y="1935"/>
                      <a:pt x="1935" y="4111"/>
                      <a:pt x="2902" y="6046"/>
                    </a:cubicBezTo>
                    <a:cubicBezTo>
                      <a:pt x="1935" y="4837"/>
                      <a:pt x="968" y="3628"/>
                      <a:pt x="0" y="2419"/>
                    </a:cubicBezTo>
                    <a:cubicBezTo>
                      <a:pt x="0" y="1693"/>
                      <a:pt x="0" y="726"/>
                      <a:pt x="242" y="0"/>
                    </a:cubicBezTo>
                    <a:close/>
                  </a:path>
                </a:pathLst>
              </a:custGeom>
              <a:grpFill/>
              <a:ln w="2417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78011B-0916-7E39-90D7-0A7C10A9D5DE}"/>
                  </a:ext>
                </a:extLst>
              </p:cNvPr>
              <p:cNvSpPr/>
              <p:nvPr/>
            </p:nvSpPr>
            <p:spPr>
              <a:xfrm>
                <a:off x="6629352" y="6271791"/>
                <a:ext cx="5562" cy="5320"/>
              </a:xfrm>
              <a:custGeom>
                <a:avLst/>
                <a:gdLst>
                  <a:gd name="connsiteX0" fmla="*/ 5563 w 5562"/>
                  <a:gd name="connsiteY0" fmla="*/ 5320 h 5320"/>
                  <a:gd name="connsiteX1" fmla="*/ 1210 w 5562"/>
                  <a:gd name="connsiteY1" fmla="*/ 1693 h 5320"/>
                  <a:gd name="connsiteX2" fmla="*/ 0 w 5562"/>
                  <a:gd name="connsiteY2" fmla="*/ 0 h 5320"/>
                  <a:gd name="connsiteX3" fmla="*/ 1210 w 5562"/>
                  <a:gd name="connsiteY3" fmla="*/ 967 h 5320"/>
                  <a:gd name="connsiteX4" fmla="*/ 5321 w 5562"/>
                  <a:gd name="connsiteY4" fmla="*/ 3869 h 5320"/>
                  <a:gd name="connsiteX5" fmla="*/ 5563 w 5562"/>
                  <a:gd name="connsiteY5" fmla="*/ 5320 h 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 h="5320">
                    <a:moveTo>
                      <a:pt x="5563" y="5320"/>
                    </a:moveTo>
                    <a:cubicBezTo>
                      <a:pt x="4354" y="4111"/>
                      <a:pt x="2902" y="2902"/>
                      <a:pt x="1210" y="1693"/>
                    </a:cubicBezTo>
                    <a:cubicBezTo>
                      <a:pt x="726" y="1209"/>
                      <a:pt x="242" y="483"/>
                      <a:pt x="0" y="0"/>
                    </a:cubicBezTo>
                    <a:cubicBezTo>
                      <a:pt x="484" y="242"/>
                      <a:pt x="726" y="726"/>
                      <a:pt x="1210" y="967"/>
                    </a:cubicBezTo>
                    <a:cubicBezTo>
                      <a:pt x="2661" y="2177"/>
                      <a:pt x="4112" y="3144"/>
                      <a:pt x="5321" y="3869"/>
                    </a:cubicBezTo>
                    <a:cubicBezTo>
                      <a:pt x="5321" y="4111"/>
                      <a:pt x="5321" y="4595"/>
                      <a:pt x="5563" y="5320"/>
                    </a:cubicBezTo>
                    <a:close/>
                  </a:path>
                </a:pathLst>
              </a:custGeom>
              <a:grpFill/>
              <a:ln w="2417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CB23C18-8792-6B67-F73B-34C1D5B369C8}"/>
                  </a:ext>
                </a:extLst>
              </p:cNvPr>
              <p:cNvSpPr/>
              <p:nvPr/>
            </p:nvSpPr>
            <p:spPr>
              <a:xfrm>
                <a:off x="6632980" y="6265503"/>
                <a:ext cx="11608" cy="19347"/>
              </a:xfrm>
              <a:custGeom>
                <a:avLst/>
                <a:gdLst>
                  <a:gd name="connsiteX0" fmla="*/ 1692 w 11608"/>
                  <a:gd name="connsiteY0" fmla="*/ 3144 h 19347"/>
                  <a:gd name="connsiteX1" fmla="*/ 0 w 11608"/>
                  <a:gd name="connsiteY1" fmla="*/ 0 h 19347"/>
                  <a:gd name="connsiteX2" fmla="*/ 2418 w 11608"/>
                  <a:gd name="connsiteY2" fmla="*/ 968 h 19347"/>
                  <a:gd name="connsiteX3" fmla="*/ 3628 w 11608"/>
                  <a:gd name="connsiteY3" fmla="*/ 1451 h 19347"/>
                  <a:gd name="connsiteX4" fmla="*/ 3628 w 11608"/>
                  <a:gd name="connsiteY4" fmla="*/ 1451 h 19347"/>
                  <a:gd name="connsiteX5" fmla="*/ 8706 w 11608"/>
                  <a:gd name="connsiteY5" fmla="*/ 12576 h 19347"/>
                  <a:gd name="connsiteX6" fmla="*/ 11608 w 11608"/>
                  <a:gd name="connsiteY6" fmla="*/ 19348 h 19347"/>
                  <a:gd name="connsiteX7" fmla="*/ 7497 w 11608"/>
                  <a:gd name="connsiteY7" fmla="*/ 12092 h 19347"/>
                  <a:gd name="connsiteX8" fmla="*/ 1692 w 11608"/>
                  <a:gd name="connsiteY8" fmla="*/ 3144 h 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8" h="19347">
                    <a:moveTo>
                      <a:pt x="1692" y="3144"/>
                    </a:moveTo>
                    <a:cubicBezTo>
                      <a:pt x="1209" y="2177"/>
                      <a:pt x="726" y="968"/>
                      <a:pt x="0" y="0"/>
                    </a:cubicBezTo>
                    <a:cubicBezTo>
                      <a:pt x="726" y="242"/>
                      <a:pt x="1692" y="484"/>
                      <a:pt x="2418" y="968"/>
                    </a:cubicBezTo>
                    <a:cubicBezTo>
                      <a:pt x="2902" y="1209"/>
                      <a:pt x="3143" y="1209"/>
                      <a:pt x="3628" y="1451"/>
                    </a:cubicBezTo>
                    <a:cubicBezTo>
                      <a:pt x="3628" y="1451"/>
                      <a:pt x="3628" y="1451"/>
                      <a:pt x="3628" y="1451"/>
                    </a:cubicBezTo>
                    <a:cubicBezTo>
                      <a:pt x="5320" y="5079"/>
                      <a:pt x="7013" y="8948"/>
                      <a:pt x="8706" y="12576"/>
                    </a:cubicBezTo>
                    <a:cubicBezTo>
                      <a:pt x="9674" y="14995"/>
                      <a:pt x="10640" y="17171"/>
                      <a:pt x="11608" y="19348"/>
                    </a:cubicBezTo>
                    <a:cubicBezTo>
                      <a:pt x="10157" y="16687"/>
                      <a:pt x="8948" y="14269"/>
                      <a:pt x="7497" y="12092"/>
                    </a:cubicBezTo>
                    <a:cubicBezTo>
                      <a:pt x="5320" y="7981"/>
                      <a:pt x="3143" y="4837"/>
                      <a:pt x="1692" y="3144"/>
                    </a:cubicBezTo>
                    <a:close/>
                  </a:path>
                </a:pathLst>
              </a:custGeom>
              <a:grpFill/>
              <a:ln w="2417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01CE88-F261-DB65-6C0B-7B7813D008F0}"/>
                  </a:ext>
                </a:extLst>
              </p:cNvPr>
              <p:cNvSpPr/>
              <p:nvPr/>
            </p:nvSpPr>
            <p:spPr>
              <a:xfrm>
                <a:off x="6689813" y="6226566"/>
                <a:ext cx="967" cy="2660"/>
              </a:xfrm>
              <a:custGeom>
                <a:avLst/>
                <a:gdLst>
                  <a:gd name="connsiteX0" fmla="*/ 242 w 967"/>
                  <a:gd name="connsiteY0" fmla="*/ 2660 h 2660"/>
                  <a:gd name="connsiteX1" fmla="*/ 0 w 967"/>
                  <a:gd name="connsiteY1" fmla="*/ 1935 h 2660"/>
                  <a:gd name="connsiteX2" fmla="*/ 968 w 967"/>
                  <a:gd name="connsiteY2" fmla="*/ 0 h 2660"/>
                  <a:gd name="connsiteX3" fmla="*/ 242 w 967"/>
                  <a:gd name="connsiteY3" fmla="*/ 2660 h 2660"/>
                </a:gdLst>
                <a:ahLst/>
                <a:cxnLst>
                  <a:cxn ang="0">
                    <a:pos x="connsiteX0" y="connsiteY0"/>
                  </a:cxn>
                  <a:cxn ang="0">
                    <a:pos x="connsiteX1" y="connsiteY1"/>
                  </a:cxn>
                  <a:cxn ang="0">
                    <a:pos x="connsiteX2" y="connsiteY2"/>
                  </a:cxn>
                  <a:cxn ang="0">
                    <a:pos x="connsiteX3" y="connsiteY3"/>
                  </a:cxn>
                </a:cxnLst>
                <a:rect l="l" t="t" r="r" b="b"/>
                <a:pathLst>
                  <a:path w="967" h="2660">
                    <a:moveTo>
                      <a:pt x="242" y="2660"/>
                    </a:moveTo>
                    <a:cubicBezTo>
                      <a:pt x="242" y="2419"/>
                      <a:pt x="242" y="2177"/>
                      <a:pt x="0" y="1935"/>
                    </a:cubicBezTo>
                    <a:cubicBezTo>
                      <a:pt x="242" y="1451"/>
                      <a:pt x="484" y="726"/>
                      <a:pt x="968" y="0"/>
                    </a:cubicBezTo>
                    <a:cubicBezTo>
                      <a:pt x="726" y="968"/>
                      <a:pt x="484" y="1693"/>
                      <a:pt x="242" y="2660"/>
                    </a:cubicBezTo>
                    <a:close/>
                  </a:path>
                </a:pathLst>
              </a:custGeom>
              <a:grpFill/>
              <a:ln w="2417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FD1E747-23F3-A201-6CD4-DAD4B87E7A84}"/>
                  </a:ext>
                </a:extLst>
              </p:cNvPr>
              <p:cNvSpPr/>
              <p:nvPr/>
            </p:nvSpPr>
            <p:spPr>
              <a:xfrm>
                <a:off x="6645798" y="6262359"/>
                <a:ext cx="241" cy="725"/>
              </a:xfrm>
              <a:custGeom>
                <a:avLst/>
                <a:gdLst>
                  <a:gd name="connsiteX0" fmla="*/ 0 w 241"/>
                  <a:gd name="connsiteY0" fmla="*/ 0 h 725"/>
                  <a:gd name="connsiteX1" fmla="*/ 241 w 241"/>
                  <a:gd name="connsiteY1" fmla="*/ 726 h 725"/>
                  <a:gd name="connsiteX2" fmla="*/ 0 w 241"/>
                  <a:gd name="connsiteY2" fmla="*/ 242 h 725"/>
                  <a:gd name="connsiteX3" fmla="*/ 0 w 241"/>
                  <a:gd name="connsiteY3" fmla="*/ 0 h 725"/>
                </a:gdLst>
                <a:ahLst/>
                <a:cxnLst>
                  <a:cxn ang="0">
                    <a:pos x="connsiteX0" y="connsiteY0"/>
                  </a:cxn>
                  <a:cxn ang="0">
                    <a:pos x="connsiteX1" y="connsiteY1"/>
                  </a:cxn>
                  <a:cxn ang="0">
                    <a:pos x="connsiteX2" y="connsiteY2"/>
                  </a:cxn>
                  <a:cxn ang="0">
                    <a:pos x="connsiteX3" y="connsiteY3"/>
                  </a:cxn>
                </a:cxnLst>
                <a:rect l="l" t="t" r="r" b="b"/>
                <a:pathLst>
                  <a:path w="241" h="725">
                    <a:moveTo>
                      <a:pt x="0" y="0"/>
                    </a:moveTo>
                    <a:cubicBezTo>
                      <a:pt x="0" y="242"/>
                      <a:pt x="0" y="483"/>
                      <a:pt x="241" y="726"/>
                    </a:cubicBezTo>
                    <a:cubicBezTo>
                      <a:pt x="241" y="483"/>
                      <a:pt x="0" y="483"/>
                      <a:pt x="0" y="242"/>
                    </a:cubicBezTo>
                    <a:cubicBezTo>
                      <a:pt x="0" y="242"/>
                      <a:pt x="0" y="0"/>
                      <a:pt x="0" y="0"/>
                    </a:cubicBezTo>
                    <a:close/>
                  </a:path>
                </a:pathLst>
              </a:custGeom>
              <a:grpFill/>
              <a:ln w="2417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7192EBD-E3BD-3DC2-5A08-17852EB9D1B8}"/>
                  </a:ext>
                </a:extLst>
              </p:cNvPr>
              <p:cNvSpPr/>
              <p:nvPr/>
            </p:nvSpPr>
            <p:spPr>
              <a:xfrm>
                <a:off x="6602508" y="6214957"/>
                <a:ext cx="8706" cy="8464"/>
              </a:xfrm>
              <a:custGeom>
                <a:avLst/>
                <a:gdLst>
                  <a:gd name="connsiteX0" fmla="*/ 0 w 8706"/>
                  <a:gd name="connsiteY0" fmla="*/ 0 h 8464"/>
                  <a:gd name="connsiteX1" fmla="*/ 2902 w 8706"/>
                  <a:gd name="connsiteY1" fmla="*/ 726 h 8464"/>
                  <a:gd name="connsiteX2" fmla="*/ 8706 w 8706"/>
                  <a:gd name="connsiteY2" fmla="*/ 8465 h 8464"/>
                  <a:gd name="connsiteX3" fmla="*/ 8706 w 8706"/>
                  <a:gd name="connsiteY3" fmla="*/ 8465 h 8464"/>
                  <a:gd name="connsiteX4" fmla="*/ 0 w 8706"/>
                  <a:gd name="connsiteY4" fmla="*/ 0 h 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6" h="8464">
                    <a:moveTo>
                      <a:pt x="0" y="0"/>
                    </a:moveTo>
                    <a:cubicBezTo>
                      <a:pt x="968" y="242"/>
                      <a:pt x="1934" y="484"/>
                      <a:pt x="2902" y="726"/>
                    </a:cubicBezTo>
                    <a:cubicBezTo>
                      <a:pt x="4836" y="3386"/>
                      <a:pt x="6772" y="5804"/>
                      <a:pt x="8706" y="8465"/>
                    </a:cubicBezTo>
                    <a:cubicBezTo>
                      <a:pt x="8706" y="8465"/>
                      <a:pt x="8706" y="8465"/>
                      <a:pt x="8706" y="8465"/>
                    </a:cubicBezTo>
                    <a:cubicBezTo>
                      <a:pt x="5804" y="5562"/>
                      <a:pt x="2660" y="2660"/>
                      <a:pt x="0" y="0"/>
                    </a:cubicBezTo>
                    <a:close/>
                  </a:path>
                </a:pathLst>
              </a:custGeom>
              <a:grpFill/>
              <a:ln w="2417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DC5D566-89C2-6903-A1FE-8A68B52D4DFA}"/>
                  </a:ext>
                </a:extLst>
              </p:cNvPr>
              <p:cNvSpPr/>
              <p:nvPr/>
            </p:nvSpPr>
            <p:spPr>
              <a:xfrm>
                <a:off x="6681107" y="6428021"/>
                <a:ext cx="2659" cy="3627"/>
              </a:xfrm>
              <a:custGeom>
                <a:avLst/>
                <a:gdLst>
                  <a:gd name="connsiteX0" fmla="*/ 0 w 2659"/>
                  <a:gd name="connsiteY0" fmla="*/ 0 h 3627"/>
                  <a:gd name="connsiteX1" fmla="*/ 726 w 2659"/>
                  <a:gd name="connsiteY1" fmla="*/ 484 h 3627"/>
                  <a:gd name="connsiteX2" fmla="*/ 2660 w 2659"/>
                  <a:gd name="connsiteY2" fmla="*/ 2902 h 3627"/>
                  <a:gd name="connsiteX3" fmla="*/ 1451 w 2659"/>
                  <a:gd name="connsiteY3" fmla="*/ 3628 h 3627"/>
                  <a:gd name="connsiteX4" fmla="*/ 0 w 2659"/>
                  <a:gd name="connsiteY4" fmla="*/ 0 h 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 h="3627">
                    <a:moveTo>
                      <a:pt x="0" y="0"/>
                    </a:moveTo>
                    <a:cubicBezTo>
                      <a:pt x="242" y="242"/>
                      <a:pt x="483" y="242"/>
                      <a:pt x="726" y="484"/>
                    </a:cubicBezTo>
                    <a:cubicBezTo>
                      <a:pt x="1451" y="1209"/>
                      <a:pt x="2177" y="2177"/>
                      <a:pt x="2660" y="2902"/>
                    </a:cubicBezTo>
                    <a:cubicBezTo>
                      <a:pt x="2177" y="3144"/>
                      <a:pt x="1693" y="3386"/>
                      <a:pt x="1451" y="3628"/>
                    </a:cubicBezTo>
                    <a:cubicBezTo>
                      <a:pt x="1209" y="2419"/>
                      <a:pt x="726" y="1209"/>
                      <a:pt x="0" y="0"/>
                    </a:cubicBezTo>
                    <a:close/>
                  </a:path>
                </a:pathLst>
              </a:custGeom>
              <a:grpFill/>
              <a:ln w="2417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E10B682-EB89-D036-611F-685C62724EBD}"/>
                  </a:ext>
                </a:extLst>
              </p:cNvPr>
              <p:cNvSpPr/>
              <p:nvPr/>
            </p:nvSpPr>
            <p:spPr>
              <a:xfrm>
                <a:off x="6623790" y="6407948"/>
                <a:ext cx="241" cy="665"/>
              </a:xfrm>
              <a:custGeom>
                <a:avLst/>
                <a:gdLst>
                  <a:gd name="connsiteX0" fmla="*/ 0 w 241"/>
                  <a:gd name="connsiteY0" fmla="*/ 484 h 665"/>
                  <a:gd name="connsiteX1" fmla="*/ 241 w 241"/>
                  <a:gd name="connsiteY1" fmla="*/ 0 h 665"/>
                  <a:gd name="connsiteX2" fmla="*/ 0 w 241"/>
                  <a:gd name="connsiteY2" fmla="*/ 484 h 665"/>
                  <a:gd name="connsiteX3" fmla="*/ 0 w 241"/>
                  <a:gd name="connsiteY3" fmla="*/ 484 h 665"/>
                </a:gdLst>
                <a:ahLst/>
                <a:cxnLst>
                  <a:cxn ang="0">
                    <a:pos x="connsiteX0" y="connsiteY0"/>
                  </a:cxn>
                  <a:cxn ang="0">
                    <a:pos x="connsiteX1" y="connsiteY1"/>
                  </a:cxn>
                  <a:cxn ang="0">
                    <a:pos x="connsiteX2" y="connsiteY2"/>
                  </a:cxn>
                  <a:cxn ang="0">
                    <a:pos x="connsiteX3" y="connsiteY3"/>
                  </a:cxn>
                </a:cxnLst>
                <a:rect l="l" t="t" r="r" b="b"/>
                <a:pathLst>
                  <a:path w="241" h="665">
                    <a:moveTo>
                      <a:pt x="0" y="484"/>
                    </a:moveTo>
                    <a:cubicBezTo>
                      <a:pt x="0" y="242"/>
                      <a:pt x="241" y="242"/>
                      <a:pt x="241" y="0"/>
                    </a:cubicBezTo>
                    <a:cubicBezTo>
                      <a:pt x="241" y="242"/>
                      <a:pt x="241" y="484"/>
                      <a:pt x="0" y="484"/>
                    </a:cubicBezTo>
                    <a:cubicBezTo>
                      <a:pt x="0" y="726"/>
                      <a:pt x="0" y="726"/>
                      <a:pt x="0" y="484"/>
                    </a:cubicBezTo>
                    <a:close/>
                  </a:path>
                </a:pathLst>
              </a:custGeom>
              <a:grpFill/>
              <a:ln w="2417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2467FC-53D4-7EAA-AE7B-44ACE1CDBA1F}"/>
                  </a:ext>
                </a:extLst>
              </p:cNvPr>
              <p:cNvSpPr/>
              <p:nvPr/>
            </p:nvSpPr>
            <p:spPr>
              <a:xfrm>
                <a:off x="6623790" y="6400935"/>
                <a:ext cx="2659" cy="6771"/>
              </a:xfrm>
              <a:custGeom>
                <a:avLst/>
                <a:gdLst>
                  <a:gd name="connsiteX0" fmla="*/ 241 w 2659"/>
                  <a:gd name="connsiteY0" fmla="*/ 6772 h 6771"/>
                  <a:gd name="connsiteX1" fmla="*/ 483 w 2659"/>
                  <a:gd name="connsiteY1" fmla="*/ 5804 h 6771"/>
                  <a:gd name="connsiteX2" fmla="*/ 0 w 2659"/>
                  <a:gd name="connsiteY2" fmla="*/ 0 h 6771"/>
                  <a:gd name="connsiteX3" fmla="*/ 1451 w 2659"/>
                  <a:gd name="connsiteY3" fmla="*/ 484 h 6771"/>
                  <a:gd name="connsiteX4" fmla="*/ 2660 w 2659"/>
                  <a:gd name="connsiteY4" fmla="*/ 4353 h 6771"/>
                  <a:gd name="connsiteX5" fmla="*/ 241 w 2659"/>
                  <a:gd name="connsiteY5" fmla="*/ 6772 h 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9" h="6771">
                    <a:moveTo>
                      <a:pt x="241" y="6772"/>
                    </a:moveTo>
                    <a:cubicBezTo>
                      <a:pt x="483" y="6530"/>
                      <a:pt x="483" y="6288"/>
                      <a:pt x="483" y="5804"/>
                    </a:cubicBezTo>
                    <a:cubicBezTo>
                      <a:pt x="726" y="3870"/>
                      <a:pt x="483" y="1935"/>
                      <a:pt x="0" y="0"/>
                    </a:cubicBezTo>
                    <a:cubicBezTo>
                      <a:pt x="483" y="242"/>
                      <a:pt x="967" y="242"/>
                      <a:pt x="1451" y="484"/>
                    </a:cubicBezTo>
                    <a:cubicBezTo>
                      <a:pt x="1692" y="1693"/>
                      <a:pt x="1934" y="3144"/>
                      <a:pt x="2660" y="4353"/>
                    </a:cubicBezTo>
                    <a:cubicBezTo>
                      <a:pt x="1692" y="4595"/>
                      <a:pt x="726" y="5562"/>
                      <a:pt x="241" y="6772"/>
                    </a:cubicBezTo>
                    <a:close/>
                  </a:path>
                </a:pathLst>
              </a:custGeom>
              <a:grpFill/>
              <a:ln w="2417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8E6C243-6D1C-AB22-A498-498502673091}"/>
                  </a:ext>
                </a:extLst>
              </p:cNvPr>
              <p:cNvSpPr/>
              <p:nvPr/>
            </p:nvSpPr>
            <p:spPr>
              <a:xfrm>
                <a:off x="6619195" y="6246397"/>
                <a:ext cx="11608" cy="8706"/>
              </a:xfrm>
              <a:custGeom>
                <a:avLst/>
                <a:gdLst>
                  <a:gd name="connsiteX0" fmla="*/ 0 w 11608"/>
                  <a:gd name="connsiteY0" fmla="*/ 0 h 8706"/>
                  <a:gd name="connsiteX1" fmla="*/ 3144 w 11608"/>
                  <a:gd name="connsiteY1" fmla="*/ 726 h 8706"/>
                  <a:gd name="connsiteX2" fmla="*/ 8948 w 11608"/>
                  <a:gd name="connsiteY2" fmla="*/ 4111 h 8706"/>
                  <a:gd name="connsiteX3" fmla="*/ 11608 w 11608"/>
                  <a:gd name="connsiteY3" fmla="*/ 8706 h 8706"/>
                  <a:gd name="connsiteX4" fmla="*/ 4111 w 11608"/>
                  <a:gd name="connsiteY4" fmla="*/ 4595 h 8706"/>
                  <a:gd name="connsiteX5" fmla="*/ 0 w 11608"/>
                  <a:gd name="connsiteY5" fmla="*/ 0 h 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8" h="8706">
                    <a:moveTo>
                      <a:pt x="0" y="0"/>
                    </a:moveTo>
                    <a:cubicBezTo>
                      <a:pt x="1209" y="242"/>
                      <a:pt x="2177" y="483"/>
                      <a:pt x="3144" y="726"/>
                    </a:cubicBezTo>
                    <a:cubicBezTo>
                      <a:pt x="5562" y="2418"/>
                      <a:pt x="7739" y="3628"/>
                      <a:pt x="8948" y="4111"/>
                    </a:cubicBezTo>
                    <a:cubicBezTo>
                      <a:pt x="9916" y="5562"/>
                      <a:pt x="10883" y="7255"/>
                      <a:pt x="11608" y="8706"/>
                    </a:cubicBezTo>
                    <a:cubicBezTo>
                      <a:pt x="9190" y="7255"/>
                      <a:pt x="6772" y="5804"/>
                      <a:pt x="4111" y="4595"/>
                    </a:cubicBezTo>
                    <a:cubicBezTo>
                      <a:pt x="2902" y="2902"/>
                      <a:pt x="1451" y="1451"/>
                      <a:pt x="0" y="0"/>
                    </a:cubicBezTo>
                    <a:close/>
                  </a:path>
                </a:pathLst>
              </a:custGeom>
              <a:grpFill/>
              <a:ln w="2417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9523017-151E-4905-4A9B-B4D15D44DCBE}"/>
                  </a:ext>
                </a:extLst>
              </p:cNvPr>
              <p:cNvSpPr/>
              <p:nvPr/>
            </p:nvSpPr>
            <p:spPr>
              <a:xfrm>
                <a:off x="6823311" y="6433100"/>
                <a:ext cx="241" cy="241"/>
              </a:xfrm>
              <a:custGeom>
                <a:avLst/>
                <a:gdLst>
                  <a:gd name="connsiteX0" fmla="*/ 241 w 241"/>
                  <a:gd name="connsiteY0" fmla="*/ 242 h 241"/>
                  <a:gd name="connsiteX1" fmla="*/ 0 w 241"/>
                  <a:gd name="connsiteY1" fmla="*/ 0 h 241"/>
                  <a:gd name="connsiteX2" fmla="*/ 241 w 241"/>
                  <a:gd name="connsiteY2" fmla="*/ 0 h 241"/>
                  <a:gd name="connsiteX3" fmla="*/ 241 w 241"/>
                  <a:gd name="connsiteY3" fmla="*/ 242 h 241"/>
                </a:gdLst>
                <a:ahLst/>
                <a:cxnLst>
                  <a:cxn ang="0">
                    <a:pos x="connsiteX0" y="connsiteY0"/>
                  </a:cxn>
                  <a:cxn ang="0">
                    <a:pos x="connsiteX1" y="connsiteY1"/>
                  </a:cxn>
                  <a:cxn ang="0">
                    <a:pos x="connsiteX2" y="connsiteY2"/>
                  </a:cxn>
                  <a:cxn ang="0">
                    <a:pos x="connsiteX3" y="connsiteY3"/>
                  </a:cxn>
                </a:cxnLst>
                <a:rect l="l" t="t" r="r" b="b"/>
                <a:pathLst>
                  <a:path w="241" h="241">
                    <a:moveTo>
                      <a:pt x="241" y="242"/>
                    </a:moveTo>
                    <a:cubicBezTo>
                      <a:pt x="241" y="0"/>
                      <a:pt x="0" y="0"/>
                      <a:pt x="0" y="0"/>
                    </a:cubicBezTo>
                    <a:cubicBezTo>
                      <a:pt x="0" y="0"/>
                      <a:pt x="0" y="0"/>
                      <a:pt x="241" y="0"/>
                    </a:cubicBezTo>
                    <a:cubicBezTo>
                      <a:pt x="0" y="242"/>
                      <a:pt x="0" y="242"/>
                      <a:pt x="241" y="242"/>
                    </a:cubicBezTo>
                    <a:close/>
                  </a:path>
                </a:pathLst>
              </a:custGeom>
              <a:grpFill/>
              <a:ln w="2417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DD2AA20-6B8E-D420-BA50-38E3898A4C39}"/>
                  </a:ext>
                </a:extLst>
              </p:cNvPr>
              <p:cNvSpPr/>
              <p:nvPr/>
            </p:nvSpPr>
            <p:spPr>
              <a:xfrm>
                <a:off x="6688846" y="6231161"/>
                <a:ext cx="483" cy="2176"/>
              </a:xfrm>
              <a:custGeom>
                <a:avLst/>
                <a:gdLst>
                  <a:gd name="connsiteX0" fmla="*/ 483 w 483"/>
                  <a:gd name="connsiteY0" fmla="*/ 484 h 2176"/>
                  <a:gd name="connsiteX1" fmla="*/ 0 w 483"/>
                  <a:gd name="connsiteY1" fmla="*/ 2177 h 2176"/>
                  <a:gd name="connsiteX2" fmla="*/ 0 w 483"/>
                  <a:gd name="connsiteY2" fmla="*/ 0 h 2176"/>
                  <a:gd name="connsiteX3" fmla="*/ 483 w 483"/>
                  <a:gd name="connsiteY3" fmla="*/ 484 h 2176"/>
                </a:gdLst>
                <a:ahLst/>
                <a:cxnLst>
                  <a:cxn ang="0">
                    <a:pos x="connsiteX0" y="connsiteY0"/>
                  </a:cxn>
                  <a:cxn ang="0">
                    <a:pos x="connsiteX1" y="connsiteY1"/>
                  </a:cxn>
                  <a:cxn ang="0">
                    <a:pos x="connsiteX2" y="connsiteY2"/>
                  </a:cxn>
                  <a:cxn ang="0">
                    <a:pos x="connsiteX3" y="connsiteY3"/>
                  </a:cxn>
                </a:cxnLst>
                <a:rect l="l" t="t" r="r" b="b"/>
                <a:pathLst>
                  <a:path w="483" h="2176">
                    <a:moveTo>
                      <a:pt x="483" y="484"/>
                    </a:moveTo>
                    <a:cubicBezTo>
                      <a:pt x="241" y="968"/>
                      <a:pt x="241" y="1693"/>
                      <a:pt x="0" y="2177"/>
                    </a:cubicBezTo>
                    <a:cubicBezTo>
                      <a:pt x="0" y="1451"/>
                      <a:pt x="0" y="726"/>
                      <a:pt x="0" y="0"/>
                    </a:cubicBezTo>
                    <a:cubicBezTo>
                      <a:pt x="241" y="242"/>
                      <a:pt x="483" y="484"/>
                      <a:pt x="483" y="484"/>
                    </a:cubicBezTo>
                    <a:close/>
                  </a:path>
                </a:pathLst>
              </a:custGeom>
              <a:grpFill/>
              <a:ln w="2417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D56960F-9B14-C6EB-2994-C820E1D13538}"/>
                  </a:ext>
                </a:extLst>
              </p:cNvPr>
              <p:cNvSpPr/>
              <p:nvPr/>
            </p:nvSpPr>
            <p:spPr>
              <a:xfrm>
                <a:off x="6815330" y="6421008"/>
                <a:ext cx="725" cy="725"/>
              </a:xfrm>
              <a:custGeom>
                <a:avLst/>
                <a:gdLst>
                  <a:gd name="connsiteX0" fmla="*/ 726 w 725"/>
                  <a:gd name="connsiteY0" fmla="*/ 726 h 725"/>
                  <a:gd name="connsiteX1" fmla="*/ 0 w 725"/>
                  <a:gd name="connsiteY1" fmla="*/ 0 h 725"/>
                  <a:gd name="connsiteX2" fmla="*/ 242 w 725"/>
                  <a:gd name="connsiteY2" fmla="*/ 242 h 725"/>
                  <a:gd name="connsiteX3" fmla="*/ 726 w 725"/>
                  <a:gd name="connsiteY3" fmla="*/ 726 h 725"/>
                </a:gdLst>
                <a:ahLst/>
                <a:cxnLst>
                  <a:cxn ang="0">
                    <a:pos x="connsiteX0" y="connsiteY0"/>
                  </a:cxn>
                  <a:cxn ang="0">
                    <a:pos x="connsiteX1" y="connsiteY1"/>
                  </a:cxn>
                  <a:cxn ang="0">
                    <a:pos x="connsiteX2" y="connsiteY2"/>
                  </a:cxn>
                  <a:cxn ang="0">
                    <a:pos x="connsiteX3" y="connsiteY3"/>
                  </a:cxn>
                </a:cxnLst>
                <a:rect l="l" t="t" r="r" b="b"/>
                <a:pathLst>
                  <a:path w="725" h="725">
                    <a:moveTo>
                      <a:pt x="726" y="726"/>
                    </a:moveTo>
                    <a:cubicBezTo>
                      <a:pt x="484" y="483"/>
                      <a:pt x="242" y="242"/>
                      <a:pt x="0" y="0"/>
                    </a:cubicBezTo>
                    <a:cubicBezTo>
                      <a:pt x="0" y="0"/>
                      <a:pt x="242" y="242"/>
                      <a:pt x="242" y="242"/>
                    </a:cubicBezTo>
                    <a:cubicBezTo>
                      <a:pt x="726" y="483"/>
                      <a:pt x="726" y="726"/>
                      <a:pt x="726" y="726"/>
                    </a:cubicBezTo>
                    <a:close/>
                  </a:path>
                </a:pathLst>
              </a:custGeom>
              <a:grpFill/>
              <a:ln w="2417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236463D-12EE-C90F-EB66-03C6CE851F51}"/>
                  </a:ext>
                </a:extLst>
              </p:cNvPr>
              <p:cNvSpPr/>
              <p:nvPr/>
            </p:nvSpPr>
            <p:spPr>
              <a:xfrm>
                <a:off x="6764785" y="6397791"/>
                <a:ext cx="9673" cy="5804"/>
              </a:xfrm>
              <a:custGeom>
                <a:avLst/>
                <a:gdLst>
                  <a:gd name="connsiteX0" fmla="*/ 7739 w 9673"/>
                  <a:gd name="connsiteY0" fmla="*/ 3144 h 5804"/>
                  <a:gd name="connsiteX1" fmla="*/ 9674 w 9673"/>
                  <a:gd name="connsiteY1" fmla="*/ 5321 h 5804"/>
                  <a:gd name="connsiteX2" fmla="*/ 3386 w 9673"/>
                  <a:gd name="connsiteY2" fmla="*/ 1451 h 5804"/>
                  <a:gd name="connsiteX3" fmla="*/ 6046 w 9673"/>
                  <a:gd name="connsiteY3" fmla="*/ 5804 h 5804"/>
                  <a:gd name="connsiteX4" fmla="*/ 4595 w 9673"/>
                  <a:gd name="connsiteY4" fmla="*/ 4111 h 5804"/>
                  <a:gd name="connsiteX5" fmla="*/ 0 w 9673"/>
                  <a:gd name="connsiteY5" fmla="*/ 0 h 5804"/>
                  <a:gd name="connsiteX6" fmla="*/ 7739 w 9673"/>
                  <a:gd name="connsiteY6" fmla="*/ 3144 h 5804"/>
                  <a:gd name="connsiteX7" fmla="*/ 7739 w 9673"/>
                  <a:gd name="connsiteY7" fmla="*/ 3144 h 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3" h="5804">
                    <a:moveTo>
                      <a:pt x="7739" y="3144"/>
                    </a:moveTo>
                    <a:cubicBezTo>
                      <a:pt x="8223" y="3870"/>
                      <a:pt x="8948" y="4353"/>
                      <a:pt x="9674" y="5321"/>
                    </a:cubicBezTo>
                    <a:cubicBezTo>
                      <a:pt x="5804" y="2902"/>
                      <a:pt x="3386" y="1451"/>
                      <a:pt x="3386" y="1451"/>
                    </a:cubicBezTo>
                    <a:cubicBezTo>
                      <a:pt x="3386" y="1451"/>
                      <a:pt x="4353" y="3144"/>
                      <a:pt x="6046" y="5804"/>
                    </a:cubicBezTo>
                    <a:cubicBezTo>
                      <a:pt x="5563" y="5321"/>
                      <a:pt x="5079" y="4595"/>
                      <a:pt x="4595" y="4111"/>
                    </a:cubicBezTo>
                    <a:cubicBezTo>
                      <a:pt x="3144" y="2660"/>
                      <a:pt x="1693" y="1209"/>
                      <a:pt x="0" y="0"/>
                    </a:cubicBezTo>
                    <a:cubicBezTo>
                      <a:pt x="2177" y="968"/>
                      <a:pt x="4837" y="1935"/>
                      <a:pt x="7739" y="3144"/>
                    </a:cubicBezTo>
                    <a:cubicBezTo>
                      <a:pt x="7497" y="3144"/>
                      <a:pt x="7497" y="3144"/>
                      <a:pt x="7739" y="3144"/>
                    </a:cubicBezTo>
                    <a:close/>
                  </a:path>
                </a:pathLst>
              </a:custGeom>
              <a:grpFill/>
              <a:ln w="2417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B34F136-A5FD-0A12-4F5F-DFE696B5985B}"/>
                  </a:ext>
                </a:extLst>
              </p:cNvPr>
              <p:cNvSpPr/>
              <p:nvPr/>
            </p:nvSpPr>
            <p:spPr>
              <a:xfrm>
                <a:off x="6735764" y="6359338"/>
                <a:ext cx="1692" cy="725"/>
              </a:xfrm>
              <a:custGeom>
                <a:avLst/>
                <a:gdLst>
                  <a:gd name="connsiteX0" fmla="*/ 1692 w 1692"/>
                  <a:gd name="connsiteY0" fmla="*/ 726 h 725"/>
                  <a:gd name="connsiteX1" fmla="*/ 0 w 1692"/>
                  <a:gd name="connsiteY1" fmla="*/ 0 h 725"/>
                  <a:gd name="connsiteX2" fmla="*/ 726 w 1692"/>
                  <a:gd name="connsiteY2" fmla="*/ 0 h 725"/>
                  <a:gd name="connsiteX3" fmla="*/ 1692 w 1692"/>
                  <a:gd name="connsiteY3" fmla="*/ 726 h 725"/>
                </a:gdLst>
                <a:ahLst/>
                <a:cxnLst>
                  <a:cxn ang="0">
                    <a:pos x="connsiteX0" y="connsiteY0"/>
                  </a:cxn>
                  <a:cxn ang="0">
                    <a:pos x="connsiteX1" y="connsiteY1"/>
                  </a:cxn>
                  <a:cxn ang="0">
                    <a:pos x="connsiteX2" y="connsiteY2"/>
                  </a:cxn>
                  <a:cxn ang="0">
                    <a:pos x="connsiteX3" y="connsiteY3"/>
                  </a:cxn>
                </a:cxnLst>
                <a:rect l="l" t="t" r="r" b="b"/>
                <a:pathLst>
                  <a:path w="1692" h="725">
                    <a:moveTo>
                      <a:pt x="1692" y="726"/>
                    </a:moveTo>
                    <a:cubicBezTo>
                      <a:pt x="1209" y="484"/>
                      <a:pt x="726" y="242"/>
                      <a:pt x="0" y="0"/>
                    </a:cubicBezTo>
                    <a:cubicBezTo>
                      <a:pt x="241" y="0"/>
                      <a:pt x="483" y="0"/>
                      <a:pt x="726" y="0"/>
                    </a:cubicBezTo>
                    <a:cubicBezTo>
                      <a:pt x="1209" y="242"/>
                      <a:pt x="1451" y="484"/>
                      <a:pt x="1692" y="726"/>
                    </a:cubicBezTo>
                    <a:close/>
                  </a:path>
                </a:pathLst>
              </a:custGeom>
              <a:grpFill/>
              <a:ln w="2417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AD78961-F4F6-A60A-E203-AFECD0E2CE07}"/>
                  </a:ext>
                </a:extLst>
              </p:cNvPr>
              <p:cNvSpPr/>
              <p:nvPr/>
            </p:nvSpPr>
            <p:spPr>
              <a:xfrm>
                <a:off x="6869019" y="6453657"/>
                <a:ext cx="967" cy="483"/>
              </a:xfrm>
              <a:custGeom>
                <a:avLst/>
                <a:gdLst>
                  <a:gd name="connsiteX0" fmla="*/ 968 w 967"/>
                  <a:gd name="connsiteY0" fmla="*/ 484 h 483"/>
                  <a:gd name="connsiteX1" fmla="*/ 0 w 967"/>
                  <a:gd name="connsiteY1" fmla="*/ 242 h 483"/>
                  <a:gd name="connsiteX2" fmla="*/ 242 w 967"/>
                  <a:gd name="connsiteY2" fmla="*/ 0 h 483"/>
                  <a:gd name="connsiteX3" fmla="*/ 968 w 967"/>
                  <a:gd name="connsiteY3" fmla="*/ 484 h 483"/>
                </a:gdLst>
                <a:ahLst/>
                <a:cxnLst>
                  <a:cxn ang="0">
                    <a:pos x="connsiteX0" y="connsiteY0"/>
                  </a:cxn>
                  <a:cxn ang="0">
                    <a:pos x="connsiteX1" y="connsiteY1"/>
                  </a:cxn>
                  <a:cxn ang="0">
                    <a:pos x="connsiteX2" y="connsiteY2"/>
                  </a:cxn>
                  <a:cxn ang="0">
                    <a:pos x="connsiteX3" y="connsiteY3"/>
                  </a:cxn>
                </a:cxnLst>
                <a:rect l="l" t="t" r="r" b="b"/>
                <a:pathLst>
                  <a:path w="967" h="483">
                    <a:moveTo>
                      <a:pt x="968" y="484"/>
                    </a:moveTo>
                    <a:cubicBezTo>
                      <a:pt x="726" y="242"/>
                      <a:pt x="484" y="242"/>
                      <a:pt x="0" y="242"/>
                    </a:cubicBezTo>
                    <a:lnTo>
                      <a:pt x="242" y="0"/>
                    </a:lnTo>
                    <a:cubicBezTo>
                      <a:pt x="484" y="242"/>
                      <a:pt x="726" y="484"/>
                      <a:pt x="968" y="484"/>
                    </a:cubicBezTo>
                    <a:close/>
                  </a:path>
                </a:pathLst>
              </a:custGeom>
              <a:grpFill/>
              <a:ln w="2417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2651C01-452D-85B8-0DFE-E6ECCE48F57D}"/>
                  </a:ext>
                </a:extLst>
              </p:cNvPr>
              <p:cNvSpPr/>
              <p:nvPr/>
            </p:nvSpPr>
            <p:spPr>
              <a:xfrm>
                <a:off x="6838306" y="6346762"/>
                <a:ext cx="8222" cy="3869"/>
              </a:xfrm>
              <a:custGeom>
                <a:avLst/>
                <a:gdLst>
                  <a:gd name="connsiteX0" fmla="*/ 7497 w 8222"/>
                  <a:gd name="connsiteY0" fmla="*/ 3386 h 3869"/>
                  <a:gd name="connsiteX1" fmla="*/ 8223 w 8222"/>
                  <a:gd name="connsiteY1" fmla="*/ 3870 h 3869"/>
                  <a:gd name="connsiteX2" fmla="*/ 0 w 8222"/>
                  <a:gd name="connsiteY2" fmla="*/ 0 h 3869"/>
                  <a:gd name="connsiteX3" fmla="*/ 4595 w 8222"/>
                  <a:gd name="connsiteY3" fmla="*/ 968 h 3869"/>
                  <a:gd name="connsiteX4" fmla="*/ 7497 w 8222"/>
                  <a:gd name="connsiteY4" fmla="*/ 3386 h 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 h="3869">
                    <a:moveTo>
                      <a:pt x="7497" y="3386"/>
                    </a:moveTo>
                    <a:cubicBezTo>
                      <a:pt x="7739" y="3628"/>
                      <a:pt x="7981" y="3870"/>
                      <a:pt x="8223" y="3870"/>
                    </a:cubicBezTo>
                    <a:cubicBezTo>
                      <a:pt x="5562" y="2419"/>
                      <a:pt x="2660" y="968"/>
                      <a:pt x="0" y="0"/>
                    </a:cubicBezTo>
                    <a:cubicBezTo>
                      <a:pt x="1451" y="242"/>
                      <a:pt x="2902" y="726"/>
                      <a:pt x="4595" y="968"/>
                    </a:cubicBezTo>
                    <a:cubicBezTo>
                      <a:pt x="5562" y="1693"/>
                      <a:pt x="6288" y="2419"/>
                      <a:pt x="7497" y="3386"/>
                    </a:cubicBezTo>
                    <a:close/>
                  </a:path>
                </a:pathLst>
              </a:custGeom>
              <a:grpFill/>
              <a:ln w="2417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D3B4FAA-3FA5-FE7C-6984-447F1E4A174B}"/>
                  </a:ext>
                </a:extLst>
              </p:cNvPr>
              <p:cNvSpPr/>
              <p:nvPr/>
            </p:nvSpPr>
            <p:spPr>
              <a:xfrm>
                <a:off x="6738907" y="6341683"/>
                <a:ext cx="11366" cy="5078"/>
              </a:xfrm>
              <a:custGeom>
                <a:avLst/>
                <a:gdLst>
                  <a:gd name="connsiteX0" fmla="*/ 2661 w 11366"/>
                  <a:gd name="connsiteY0" fmla="*/ 2177 h 5078"/>
                  <a:gd name="connsiteX1" fmla="*/ 0 w 11366"/>
                  <a:gd name="connsiteY1" fmla="*/ 1209 h 5078"/>
                  <a:gd name="connsiteX2" fmla="*/ 1451 w 11366"/>
                  <a:gd name="connsiteY2" fmla="*/ 242 h 5078"/>
                  <a:gd name="connsiteX3" fmla="*/ 3870 w 11366"/>
                  <a:gd name="connsiteY3" fmla="*/ 0 h 5078"/>
                  <a:gd name="connsiteX4" fmla="*/ 7256 w 11366"/>
                  <a:gd name="connsiteY4" fmla="*/ 2177 h 5078"/>
                  <a:gd name="connsiteX5" fmla="*/ 11367 w 11366"/>
                  <a:gd name="connsiteY5" fmla="*/ 4595 h 5078"/>
                  <a:gd name="connsiteX6" fmla="*/ 9190 w 11366"/>
                  <a:gd name="connsiteY6" fmla="*/ 5079 h 5078"/>
                  <a:gd name="connsiteX7" fmla="*/ 9916 w 11366"/>
                  <a:gd name="connsiteY7" fmla="*/ 4595 h 5078"/>
                  <a:gd name="connsiteX8" fmla="*/ 484 w 11366"/>
                  <a:gd name="connsiteY8" fmla="*/ 4353 h 5078"/>
                  <a:gd name="connsiteX9" fmla="*/ 242 w 11366"/>
                  <a:gd name="connsiteY9" fmla="*/ 4353 h 5078"/>
                  <a:gd name="connsiteX10" fmla="*/ 1210 w 11366"/>
                  <a:gd name="connsiteY10" fmla="*/ 3628 h 5078"/>
                  <a:gd name="connsiteX11" fmla="*/ 2661 w 11366"/>
                  <a:gd name="connsiteY11" fmla="*/ 2177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66" h="5078">
                    <a:moveTo>
                      <a:pt x="2661" y="2177"/>
                    </a:moveTo>
                    <a:cubicBezTo>
                      <a:pt x="2661" y="2177"/>
                      <a:pt x="1693" y="1693"/>
                      <a:pt x="0" y="1209"/>
                    </a:cubicBezTo>
                    <a:cubicBezTo>
                      <a:pt x="484" y="967"/>
                      <a:pt x="968" y="483"/>
                      <a:pt x="1451" y="242"/>
                    </a:cubicBezTo>
                    <a:cubicBezTo>
                      <a:pt x="2177" y="242"/>
                      <a:pt x="2903" y="0"/>
                      <a:pt x="3870" y="0"/>
                    </a:cubicBezTo>
                    <a:cubicBezTo>
                      <a:pt x="4112" y="0"/>
                      <a:pt x="5079" y="967"/>
                      <a:pt x="7256" y="2177"/>
                    </a:cubicBezTo>
                    <a:cubicBezTo>
                      <a:pt x="8465" y="2902"/>
                      <a:pt x="9674" y="3628"/>
                      <a:pt x="11367" y="4595"/>
                    </a:cubicBezTo>
                    <a:cubicBezTo>
                      <a:pt x="10641" y="4595"/>
                      <a:pt x="9916" y="4837"/>
                      <a:pt x="9190" y="5079"/>
                    </a:cubicBezTo>
                    <a:cubicBezTo>
                      <a:pt x="9674" y="4837"/>
                      <a:pt x="9916" y="4595"/>
                      <a:pt x="9916" y="4595"/>
                    </a:cubicBezTo>
                    <a:cubicBezTo>
                      <a:pt x="9916" y="4595"/>
                      <a:pt x="6046" y="3869"/>
                      <a:pt x="484" y="4353"/>
                    </a:cubicBezTo>
                    <a:cubicBezTo>
                      <a:pt x="484" y="4353"/>
                      <a:pt x="242" y="4353"/>
                      <a:pt x="242" y="4353"/>
                    </a:cubicBezTo>
                    <a:cubicBezTo>
                      <a:pt x="484" y="4111"/>
                      <a:pt x="968" y="3869"/>
                      <a:pt x="1210" y="3628"/>
                    </a:cubicBezTo>
                    <a:cubicBezTo>
                      <a:pt x="1935" y="2902"/>
                      <a:pt x="2661" y="2177"/>
                      <a:pt x="2661" y="2177"/>
                    </a:cubicBezTo>
                    <a:close/>
                  </a:path>
                </a:pathLst>
              </a:custGeom>
              <a:grpFill/>
              <a:ln w="2417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25A40DE-5677-3567-7A8E-27971E8123A8}"/>
                  </a:ext>
                </a:extLst>
              </p:cNvPr>
              <p:cNvSpPr/>
              <p:nvPr/>
            </p:nvSpPr>
            <p:spPr>
              <a:xfrm>
                <a:off x="6751484" y="6279529"/>
                <a:ext cx="13784" cy="7013"/>
              </a:xfrm>
              <a:custGeom>
                <a:avLst/>
                <a:gdLst>
                  <a:gd name="connsiteX0" fmla="*/ 13059 w 13784"/>
                  <a:gd name="connsiteY0" fmla="*/ 242 h 7013"/>
                  <a:gd name="connsiteX1" fmla="*/ 13785 w 13784"/>
                  <a:gd name="connsiteY1" fmla="*/ 0 h 7013"/>
                  <a:gd name="connsiteX2" fmla="*/ 7013 w 13784"/>
                  <a:gd name="connsiteY2" fmla="*/ 3144 h 7013"/>
                  <a:gd name="connsiteX3" fmla="*/ 0 w 13784"/>
                  <a:gd name="connsiteY3" fmla="*/ 7014 h 7013"/>
                  <a:gd name="connsiteX4" fmla="*/ 6287 w 13784"/>
                  <a:gd name="connsiteY4" fmla="*/ 1935 h 7013"/>
                  <a:gd name="connsiteX5" fmla="*/ 13059 w 13784"/>
                  <a:gd name="connsiteY5" fmla="*/ 242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4" h="7013">
                    <a:moveTo>
                      <a:pt x="13059" y="242"/>
                    </a:moveTo>
                    <a:cubicBezTo>
                      <a:pt x="13301" y="242"/>
                      <a:pt x="13543" y="0"/>
                      <a:pt x="13785" y="0"/>
                    </a:cubicBezTo>
                    <a:cubicBezTo>
                      <a:pt x="11608" y="968"/>
                      <a:pt x="9190" y="1935"/>
                      <a:pt x="7013" y="3144"/>
                    </a:cubicBezTo>
                    <a:cubicBezTo>
                      <a:pt x="4595" y="4353"/>
                      <a:pt x="2177" y="5562"/>
                      <a:pt x="0" y="7014"/>
                    </a:cubicBezTo>
                    <a:cubicBezTo>
                      <a:pt x="2177" y="5321"/>
                      <a:pt x="4111" y="3628"/>
                      <a:pt x="6287" y="1935"/>
                    </a:cubicBezTo>
                    <a:cubicBezTo>
                      <a:pt x="7981" y="1451"/>
                      <a:pt x="10399" y="968"/>
                      <a:pt x="13059" y="242"/>
                    </a:cubicBezTo>
                    <a:close/>
                  </a:path>
                </a:pathLst>
              </a:custGeom>
              <a:grpFill/>
              <a:ln w="2417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5BDABA0-A4FE-CA84-CC48-D5AF5321905A}"/>
                  </a:ext>
                </a:extLst>
              </p:cNvPr>
              <p:cNvSpPr/>
              <p:nvPr/>
            </p:nvSpPr>
            <p:spPr>
              <a:xfrm>
                <a:off x="6762366" y="6353292"/>
                <a:ext cx="242" cy="241"/>
              </a:xfrm>
              <a:custGeom>
                <a:avLst/>
                <a:gdLst>
                  <a:gd name="connsiteX0" fmla="*/ 242 w 242"/>
                  <a:gd name="connsiteY0" fmla="*/ 242 h 241"/>
                  <a:gd name="connsiteX1" fmla="*/ 0 w 242"/>
                  <a:gd name="connsiteY1" fmla="*/ 0 h 241"/>
                  <a:gd name="connsiteX2" fmla="*/ 0 w 242"/>
                  <a:gd name="connsiteY2" fmla="*/ 0 h 241"/>
                </a:gdLst>
                <a:ahLst/>
                <a:cxnLst>
                  <a:cxn ang="0">
                    <a:pos x="connsiteX0" y="connsiteY0"/>
                  </a:cxn>
                  <a:cxn ang="0">
                    <a:pos x="connsiteX1" y="connsiteY1"/>
                  </a:cxn>
                  <a:cxn ang="0">
                    <a:pos x="connsiteX2" y="connsiteY2"/>
                  </a:cxn>
                </a:cxnLst>
                <a:rect l="l" t="t" r="r" b="b"/>
                <a:pathLst>
                  <a:path w="242" h="241">
                    <a:moveTo>
                      <a:pt x="242" y="242"/>
                    </a:moveTo>
                    <a:lnTo>
                      <a:pt x="0" y="0"/>
                    </a:lnTo>
                    <a:lnTo>
                      <a:pt x="0" y="0"/>
                    </a:lnTo>
                    <a:close/>
                  </a:path>
                </a:pathLst>
              </a:custGeom>
              <a:grpFill/>
              <a:ln w="2417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88A8117-6D5A-2314-9B08-9DCD38985D18}"/>
                  </a:ext>
                </a:extLst>
              </p:cNvPr>
              <p:cNvSpPr/>
              <p:nvPr/>
            </p:nvSpPr>
            <p:spPr>
              <a:xfrm>
                <a:off x="6642654" y="6387392"/>
                <a:ext cx="725" cy="483"/>
              </a:xfrm>
              <a:custGeom>
                <a:avLst/>
                <a:gdLst>
                  <a:gd name="connsiteX0" fmla="*/ 0 w 725"/>
                  <a:gd name="connsiteY0" fmla="*/ 0 h 483"/>
                  <a:gd name="connsiteX1" fmla="*/ 483 w 725"/>
                  <a:gd name="connsiteY1" fmla="*/ 0 h 483"/>
                  <a:gd name="connsiteX2" fmla="*/ 726 w 725"/>
                  <a:gd name="connsiteY2" fmla="*/ 483 h 483"/>
                  <a:gd name="connsiteX3" fmla="*/ 0 w 725"/>
                  <a:gd name="connsiteY3" fmla="*/ 0 h 483"/>
                </a:gdLst>
                <a:ahLst/>
                <a:cxnLst>
                  <a:cxn ang="0">
                    <a:pos x="connsiteX0" y="connsiteY0"/>
                  </a:cxn>
                  <a:cxn ang="0">
                    <a:pos x="connsiteX1" y="connsiteY1"/>
                  </a:cxn>
                  <a:cxn ang="0">
                    <a:pos x="connsiteX2" y="connsiteY2"/>
                  </a:cxn>
                  <a:cxn ang="0">
                    <a:pos x="connsiteX3" y="connsiteY3"/>
                  </a:cxn>
                </a:cxnLst>
                <a:rect l="l" t="t" r="r" b="b"/>
                <a:pathLst>
                  <a:path w="725" h="483">
                    <a:moveTo>
                      <a:pt x="0" y="0"/>
                    </a:moveTo>
                    <a:cubicBezTo>
                      <a:pt x="241" y="0"/>
                      <a:pt x="241" y="0"/>
                      <a:pt x="483" y="0"/>
                    </a:cubicBezTo>
                    <a:cubicBezTo>
                      <a:pt x="483" y="242"/>
                      <a:pt x="726" y="242"/>
                      <a:pt x="726" y="483"/>
                    </a:cubicBezTo>
                    <a:cubicBezTo>
                      <a:pt x="483" y="242"/>
                      <a:pt x="241" y="242"/>
                      <a:pt x="0" y="0"/>
                    </a:cubicBezTo>
                    <a:close/>
                  </a:path>
                </a:pathLst>
              </a:custGeom>
              <a:grpFill/>
              <a:ln w="2417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27D832A-1769-981A-2037-9C2C3AC24968}"/>
                  </a:ext>
                </a:extLst>
              </p:cNvPr>
              <p:cNvSpPr/>
              <p:nvPr/>
            </p:nvSpPr>
            <p:spPr>
              <a:xfrm>
                <a:off x="6496097" y="6388601"/>
                <a:ext cx="17896" cy="12818"/>
              </a:xfrm>
              <a:custGeom>
                <a:avLst/>
                <a:gdLst>
                  <a:gd name="connsiteX0" fmla="*/ 5321 w 17896"/>
                  <a:gd name="connsiteY0" fmla="*/ 4112 h 12818"/>
                  <a:gd name="connsiteX1" fmla="*/ 5804 w 17896"/>
                  <a:gd name="connsiteY1" fmla="*/ 3386 h 12818"/>
                  <a:gd name="connsiteX2" fmla="*/ 6287 w 17896"/>
                  <a:gd name="connsiteY2" fmla="*/ 3144 h 12818"/>
                  <a:gd name="connsiteX3" fmla="*/ 17896 w 17896"/>
                  <a:gd name="connsiteY3" fmla="*/ 0 h 12818"/>
                  <a:gd name="connsiteX4" fmla="*/ 7013 w 17896"/>
                  <a:gd name="connsiteY4" fmla="*/ 6288 h 12818"/>
                  <a:gd name="connsiteX5" fmla="*/ 726 w 17896"/>
                  <a:gd name="connsiteY5" fmla="*/ 12818 h 12818"/>
                  <a:gd name="connsiteX6" fmla="*/ 0 w 17896"/>
                  <a:gd name="connsiteY6" fmla="*/ 9674 h 12818"/>
                  <a:gd name="connsiteX7" fmla="*/ 5321 w 17896"/>
                  <a:gd name="connsiteY7" fmla="*/ 4112 h 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6" h="12818">
                    <a:moveTo>
                      <a:pt x="5321" y="4112"/>
                    </a:moveTo>
                    <a:cubicBezTo>
                      <a:pt x="5562" y="3870"/>
                      <a:pt x="5562" y="3628"/>
                      <a:pt x="5804" y="3386"/>
                    </a:cubicBezTo>
                    <a:cubicBezTo>
                      <a:pt x="6046" y="3386"/>
                      <a:pt x="6046" y="3144"/>
                      <a:pt x="6287" y="3144"/>
                    </a:cubicBezTo>
                    <a:cubicBezTo>
                      <a:pt x="10157" y="1935"/>
                      <a:pt x="14027" y="968"/>
                      <a:pt x="17896" y="0"/>
                    </a:cubicBezTo>
                    <a:cubicBezTo>
                      <a:pt x="14269" y="1451"/>
                      <a:pt x="10399" y="3628"/>
                      <a:pt x="7013" y="6288"/>
                    </a:cubicBezTo>
                    <a:cubicBezTo>
                      <a:pt x="4595" y="8223"/>
                      <a:pt x="2418" y="10399"/>
                      <a:pt x="726" y="12818"/>
                    </a:cubicBezTo>
                    <a:cubicBezTo>
                      <a:pt x="483" y="11609"/>
                      <a:pt x="241" y="10641"/>
                      <a:pt x="0" y="9674"/>
                    </a:cubicBezTo>
                    <a:cubicBezTo>
                      <a:pt x="1934" y="7739"/>
                      <a:pt x="3870" y="6046"/>
                      <a:pt x="5321" y="4112"/>
                    </a:cubicBezTo>
                    <a:close/>
                  </a:path>
                </a:pathLst>
              </a:custGeom>
              <a:grpFill/>
              <a:ln w="2417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F9EB79E-E29D-4CCE-8B2B-ECC3CFD856E8}"/>
                  </a:ext>
                </a:extLst>
              </p:cNvPr>
              <p:cNvSpPr/>
              <p:nvPr/>
            </p:nvSpPr>
            <p:spPr>
              <a:xfrm>
                <a:off x="6499240" y="6404321"/>
                <a:ext cx="8464" cy="10641"/>
              </a:xfrm>
              <a:custGeom>
                <a:avLst/>
                <a:gdLst>
                  <a:gd name="connsiteX0" fmla="*/ 8465 w 8464"/>
                  <a:gd name="connsiteY0" fmla="*/ 0 h 10641"/>
                  <a:gd name="connsiteX1" fmla="*/ 5079 w 8464"/>
                  <a:gd name="connsiteY1" fmla="*/ 4353 h 10641"/>
                  <a:gd name="connsiteX2" fmla="*/ 968 w 8464"/>
                  <a:gd name="connsiteY2" fmla="*/ 10641 h 10641"/>
                  <a:gd name="connsiteX3" fmla="*/ 0 w 8464"/>
                  <a:gd name="connsiteY3" fmla="*/ 7013 h 10641"/>
                  <a:gd name="connsiteX4" fmla="*/ 242 w 8464"/>
                  <a:gd name="connsiteY4" fmla="*/ 6530 h 10641"/>
                  <a:gd name="connsiteX5" fmla="*/ 8465 w 8464"/>
                  <a:gd name="connsiteY5" fmla="*/ 0 h 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 h="10641">
                    <a:moveTo>
                      <a:pt x="8465" y="0"/>
                    </a:moveTo>
                    <a:cubicBezTo>
                      <a:pt x="7256" y="1451"/>
                      <a:pt x="6046" y="2902"/>
                      <a:pt x="5079" y="4353"/>
                    </a:cubicBezTo>
                    <a:cubicBezTo>
                      <a:pt x="3386" y="6288"/>
                      <a:pt x="2177" y="8706"/>
                      <a:pt x="968" y="10641"/>
                    </a:cubicBezTo>
                    <a:cubicBezTo>
                      <a:pt x="726" y="9432"/>
                      <a:pt x="484" y="8223"/>
                      <a:pt x="0" y="7013"/>
                    </a:cubicBezTo>
                    <a:cubicBezTo>
                      <a:pt x="0" y="6772"/>
                      <a:pt x="242" y="6772"/>
                      <a:pt x="242" y="6530"/>
                    </a:cubicBezTo>
                    <a:cubicBezTo>
                      <a:pt x="2661" y="4595"/>
                      <a:pt x="5563" y="2418"/>
                      <a:pt x="8465" y="0"/>
                    </a:cubicBezTo>
                    <a:close/>
                  </a:path>
                </a:pathLst>
              </a:custGeom>
              <a:grpFill/>
              <a:ln w="2417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FBE6875-0D58-F5CC-1986-5D72756195E2}"/>
                  </a:ext>
                </a:extLst>
              </p:cNvPr>
              <p:cNvSpPr/>
              <p:nvPr/>
            </p:nvSpPr>
            <p:spPr>
              <a:xfrm>
                <a:off x="6491502" y="6374090"/>
                <a:ext cx="6771" cy="2660"/>
              </a:xfrm>
              <a:custGeom>
                <a:avLst/>
                <a:gdLst>
                  <a:gd name="connsiteX0" fmla="*/ 967 w 6771"/>
                  <a:gd name="connsiteY0" fmla="*/ 0 h 2660"/>
                  <a:gd name="connsiteX1" fmla="*/ 6046 w 6771"/>
                  <a:gd name="connsiteY1" fmla="*/ 484 h 2660"/>
                  <a:gd name="connsiteX2" fmla="*/ 6772 w 6771"/>
                  <a:gd name="connsiteY2" fmla="*/ 2177 h 2660"/>
                  <a:gd name="connsiteX3" fmla="*/ 0 w 6771"/>
                  <a:gd name="connsiteY3" fmla="*/ 2660 h 2660"/>
                  <a:gd name="connsiteX4" fmla="*/ 967 w 6771"/>
                  <a:gd name="connsiteY4" fmla="*/ 0 h 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 h="2660">
                    <a:moveTo>
                      <a:pt x="967" y="0"/>
                    </a:moveTo>
                    <a:cubicBezTo>
                      <a:pt x="2419" y="242"/>
                      <a:pt x="4111" y="242"/>
                      <a:pt x="6046" y="484"/>
                    </a:cubicBezTo>
                    <a:cubicBezTo>
                      <a:pt x="6287" y="1209"/>
                      <a:pt x="6530" y="1693"/>
                      <a:pt x="6772" y="2177"/>
                    </a:cubicBezTo>
                    <a:cubicBezTo>
                      <a:pt x="4595" y="2177"/>
                      <a:pt x="2419" y="2418"/>
                      <a:pt x="0" y="2660"/>
                    </a:cubicBezTo>
                    <a:cubicBezTo>
                      <a:pt x="483" y="1693"/>
                      <a:pt x="726" y="726"/>
                      <a:pt x="967" y="0"/>
                    </a:cubicBezTo>
                    <a:close/>
                  </a:path>
                </a:pathLst>
              </a:custGeom>
              <a:grpFill/>
              <a:ln w="2417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6BDDED5-084B-BFB6-4027-AF955F9A9DAF}"/>
                  </a:ext>
                </a:extLst>
              </p:cNvPr>
              <p:cNvSpPr/>
              <p:nvPr/>
            </p:nvSpPr>
            <p:spPr>
              <a:xfrm>
                <a:off x="6478925" y="6388117"/>
                <a:ext cx="4111" cy="1692"/>
              </a:xfrm>
              <a:custGeom>
                <a:avLst/>
                <a:gdLst>
                  <a:gd name="connsiteX0" fmla="*/ 484 w 4111"/>
                  <a:gd name="connsiteY0" fmla="*/ 726 h 1692"/>
                  <a:gd name="connsiteX1" fmla="*/ 4112 w 4111"/>
                  <a:gd name="connsiteY1" fmla="*/ 0 h 1692"/>
                  <a:gd name="connsiteX2" fmla="*/ 0 w 4111"/>
                  <a:gd name="connsiteY2" fmla="*/ 1693 h 1692"/>
                  <a:gd name="connsiteX3" fmla="*/ 484 w 4111"/>
                  <a:gd name="connsiteY3" fmla="*/ 726 h 1692"/>
                </a:gdLst>
                <a:ahLst/>
                <a:cxnLst>
                  <a:cxn ang="0">
                    <a:pos x="connsiteX0" y="connsiteY0"/>
                  </a:cxn>
                  <a:cxn ang="0">
                    <a:pos x="connsiteX1" y="connsiteY1"/>
                  </a:cxn>
                  <a:cxn ang="0">
                    <a:pos x="connsiteX2" y="connsiteY2"/>
                  </a:cxn>
                  <a:cxn ang="0">
                    <a:pos x="connsiteX3" y="connsiteY3"/>
                  </a:cxn>
                </a:cxnLst>
                <a:rect l="l" t="t" r="r" b="b"/>
                <a:pathLst>
                  <a:path w="4111" h="1692">
                    <a:moveTo>
                      <a:pt x="484" y="726"/>
                    </a:moveTo>
                    <a:cubicBezTo>
                      <a:pt x="1693" y="483"/>
                      <a:pt x="2903" y="242"/>
                      <a:pt x="4112" y="0"/>
                    </a:cubicBezTo>
                    <a:cubicBezTo>
                      <a:pt x="2661" y="483"/>
                      <a:pt x="1451" y="967"/>
                      <a:pt x="0" y="1693"/>
                    </a:cubicBezTo>
                    <a:cubicBezTo>
                      <a:pt x="242" y="1451"/>
                      <a:pt x="242" y="1209"/>
                      <a:pt x="484" y="726"/>
                    </a:cubicBezTo>
                    <a:close/>
                  </a:path>
                </a:pathLst>
              </a:custGeom>
              <a:grpFill/>
              <a:ln w="2417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7D4B1B5-22E8-84F5-7868-5EB188749255}"/>
                  </a:ext>
                </a:extLst>
              </p:cNvPr>
              <p:cNvSpPr/>
              <p:nvPr/>
            </p:nvSpPr>
            <p:spPr>
              <a:xfrm>
                <a:off x="6489809" y="6421492"/>
                <a:ext cx="4111" cy="10641"/>
              </a:xfrm>
              <a:custGeom>
                <a:avLst/>
                <a:gdLst>
                  <a:gd name="connsiteX0" fmla="*/ 4112 w 4111"/>
                  <a:gd name="connsiteY0" fmla="*/ 6530 h 10641"/>
                  <a:gd name="connsiteX1" fmla="*/ 3628 w 4111"/>
                  <a:gd name="connsiteY1" fmla="*/ 7981 h 10641"/>
                  <a:gd name="connsiteX2" fmla="*/ 2660 w 4111"/>
                  <a:gd name="connsiteY2" fmla="*/ 10641 h 10641"/>
                  <a:gd name="connsiteX3" fmla="*/ 0 w 4111"/>
                  <a:gd name="connsiteY3" fmla="*/ 2419 h 10641"/>
                  <a:gd name="connsiteX4" fmla="*/ 1693 w 4111"/>
                  <a:gd name="connsiteY4" fmla="*/ 0 h 10641"/>
                  <a:gd name="connsiteX5" fmla="*/ 4112 w 4111"/>
                  <a:gd name="connsiteY5" fmla="*/ 6530 h 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1" h="10641">
                    <a:moveTo>
                      <a:pt x="4112" y="6530"/>
                    </a:moveTo>
                    <a:cubicBezTo>
                      <a:pt x="3870" y="7014"/>
                      <a:pt x="3628" y="7497"/>
                      <a:pt x="3628" y="7981"/>
                    </a:cubicBezTo>
                    <a:cubicBezTo>
                      <a:pt x="3385" y="8948"/>
                      <a:pt x="2902" y="9916"/>
                      <a:pt x="2660" y="10641"/>
                    </a:cubicBezTo>
                    <a:cubicBezTo>
                      <a:pt x="1693" y="7981"/>
                      <a:pt x="968" y="5079"/>
                      <a:pt x="0" y="2419"/>
                    </a:cubicBezTo>
                    <a:cubicBezTo>
                      <a:pt x="483" y="1693"/>
                      <a:pt x="1209" y="968"/>
                      <a:pt x="1693" y="0"/>
                    </a:cubicBezTo>
                    <a:cubicBezTo>
                      <a:pt x="2419" y="2419"/>
                      <a:pt x="3144" y="4595"/>
                      <a:pt x="4112" y="6530"/>
                    </a:cubicBezTo>
                    <a:close/>
                  </a:path>
                </a:pathLst>
              </a:custGeom>
              <a:grpFill/>
              <a:ln w="2417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D6D9ED2-504C-E5F8-A163-FDF59EE51531}"/>
                  </a:ext>
                </a:extLst>
              </p:cNvPr>
              <p:cNvSpPr/>
              <p:nvPr/>
            </p:nvSpPr>
            <p:spPr>
              <a:xfrm>
                <a:off x="6485456" y="6355710"/>
                <a:ext cx="483" cy="483"/>
              </a:xfrm>
              <a:custGeom>
                <a:avLst/>
                <a:gdLst>
                  <a:gd name="connsiteX0" fmla="*/ 241 w 483"/>
                  <a:gd name="connsiteY0" fmla="*/ 242 h 483"/>
                  <a:gd name="connsiteX1" fmla="*/ 0 w 483"/>
                  <a:gd name="connsiteY1" fmla="*/ 484 h 483"/>
                  <a:gd name="connsiteX2" fmla="*/ 483 w 483"/>
                  <a:gd name="connsiteY2" fmla="*/ 0 h 483"/>
                  <a:gd name="connsiteX3" fmla="*/ 241 w 483"/>
                  <a:gd name="connsiteY3" fmla="*/ 242 h 483"/>
                </a:gdLst>
                <a:ahLst/>
                <a:cxnLst>
                  <a:cxn ang="0">
                    <a:pos x="connsiteX0" y="connsiteY0"/>
                  </a:cxn>
                  <a:cxn ang="0">
                    <a:pos x="connsiteX1" y="connsiteY1"/>
                  </a:cxn>
                  <a:cxn ang="0">
                    <a:pos x="connsiteX2" y="connsiteY2"/>
                  </a:cxn>
                  <a:cxn ang="0">
                    <a:pos x="connsiteX3" y="connsiteY3"/>
                  </a:cxn>
                </a:cxnLst>
                <a:rect l="l" t="t" r="r" b="b"/>
                <a:pathLst>
                  <a:path w="483" h="483">
                    <a:moveTo>
                      <a:pt x="241" y="242"/>
                    </a:moveTo>
                    <a:cubicBezTo>
                      <a:pt x="241" y="242"/>
                      <a:pt x="0" y="242"/>
                      <a:pt x="0" y="484"/>
                    </a:cubicBezTo>
                    <a:cubicBezTo>
                      <a:pt x="241" y="242"/>
                      <a:pt x="241" y="242"/>
                      <a:pt x="483" y="0"/>
                    </a:cubicBezTo>
                    <a:cubicBezTo>
                      <a:pt x="241" y="0"/>
                      <a:pt x="241" y="0"/>
                      <a:pt x="241" y="242"/>
                    </a:cubicBezTo>
                    <a:close/>
                  </a:path>
                </a:pathLst>
              </a:custGeom>
              <a:grpFill/>
              <a:ln w="2417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93EEE22-EECF-87E6-B390-7B415CDF03CF}"/>
                  </a:ext>
                </a:extLst>
              </p:cNvPr>
              <p:cNvSpPr/>
              <p:nvPr/>
            </p:nvSpPr>
            <p:spPr>
              <a:xfrm>
                <a:off x="6510123" y="6322820"/>
                <a:ext cx="102058" cy="50061"/>
              </a:xfrm>
              <a:custGeom>
                <a:avLst/>
                <a:gdLst>
                  <a:gd name="connsiteX0" fmla="*/ 0 w 102058"/>
                  <a:gd name="connsiteY0" fmla="*/ 43532 h 50061"/>
                  <a:gd name="connsiteX1" fmla="*/ 3628 w 102058"/>
                  <a:gd name="connsiteY1" fmla="*/ 38695 h 50061"/>
                  <a:gd name="connsiteX2" fmla="*/ 9674 w 102058"/>
                  <a:gd name="connsiteY2" fmla="*/ 26119 h 50061"/>
                  <a:gd name="connsiteX3" fmla="*/ 11125 w 102058"/>
                  <a:gd name="connsiteY3" fmla="*/ 24426 h 50061"/>
                  <a:gd name="connsiteX4" fmla="*/ 15962 w 102058"/>
                  <a:gd name="connsiteY4" fmla="*/ 18622 h 50061"/>
                  <a:gd name="connsiteX5" fmla="*/ 17171 w 102058"/>
                  <a:gd name="connsiteY5" fmla="*/ 17171 h 50061"/>
                  <a:gd name="connsiteX6" fmla="*/ 16445 w 102058"/>
                  <a:gd name="connsiteY6" fmla="*/ 22250 h 50061"/>
                  <a:gd name="connsiteX7" fmla="*/ 16204 w 102058"/>
                  <a:gd name="connsiteY7" fmla="*/ 25635 h 50061"/>
                  <a:gd name="connsiteX8" fmla="*/ 18138 w 102058"/>
                  <a:gd name="connsiteY8" fmla="*/ 22975 h 50061"/>
                  <a:gd name="connsiteX9" fmla="*/ 23217 w 102058"/>
                  <a:gd name="connsiteY9" fmla="*/ 16445 h 50061"/>
                  <a:gd name="connsiteX10" fmla="*/ 28054 w 102058"/>
                  <a:gd name="connsiteY10" fmla="*/ 10399 h 50061"/>
                  <a:gd name="connsiteX11" fmla="*/ 27086 w 102058"/>
                  <a:gd name="connsiteY11" fmla="*/ 13059 h 50061"/>
                  <a:gd name="connsiteX12" fmla="*/ 26120 w 102058"/>
                  <a:gd name="connsiteY12" fmla="*/ 16203 h 50061"/>
                  <a:gd name="connsiteX13" fmla="*/ 28779 w 102058"/>
                  <a:gd name="connsiteY13" fmla="*/ 14269 h 50061"/>
                  <a:gd name="connsiteX14" fmla="*/ 35068 w 102058"/>
                  <a:gd name="connsiteY14" fmla="*/ 9432 h 50061"/>
                  <a:gd name="connsiteX15" fmla="*/ 46918 w 102058"/>
                  <a:gd name="connsiteY15" fmla="*/ 1451 h 50061"/>
                  <a:gd name="connsiteX16" fmla="*/ 53447 w 102058"/>
                  <a:gd name="connsiteY16" fmla="*/ 0 h 50061"/>
                  <a:gd name="connsiteX17" fmla="*/ 52722 w 102058"/>
                  <a:gd name="connsiteY17" fmla="*/ 726 h 50061"/>
                  <a:gd name="connsiteX18" fmla="*/ 48852 w 102058"/>
                  <a:gd name="connsiteY18" fmla="*/ 6046 h 50061"/>
                  <a:gd name="connsiteX19" fmla="*/ 47885 w 102058"/>
                  <a:gd name="connsiteY19" fmla="*/ 8223 h 50061"/>
                  <a:gd name="connsiteX20" fmla="*/ 50304 w 102058"/>
                  <a:gd name="connsiteY20" fmla="*/ 7497 h 50061"/>
                  <a:gd name="connsiteX21" fmla="*/ 56108 w 102058"/>
                  <a:gd name="connsiteY21" fmla="*/ 5562 h 50061"/>
                  <a:gd name="connsiteX22" fmla="*/ 61912 w 102058"/>
                  <a:gd name="connsiteY22" fmla="*/ 3628 h 50061"/>
                  <a:gd name="connsiteX23" fmla="*/ 60461 w 102058"/>
                  <a:gd name="connsiteY23" fmla="*/ 4353 h 50061"/>
                  <a:gd name="connsiteX24" fmla="*/ 51513 w 102058"/>
                  <a:gd name="connsiteY24" fmla="*/ 11850 h 50061"/>
                  <a:gd name="connsiteX25" fmla="*/ 46434 w 102058"/>
                  <a:gd name="connsiteY25" fmla="*/ 18380 h 50061"/>
                  <a:gd name="connsiteX26" fmla="*/ 44983 w 102058"/>
                  <a:gd name="connsiteY26" fmla="*/ 21040 h 50061"/>
                  <a:gd name="connsiteX27" fmla="*/ 47885 w 102058"/>
                  <a:gd name="connsiteY27" fmla="*/ 19831 h 50061"/>
                  <a:gd name="connsiteX28" fmla="*/ 54898 w 102058"/>
                  <a:gd name="connsiteY28" fmla="*/ 16445 h 50061"/>
                  <a:gd name="connsiteX29" fmla="*/ 67958 w 102058"/>
                  <a:gd name="connsiteY29" fmla="*/ 10883 h 50061"/>
                  <a:gd name="connsiteX30" fmla="*/ 70377 w 102058"/>
                  <a:gd name="connsiteY30" fmla="*/ 11125 h 50061"/>
                  <a:gd name="connsiteX31" fmla="*/ 76665 w 102058"/>
                  <a:gd name="connsiteY31" fmla="*/ 11608 h 50061"/>
                  <a:gd name="connsiteX32" fmla="*/ 83436 w 102058"/>
                  <a:gd name="connsiteY32" fmla="*/ 12092 h 50061"/>
                  <a:gd name="connsiteX33" fmla="*/ 77632 w 102058"/>
                  <a:gd name="connsiteY33" fmla="*/ 15720 h 50061"/>
                  <a:gd name="connsiteX34" fmla="*/ 70619 w 102058"/>
                  <a:gd name="connsiteY34" fmla="*/ 22250 h 50061"/>
                  <a:gd name="connsiteX35" fmla="*/ 73279 w 102058"/>
                  <a:gd name="connsiteY35" fmla="*/ 22007 h 50061"/>
                  <a:gd name="connsiteX36" fmla="*/ 79808 w 102058"/>
                  <a:gd name="connsiteY36" fmla="*/ 21040 h 50061"/>
                  <a:gd name="connsiteX37" fmla="*/ 85613 w 102058"/>
                  <a:gd name="connsiteY37" fmla="*/ 20073 h 50061"/>
                  <a:gd name="connsiteX38" fmla="*/ 72070 w 102058"/>
                  <a:gd name="connsiteY38" fmla="*/ 27570 h 50061"/>
                  <a:gd name="connsiteX39" fmla="*/ 65782 w 102058"/>
                  <a:gd name="connsiteY39" fmla="*/ 33132 h 50061"/>
                  <a:gd name="connsiteX40" fmla="*/ 63605 w 102058"/>
                  <a:gd name="connsiteY40" fmla="*/ 35551 h 50061"/>
                  <a:gd name="connsiteX41" fmla="*/ 66749 w 102058"/>
                  <a:gd name="connsiteY41" fmla="*/ 34825 h 50061"/>
                  <a:gd name="connsiteX42" fmla="*/ 74488 w 102058"/>
                  <a:gd name="connsiteY42" fmla="*/ 32890 h 50061"/>
                  <a:gd name="connsiteX43" fmla="*/ 88515 w 102058"/>
                  <a:gd name="connsiteY43" fmla="*/ 29021 h 50061"/>
                  <a:gd name="connsiteX44" fmla="*/ 80776 w 102058"/>
                  <a:gd name="connsiteY44" fmla="*/ 34342 h 50061"/>
                  <a:gd name="connsiteX45" fmla="*/ 75697 w 102058"/>
                  <a:gd name="connsiteY45" fmla="*/ 39662 h 50061"/>
                  <a:gd name="connsiteX46" fmla="*/ 74004 w 102058"/>
                  <a:gd name="connsiteY46" fmla="*/ 42081 h 50061"/>
                  <a:gd name="connsiteX47" fmla="*/ 76665 w 102058"/>
                  <a:gd name="connsiteY47" fmla="*/ 41355 h 50061"/>
                  <a:gd name="connsiteX48" fmla="*/ 83436 w 102058"/>
                  <a:gd name="connsiteY48" fmla="*/ 39420 h 50061"/>
                  <a:gd name="connsiteX49" fmla="*/ 101333 w 102058"/>
                  <a:gd name="connsiteY49" fmla="*/ 34583 h 50061"/>
                  <a:gd name="connsiteX50" fmla="*/ 102058 w 102058"/>
                  <a:gd name="connsiteY50" fmla="*/ 34825 h 50061"/>
                  <a:gd name="connsiteX51" fmla="*/ 95529 w 102058"/>
                  <a:gd name="connsiteY51" fmla="*/ 39662 h 50061"/>
                  <a:gd name="connsiteX52" fmla="*/ 89724 w 102058"/>
                  <a:gd name="connsiteY52" fmla="*/ 46192 h 50061"/>
                  <a:gd name="connsiteX53" fmla="*/ 87064 w 102058"/>
                  <a:gd name="connsiteY53" fmla="*/ 48369 h 50061"/>
                  <a:gd name="connsiteX54" fmla="*/ 68442 w 102058"/>
                  <a:gd name="connsiteY54" fmla="*/ 42806 h 50061"/>
                  <a:gd name="connsiteX55" fmla="*/ 44258 w 102058"/>
                  <a:gd name="connsiteY55" fmla="*/ 39420 h 50061"/>
                  <a:gd name="connsiteX56" fmla="*/ 32891 w 102058"/>
                  <a:gd name="connsiteY56" fmla="*/ 39662 h 50061"/>
                  <a:gd name="connsiteX57" fmla="*/ 43048 w 102058"/>
                  <a:gd name="connsiteY57" fmla="*/ 44983 h 50061"/>
                  <a:gd name="connsiteX58" fmla="*/ 56591 w 102058"/>
                  <a:gd name="connsiteY58" fmla="*/ 49820 h 50061"/>
                  <a:gd name="connsiteX59" fmla="*/ 55866 w 102058"/>
                  <a:gd name="connsiteY59" fmla="*/ 50061 h 50061"/>
                  <a:gd name="connsiteX60" fmla="*/ 51271 w 102058"/>
                  <a:gd name="connsiteY60" fmla="*/ 50061 h 50061"/>
                  <a:gd name="connsiteX61" fmla="*/ 41114 w 102058"/>
                  <a:gd name="connsiteY61" fmla="*/ 46434 h 50061"/>
                  <a:gd name="connsiteX62" fmla="*/ 14269 w 102058"/>
                  <a:gd name="connsiteY62" fmla="*/ 42806 h 50061"/>
                  <a:gd name="connsiteX63" fmla="*/ 0 w 102058"/>
                  <a:gd name="connsiteY63" fmla="*/ 43532 h 5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2058" h="50061">
                    <a:moveTo>
                      <a:pt x="0" y="43532"/>
                    </a:moveTo>
                    <a:cubicBezTo>
                      <a:pt x="968" y="42323"/>
                      <a:pt x="2177" y="40630"/>
                      <a:pt x="3628" y="38695"/>
                    </a:cubicBezTo>
                    <a:cubicBezTo>
                      <a:pt x="5804" y="35309"/>
                      <a:pt x="7981" y="30956"/>
                      <a:pt x="9674" y="26119"/>
                    </a:cubicBezTo>
                    <a:cubicBezTo>
                      <a:pt x="9916" y="25635"/>
                      <a:pt x="10399" y="25152"/>
                      <a:pt x="11125" y="24426"/>
                    </a:cubicBezTo>
                    <a:cubicBezTo>
                      <a:pt x="12334" y="22975"/>
                      <a:pt x="14027" y="21040"/>
                      <a:pt x="15962" y="18622"/>
                    </a:cubicBezTo>
                    <a:cubicBezTo>
                      <a:pt x="16445" y="18138"/>
                      <a:pt x="16929" y="17654"/>
                      <a:pt x="17171" y="17171"/>
                    </a:cubicBezTo>
                    <a:cubicBezTo>
                      <a:pt x="16687" y="19105"/>
                      <a:pt x="16445" y="20798"/>
                      <a:pt x="16445" y="22250"/>
                    </a:cubicBezTo>
                    <a:cubicBezTo>
                      <a:pt x="16204" y="24426"/>
                      <a:pt x="16204" y="25635"/>
                      <a:pt x="16204" y="25635"/>
                    </a:cubicBezTo>
                    <a:cubicBezTo>
                      <a:pt x="16204" y="25635"/>
                      <a:pt x="16929" y="24668"/>
                      <a:pt x="18138" y="22975"/>
                    </a:cubicBezTo>
                    <a:cubicBezTo>
                      <a:pt x="19347" y="21282"/>
                      <a:pt x="21040" y="19105"/>
                      <a:pt x="23217" y="16445"/>
                    </a:cubicBezTo>
                    <a:cubicBezTo>
                      <a:pt x="24668" y="14510"/>
                      <a:pt x="26361" y="12576"/>
                      <a:pt x="28054" y="10399"/>
                    </a:cubicBezTo>
                    <a:cubicBezTo>
                      <a:pt x="27571" y="11366"/>
                      <a:pt x="27328" y="12334"/>
                      <a:pt x="27086" y="13059"/>
                    </a:cubicBezTo>
                    <a:cubicBezTo>
                      <a:pt x="26361" y="14994"/>
                      <a:pt x="26120" y="16203"/>
                      <a:pt x="26120" y="16203"/>
                    </a:cubicBezTo>
                    <a:cubicBezTo>
                      <a:pt x="26120" y="16203"/>
                      <a:pt x="27086" y="15478"/>
                      <a:pt x="28779" y="14269"/>
                    </a:cubicBezTo>
                    <a:cubicBezTo>
                      <a:pt x="30230" y="13059"/>
                      <a:pt x="32407" y="11366"/>
                      <a:pt x="35068" y="9432"/>
                    </a:cubicBezTo>
                    <a:cubicBezTo>
                      <a:pt x="38453" y="7013"/>
                      <a:pt x="42565" y="4111"/>
                      <a:pt x="46918" y="1451"/>
                    </a:cubicBezTo>
                    <a:cubicBezTo>
                      <a:pt x="47885" y="1209"/>
                      <a:pt x="50545" y="967"/>
                      <a:pt x="53447" y="0"/>
                    </a:cubicBezTo>
                    <a:cubicBezTo>
                      <a:pt x="53206" y="242"/>
                      <a:pt x="52964" y="483"/>
                      <a:pt x="52722" y="726"/>
                    </a:cubicBezTo>
                    <a:cubicBezTo>
                      <a:pt x="50787" y="2660"/>
                      <a:pt x="49578" y="4595"/>
                      <a:pt x="48852" y="6046"/>
                    </a:cubicBezTo>
                    <a:cubicBezTo>
                      <a:pt x="48127" y="7497"/>
                      <a:pt x="47885" y="8223"/>
                      <a:pt x="47885" y="8223"/>
                    </a:cubicBezTo>
                    <a:cubicBezTo>
                      <a:pt x="47885" y="8223"/>
                      <a:pt x="48852" y="7981"/>
                      <a:pt x="50304" y="7497"/>
                    </a:cubicBezTo>
                    <a:cubicBezTo>
                      <a:pt x="51755" y="7013"/>
                      <a:pt x="53689" y="6288"/>
                      <a:pt x="56108" y="5562"/>
                    </a:cubicBezTo>
                    <a:cubicBezTo>
                      <a:pt x="57801" y="4837"/>
                      <a:pt x="59735" y="4353"/>
                      <a:pt x="61912" y="3628"/>
                    </a:cubicBezTo>
                    <a:cubicBezTo>
                      <a:pt x="61428" y="3869"/>
                      <a:pt x="60944" y="4111"/>
                      <a:pt x="60461" y="4353"/>
                    </a:cubicBezTo>
                    <a:cubicBezTo>
                      <a:pt x="56833" y="6772"/>
                      <a:pt x="53689" y="9190"/>
                      <a:pt x="51513" y="11850"/>
                    </a:cubicBezTo>
                    <a:cubicBezTo>
                      <a:pt x="49094" y="14269"/>
                      <a:pt x="47643" y="16687"/>
                      <a:pt x="46434" y="18380"/>
                    </a:cubicBezTo>
                    <a:cubicBezTo>
                      <a:pt x="45467" y="20073"/>
                      <a:pt x="44983" y="21040"/>
                      <a:pt x="44983" y="21040"/>
                    </a:cubicBezTo>
                    <a:cubicBezTo>
                      <a:pt x="44983" y="21040"/>
                      <a:pt x="46192" y="20556"/>
                      <a:pt x="47885" y="19831"/>
                    </a:cubicBezTo>
                    <a:cubicBezTo>
                      <a:pt x="49578" y="19105"/>
                      <a:pt x="51996" y="17896"/>
                      <a:pt x="54898" y="16445"/>
                    </a:cubicBezTo>
                    <a:cubicBezTo>
                      <a:pt x="58526" y="14752"/>
                      <a:pt x="63122" y="12818"/>
                      <a:pt x="67958" y="10883"/>
                    </a:cubicBezTo>
                    <a:cubicBezTo>
                      <a:pt x="68200" y="10883"/>
                      <a:pt x="69168" y="11125"/>
                      <a:pt x="70377" y="11125"/>
                    </a:cubicBezTo>
                    <a:cubicBezTo>
                      <a:pt x="72070" y="11366"/>
                      <a:pt x="74246" y="11366"/>
                      <a:pt x="76665" y="11608"/>
                    </a:cubicBezTo>
                    <a:cubicBezTo>
                      <a:pt x="78841" y="11850"/>
                      <a:pt x="81018" y="11850"/>
                      <a:pt x="83436" y="12092"/>
                    </a:cubicBezTo>
                    <a:cubicBezTo>
                      <a:pt x="81260" y="13301"/>
                      <a:pt x="79083" y="14510"/>
                      <a:pt x="77632" y="15720"/>
                    </a:cubicBezTo>
                    <a:cubicBezTo>
                      <a:pt x="73037" y="19105"/>
                      <a:pt x="70619" y="22250"/>
                      <a:pt x="70619" y="22250"/>
                    </a:cubicBezTo>
                    <a:cubicBezTo>
                      <a:pt x="70619" y="22250"/>
                      <a:pt x="71586" y="22250"/>
                      <a:pt x="73279" y="22007"/>
                    </a:cubicBezTo>
                    <a:cubicBezTo>
                      <a:pt x="74972" y="21766"/>
                      <a:pt x="77148" y="21524"/>
                      <a:pt x="79808" y="21040"/>
                    </a:cubicBezTo>
                    <a:cubicBezTo>
                      <a:pt x="81501" y="20798"/>
                      <a:pt x="83436" y="20315"/>
                      <a:pt x="85613" y="20073"/>
                    </a:cubicBezTo>
                    <a:cubicBezTo>
                      <a:pt x="80292" y="22250"/>
                      <a:pt x="75455" y="24910"/>
                      <a:pt x="72070" y="27570"/>
                    </a:cubicBezTo>
                    <a:cubicBezTo>
                      <a:pt x="69168" y="29505"/>
                      <a:pt x="67233" y="31681"/>
                      <a:pt x="65782" y="33132"/>
                    </a:cubicBezTo>
                    <a:cubicBezTo>
                      <a:pt x="64331" y="34583"/>
                      <a:pt x="63605" y="35551"/>
                      <a:pt x="63605" y="35551"/>
                    </a:cubicBezTo>
                    <a:cubicBezTo>
                      <a:pt x="63605" y="35551"/>
                      <a:pt x="64814" y="35309"/>
                      <a:pt x="66749" y="34825"/>
                    </a:cubicBezTo>
                    <a:cubicBezTo>
                      <a:pt x="68684" y="34342"/>
                      <a:pt x="71344" y="33616"/>
                      <a:pt x="74488" y="32890"/>
                    </a:cubicBezTo>
                    <a:cubicBezTo>
                      <a:pt x="78599" y="31923"/>
                      <a:pt x="83436" y="30472"/>
                      <a:pt x="88515" y="29021"/>
                    </a:cubicBezTo>
                    <a:cubicBezTo>
                      <a:pt x="85613" y="30714"/>
                      <a:pt x="82952" y="32407"/>
                      <a:pt x="80776" y="34342"/>
                    </a:cubicBezTo>
                    <a:cubicBezTo>
                      <a:pt x="78357" y="36277"/>
                      <a:pt x="76665" y="38211"/>
                      <a:pt x="75697" y="39662"/>
                    </a:cubicBezTo>
                    <a:cubicBezTo>
                      <a:pt x="74730" y="41113"/>
                      <a:pt x="74004" y="42081"/>
                      <a:pt x="74004" y="42081"/>
                    </a:cubicBezTo>
                    <a:cubicBezTo>
                      <a:pt x="74004" y="42081"/>
                      <a:pt x="74972" y="41839"/>
                      <a:pt x="76665" y="41355"/>
                    </a:cubicBezTo>
                    <a:cubicBezTo>
                      <a:pt x="78357" y="40871"/>
                      <a:pt x="80534" y="40146"/>
                      <a:pt x="83436" y="39420"/>
                    </a:cubicBezTo>
                    <a:cubicBezTo>
                      <a:pt x="88515" y="37969"/>
                      <a:pt x="95044" y="36034"/>
                      <a:pt x="101333" y="34583"/>
                    </a:cubicBezTo>
                    <a:cubicBezTo>
                      <a:pt x="101575" y="34583"/>
                      <a:pt x="101816" y="34825"/>
                      <a:pt x="102058" y="34825"/>
                    </a:cubicBezTo>
                    <a:cubicBezTo>
                      <a:pt x="99639" y="36277"/>
                      <a:pt x="97463" y="37969"/>
                      <a:pt x="95529" y="39662"/>
                    </a:cubicBezTo>
                    <a:cubicBezTo>
                      <a:pt x="92384" y="42564"/>
                      <a:pt x="90449" y="44983"/>
                      <a:pt x="89724" y="46192"/>
                    </a:cubicBezTo>
                    <a:cubicBezTo>
                      <a:pt x="88757" y="46917"/>
                      <a:pt x="87789" y="47643"/>
                      <a:pt x="87064" y="48369"/>
                    </a:cubicBezTo>
                    <a:cubicBezTo>
                      <a:pt x="81501" y="46192"/>
                      <a:pt x="75214" y="44257"/>
                      <a:pt x="68442" y="42806"/>
                    </a:cubicBezTo>
                    <a:cubicBezTo>
                      <a:pt x="59735" y="40871"/>
                      <a:pt x="51029" y="39662"/>
                      <a:pt x="44258" y="39420"/>
                    </a:cubicBezTo>
                    <a:cubicBezTo>
                      <a:pt x="37485" y="39179"/>
                      <a:pt x="32891" y="39662"/>
                      <a:pt x="32891" y="39662"/>
                    </a:cubicBezTo>
                    <a:cubicBezTo>
                      <a:pt x="32891" y="39662"/>
                      <a:pt x="36760" y="42323"/>
                      <a:pt x="43048" y="44983"/>
                    </a:cubicBezTo>
                    <a:cubicBezTo>
                      <a:pt x="46918" y="46676"/>
                      <a:pt x="51513" y="48369"/>
                      <a:pt x="56591" y="49820"/>
                    </a:cubicBezTo>
                    <a:cubicBezTo>
                      <a:pt x="56350" y="49820"/>
                      <a:pt x="56108" y="50061"/>
                      <a:pt x="55866" y="50061"/>
                    </a:cubicBezTo>
                    <a:cubicBezTo>
                      <a:pt x="54415" y="50061"/>
                      <a:pt x="52964" y="50061"/>
                      <a:pt x="51271" y="50061"/>
                    </a:cubicBezTo>
                    <a:cubicBezTo>
                      <a:pt x="49336" y="49094"/>
                      <a:pt x="45950" y="47643"/>
                      <a:pt x="41114" y="46434"/>
                    </a:cubicBezTo>
                    <a:cubicBezTo>
                      <a:pt x="33858" y="44257"/>
                      <a:pt x="24184" y="42806"/>
                      <a:pt x="14269" y="42806"/>
                    </a:cubicBezTo>
                    <a:cubicBezTo>
                      <a:pt x="9674" y="42564"/>
                      <a:pt x="4837" y="42806"/>
                      <a:pt x="0" y="43532"/>
                    </a:cubicBezTo>
                    <a:close/>
                  </a:path>
                </a:pathLst>
              </a:custGeom>
              <a:grpFill/>
              <a:ln w="2417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87EB31C-F0CC-A40B-DE48-5CA90EBF458B}"/>
                  </a:ext>
                </a:extLst>
              </p:cNvPr>
              <p:cNvSpPr/>
              <p:nvPr/>
            </p:nvSpPr>
            <p:spPr>
              <a:xfrm>
                <a:off x="6541805" y="6382071"/>
                <a:ext cx="4111" cy="1451"/>
              </a:xfrm>
              <a:custGeom>
                <a:avLst/>
                <a:gdLst>
                  <a:gd name="connsiteX0" fmla="*/ 4112 w 4111"/>
                  <a:gd name="connsiteY0" fmla="*/ 0 h 1451"/>
                  <a:gd name="connsiteX1" fmla="*/ 0 w 4111"/>
                  <a:gd name="connsiteY1" fmla="*/ 1451 h 1451"/>
                  <a:gd name="connsiteX2" fmla="*/ 968 w 4111"/>
                  <a:gd name="connsiteY2" fmla="*/ 483 h 1451"/>
                  <a:gd name="connsiteX3" fmla="*/ 4112 w 4111"/>
                  <a:gd name="connsiteY3" fmla="*/ 0 h 1451"/>
                </a:gdLst>
                <a:ahLst/>
                <a:cxnLst>
                  <a:cxn ang="0">
                    <a:pos x="connsiteX0" y="connsiteY0"/>
                  </a:cxn>
                  <a:cxn ang="0">
                    <a:pos x="connsiteX1" y="connsiteY1"/>
                  </a:cxn>
                  <a:cxn ang="0">
                    <a:pos x="connsiteX2" y="connsiteY2"/>
                  </a:cxn>
                  <a:cxn ang="0">
                    <a:pos x="connsiteX3" y="connsiteY3"/>
                  </a:cxn>
                </a:cxnLst>
                <a:rect l="l" t="t" r="r" b="b"/>
                <a:pathLst>
                  <a:path w="4111" h="1451">
                    <a:moveTo>
                      <a:pt x="4112" y="0"/>
                    </a:moveTo>
                    <a:cubicBezTo>
                      <a:pt x="2661" y="483"/>
                      <a:pt x="1451" y="967"/>
                      <a:pt x="0" y="1451"/>
                    </a:cubicBezTo>
                    <a:cubicBezTo>
                      <a:pt x="242" y="1209"/>
                      <a:pt x="726" y="726"/>
                      <a:pt x="968" y="483"/>
                    </a:cubicBezTo>
                    <a:cubicBezTo>
                      <a:pt x="1935" y="483"/>
                      <a:pt x="2902" y="242"/>
                      <a:pt x="4112" y="0"/>
                    </a:cubicBezTo>
                    <a:close/>
                  </a:path>
                </a:pathLst>
              </a:custGeom>
              <a:grpFill/>
              <a:ln w="2417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25DC17D-6014-CFE8-FF62-43DA5EA4FE9A}"/>
                  </a:ext>
                </a:extLst>
              </p:cNvPr>
              <p:cNvSpPr/>
              <p:nvPr/>
            </p:nvSpPr>
            <p:spPr>
              <a:xfrm>
                <a:off x="6501417" y="6374816"/>
                <a:ext cx="30230" cy="2660"/>
              </a:xfrm>
              <a:custGeom>
                <a:avLst/>
                <a:gdLst>
                  <a:gd name="connsiteX0" fmla="*/ 483 w 30230"/>
                  <a:gd name="connsiteY0" fmla="*/ 0 h 2660"/>
                  <a:gd name="connsiteX1" fmla="*/ 23217 w 30230"/>
                  <a:gd name="connsiteY1" fmla="*/ 726 h 2660"/>
                  <a:gd name="connsiteX2" fmla="*/ 30230 w 30230"/>
                  <a:gd name="connsiteY2" fmla="*/ 726 h 2660"/>
                  <a:gd name="connsiteX3" fmla="*/ 19105 w 30230"/>
                  <a:gd name="connsiteY3" fmla="*/ 2660 h 2660"/>
                  <a:gd name="connsiteX4" fmla="*/ 12576 w 30230"/>
                  <a:gd name="connsiteY4" fmla="*/ 1693 h 2660"/>
                  <a:gd name="connsiteX5" fmla="*/ 0 w 30230"/>
                  <a:gd name="connsiteY5" fmla="*/ 1209 h 2660"/>
                  <a:gd name="connsiteX6" fmla="*/ 483 w 30230"/>
                  <a:gd name="connsiteY6" fmla="*/ 0 h 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 h="2660">
                    <a:moveTo>
                      <a:pt x="483" y="0"/>
                    </a:moveTo>
                    <a:cubicBezTo>
                      <a:pt x="7255" y="484"/>
                      <a:pt x="15236" y="726"/>
                      <a:pt x="23217" y="726"/>
                    </a:cubicBezTo>
                    <a:cubicBezTo>
                      <a:pt x="25635" y="726"/>
                      <a:pt x="28053" y="726"/>
                      <a:pt x="30230" y="726"/>
                    </a:cubicBezTo>
                    <a:cubicBezTo>
                      <a:pt x="26602" y="1209"/>
                      <a:pt x="22733" y="1935"/>
                      <a:pt x="19105" y="2660"/>
                    </a:cubicBezTo>
                    <a:cubicBezTo>
                      <a:pt x="17171" y="2419"/>
                      <a:pt x="14994" y="1935"/>
                      <a:pt x="12576" y="1693"/>
                    </a:cubicBezTo>
                    <a:cubicBezTo>
                      <a:pt x="8948" y="1209"/>
                      <a:pt x="4595" y="1209"/>
                      <a:pt x="0" y="1209"/>
                    </a:cubicBezTo>
                    <a:cubicBezTo>
                      <a:pt x="241" y="726"/>
                      <a:pt x="483" y="484"/>
                      <a:pt x="483" y="0"/>
                    </a:cubicBezTo>
                    <a:close/>
                  </a:path>
                </a:pathLst>
              </a:custGeom>
              <a:grpFill/>
              <a:ln w="2417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BF774B6-362A-E7D7-E08C-1C159A3BFB96}"/>
                  </a:ext>
                </a:extLst>
              </p:cNvPr>
              <p:cNvSpPr/>
              <p:nvPr/>
            </p:nvSpPr>
            <p:spPr>
              <a:xfrm>
                <a:off x="6522699" y="6385215"/>
                <a:ext cx="7013" cy="1451"/>
              </a:xfrm>
              <a:custGeom>
                <a:avLst/>
                <a:gdLst>
                  <a:gd name="connsiteX0" fmla="*/ 4837 w 7013"/>
                  <a:gd name="connsiteY0" fmla="*/ 1209 h 1451"/>
                  <a:gd name="connsiteX1" fmla="*/ 4112 w 7013"/>
                  <a:gd name="connsiteY1" fmla="*/ 1209 h 1451"/>
                  <a:gd name="connsiteX2" fmla="*/ 0 w 7013"/>
                  <a:gd name="connsiteY2" fmla="*/ 1451 h 1451"/>
                  <a:gd name="connsiteX3" fmla="*/ 7014 w 7013"/>
                  <a:gd name="connsiteY3" fmla="*/ 0 h 1451"/>
                  <a:gd name="connsiteX4" fmla="*/ 4837 w 7013"/>
                  <a:gd name="connsiteY4" fmla="*/ 1209 h 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3" h="1451">
                    <a:moveTo>
                      <a:pt x="4837" y="1209"/>
                    </a:moveTo>
                    <a:cubicBezTo>
                      <a:pt x="4595" y="1209"/>
                      <a:pt x="4354" y="1209"/>
                      <a:pt x="4112" y="1209"/>
                    </a:cubicBezTo>
                    <a:cubicBezTo>
                      <a:pt x="3144" y="1209"/>
                      <a:pt x="1693" y="1209"/>
                      <a:pt x="0" y="1451"/>
                    </a:cubicBezTo>
                    <a:cubicBezTo>
                      <a:pt x="2419" y="968"/>
                      <a:pt x="4595" y="484"/>
                      <a:pt x="7014" y="0"/>
                    </a:cubicBezTo>
                    <a:cubicBezTo>
                      <a:pt x="6046" y="242"/>
                      <a:pt x="5321" y="726"/>
                      <a:pt x="4837" y="1209"/>
                    </a:cubicBezTo>
                    <a:close/>
                  </a:path>
                </a:pathLst>
              </a:custGeom>
              <a:grpFill/>
              <a:ln w="2417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4A3B693-C5C6-4390-2A24-7608E4452EC1}"/>
                  </a:ext>
                </a:extLst>
              </p:cNvPr>
              <p:cNvSpPr/>
              <p:nvPr/>
            </p:nvSpPr>
            <p:spPr>
              <a:xfrm>
                <a:off x="6402261" y="6443499"/>
                <a:ext cx="2659" cy="2660"/>
              </a:xfrm>
              <a:custGeom>
                <a:avLst/>
                <a:gdLst>
                  <a:gd name="connsiteX0" fmla="*/ 483 w 2659"/>
                  <a:gd name="connsiteY0" fmla="*/ 2660 h 2660"/>
                  <a:gd name="connsiteX1" fmla="*/ 0 w 2659"/>
                  <a:gd name="connsiteY1" fmla="*/ 2177 h 2660"/>
                  <a:gd name="connsiteX2" fmla="*/ 2660 w 2659"/>
                  <a:gd name="connsiteY2" fmla="*/ 0 h 2660"/>
                  <a:gd name="connsiteX3" fmla="*/ 483 w 2659"/>
                  <a:gd name="connsiteY3" fmla="*/ 2660 h 2660"/>
                </a:gdLst>
                <a:ahLst/>
                <a:cxnLst>
                  <a:cxn ang="0">
                    <a:pos x="connsiteX0" y="connsiteY0"/>
                  </a:cxn>
                  <a:cxn ang="0">
                    <a:pos x="connsiteX1" y="connsiteY1"/>
                  </a:cxn>
                  <a:cxn ang="0">
                    <a:pos x="connsiteX2" y="connsiteY2"/>
                  </a:cxn>
                  <a:cxn ang="0">
                    <a:pos x="connsiteX3" y="connsiteY3"/>
                  </a:cxn>
                </a:cxnLst>
                <a:rect l="l" t="t" r="r" b="b"/>
                <a:pathLst>
                  <a:path w="2659" h="2660">
                    <a:moveTo>
                      <a:pt x="483" y="2660"/>
                    </a:moveTo>
                    <a:lnTo>
                      <a:pt x="0" y="2177"/>
                    </a:lnTo>
                    <a:cubicBezTo>
                      <a:pt x="968" y="1451"/>
                      <a:pt x="1693" y="726"/>
                      <a:pt x="2660" y="0"/>
                    </a:cubicBezTo>
                    <a:cubicBezTo>
                      <a:pt x="1934" y="968"/>
                      <a:pt x="1209" y="1693"/>
                      <a:pt x="483" y="2660"/>
                    </a:cubicBezTo>
                    <a:close/>
                  </a:path>
                </a:pathLst>
              </a:custGeom>
              <a:grpFill/>
              <a:ln w="2417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4F74FD1-EA02-2CD0-109E-9E05BDA061EC}"/>
                  </a:ext>
                </a:extLst>
              </p:cNvPr>
              <p:cNvSpPr/>
              <p:nvPr/>
            </p:nvSpPr>
            <p:spPr>
              <a:xfrm>
                <a:off x="6417739" y="6428989"/>
                <a:ext cx="242" cy="241"/>
              </a:xfrm>
              <a:custGeom>
                <a:avLst/>
                <a:gdLst>
                  <a:gd name="connsiteX0" fmla="*/ 0 w 242"/>
                  <a:gd name="connsiteY0" fmla="*/ 242 h 241"/>
                  <a:gd name="connsiteX1" fmla="*/ 0 w 242"/>
                  <a:gd name="connsiteY1" fmla="*/ 242 h 241"/>
                  <a:gd name="connsiteX2" fmla="*/ 242 w 242"/>
                  <a:gd name="connsiteY2" fmla="*/ 0 h 241"/>
                  <a:gd name="connsiteX3" fmla="*/ 0 w 242"/>
                  <a:gd name="connsiteY3" fmla="*/ 242 h 241"/>
                </a:gdLst>
                <a:ahLst/>
                <a:cxnLst>
                  <a:cxn ang="0">
                    <a:pos x="connsiteX0" y="connsiteY0"/>
                  </a:cxn>
                  <a:cxn ang="0">
                    <a:pos x="connsiteX1" y="connsiteY1"/>
                  </a:cxn>
                  <a:cxn ang="0">
                    <a:pos x="connsiteX2" y="connsiteY2"/>
                  </a:cxn>
                  <a:cxn ang="0">
                    <a:pos x="connsiteX3" y="connsiteY3"/>
                  </a:cxn>
                </a:cxnLst>
                <a:rect l="l" t="t" r="r" b="b"/>
                <a:pathLst>
                  <a:path w="242" h="241">
                    <a:moveTo>
                      <a:pt x="0" y="242"/>
                    </a:moveTo>
                    <a:cubicBezTo>
                      <a:pt x="0" y="242"/>
                      <a:pt x="0" y="242"/>
                      <a:pt x="0" y="242"/>
                    </a:cubicBezTo>
                    <a:cubicBezTo>
                      <a:pt x="0" y="0"/>
                      <a:pt x="242" y="0"/>
                      <a:pt x="242" y="0"/>
                    </a:cubicBezTo>
                    <a:cubicBezTo>
                      <a:pt x="242" y="0"/>
                      <a:pt x="0" y="242"/>
                      <a:pt x="0" y="242"/>
                    </a:cubicBezTo>
                    <a:close/>
                  </a:path>
                </a:pathLst>
              </a:custGeom>
              <a:grpFill/>
              <a:ln w="2417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6B3E1CE-296B-C303-FD7D-FC29CCDB37BE}"/>
                  </a:ext>
                </a:extLst>
              </p:cNvPr>
              <p:cNvSpPr/>
              <p:nvPr/>
            </p:nvSpPr>
            <p:spPr>
              <a:xfrm>
                <a:off x="6482795" y="6406497"/>
                <a:ext cx="242" cy="241"/>
              </a:xfrm>
              <a:custGeom>
                <a:avLst/>
                <a:gdLst>
                  <a:gd name="connsiteX0" fmla="*/ 242 w 242"/>
                  <a:gd name="connsiteY0" fmla="*/ 242 h 241"/>
                  <a:gd name="connsiteX1" fmla="*/ 0 w 242"/>
                  <a:gd name="connsiteY1" fmla="*/ 0 h 241"/>
                  <a:gd name="connsiteX2" fmla="*/ 242 w 242"/>
                  <a:gd name="connsiteY2" fmla="*/ 0 h 241"/>
                  <a:gd name="connsiteX3" fmla="*/ 242 w 242"/>
                  <a:gd name="connsiteY3" fmla="*/ 242 h 241"/>
                </a:gdLst>
                <a:ahLst/>
                <a:cxnLst>
                  <a:cxn ang="0">
                    <a:pos x="connsiteX0" y="connsiteY0"/>
                  </a:cxn>
                  <a:cxn ang="0">
                    <a:pos x="connsiteX1" y="connsiteY1"/>
                  </a:cxn>
                  <a:cxn ang="0">
                    <a:pos x="connsiteX2" y="connsiteY2"/>
                  </a:cxn>
                  <a:cxn ang="0">
                    <a:pos x="connsiteX3" y="connsiteY3"/>
                  </a:cxn>
                </a:cxnLst>
                <a:rect l="l" t="t" r="r" b="b"/>
                <a:pathLst>
                  <a:path w="242" h="241">
                    <a:moveTo>
                      <a:pt x="242" y="242"/>
                    </a:moveTo>
                    <a:cubicBezTo>
                      <a:pt x="242" y="242"/>
                      <a:pt x="242" y="0"/>
                      <a:pt x="0" y="0"/>
                    </a:cubicBezTo>
                    <a:cubicBezTo>
                      <a:pt x="0" y="0"/>
                      <a:pt x="242" y="0"/>
                      <a:pt x="242" y="0"/>
                    </a:cubicBezTo>
                    <a:cubicBezTo>
                      <a:pt x="242" y="0"/>
                      <a:pt x="242" y="242"/>
                      <a:pt x="242" y="242"/>
                    </a:cubicBezTo>
                    <a:close/>
                  </a:path>
                </a:pathLst>
              </a:custGeom>
              <a:grpFill/>
              <a:ln w="2417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D9E72C8-17C9-1F2F-F302-CF0080BD9981}"/>
                  </a:ext>
                </a:extLst>
              </p:cNvPr>
              <p:cNvSpPr/>
              <p:nvPr/>
            </p:nvSpPr>
            <p:spPr>
              <a:xfrm>
                <a:off x="6376867" y="6523792"/>
                <a:ext cx="725" cy="3143"/>
              </a:xfrm>
              <a:custGeom>
                <a:avLst/>
                <a:gdLst>
                  <a:gd name="connsiteX0" fmla="*/ 726 w 725"/>
                  <a:gd name="connsiteY0" fmla="*/ 3144 h 3143"/>
                  <a:gd name="connsiteX1" fmla="*/ 0 w 725"/>
                  <a:gd name="connsiteY1" fmla="*/ 726 h 3143"/>
                  <a:gd name="connsiteX2" fmla="*/ 242 w 725"/>
                  <a:gd name="connsiteY2" fmla="*/ 0 h 3143"/>
                  <a:gd name="connsiteX3" fmla="*/ 726 w 725"/>
                  <a:gd name="connsiteY3" fmla="*/ 3144 h 3143"/>
                </a:gdLst>
                <a:ahLst/>
                <a:cxnLst>
                  <a:cxn ang="0">
                    <a:pos x="connsiteX0" y="connsiteY0"/>
                  </a:cxn>
                  <a:cxn ang="0">
                    <a:pos x="connsiteX1" y="connsiteY1"/>
                  </a:cxn>
                  <a:cxn ang="0">
                    <a:pos x="connsiteX2" y="connsiteY2"/>
                  </a:cxn>
                  <a:cxn ang="0">
                    <a:pos x="connsiteX3" y="connsiteY3"/>
                  </a:cxn>
                </a:cxnLst>
                <a:rect l="l" t="t" r="r" b="b"/>
                <a:pathLst>
                  <a:path w="725" h="3143">
                    <a:moveTo>
                      <a:pt x="726" y="3144"/>
                    </a:moveTo>
                    <a:cubicBezTo>
                      <a:pt x="484" y="2177"/>
                      <a:pt x="242" y="1209"/>
                      <a:pt x="0" y="726"/>
                    </a:cubicBezTo>
                    <a:cubicBezTo>
                      <a:pt x="0" y="483"/>
                      <a:pt x="242" y="242"/>
                      <a:pt x="242" y="0"/>
                    </a:cubicBezTo>
                    <a:cubicBezTo>
                      <a:pt x="484" y="967"/>
                      <a:pt x="726" y="1935"/>
                      <a:pt x="726" y="3144"/>
                    </a:cubicBezTo>
                    <a:close/>
                  </a:path>
                </a:pathLst>
              </a:custGeom>
              <a:grpFill/>
              <a:ln w="2417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6F718D4-13F0-CF05-1EC1-EA052F35D722}"/>
                  </a:ext>
                </a:extLst>
              </p:cNvPr>
              <p:cNvSpPr/>
              <p:nvPr/>
            </p:nvSpPr>
            <p:spPr>
              <a:xfrm>
                <a:off x="6596220" y="6398033"/>
                <a:ext cx="7981" cy="5320"/>
              </a:xfrm>
              <a:custGeom>
                <a:avLst/>
                <a:gdLst>
                  <a:gd name="connsiteX0" fmla="*/ 7497 w 7981"/>
                  <a:gd name="connsiteY0" fmla="*/ 3870 h 5320"/>
                  <a:gd name="connsiteX1" fmla="*/ 7981 w 7981"/>
                  <a:gd name="connsiteY1" fmla="*/ 4837 h 5320"/>
                  <a:gd name="connsiteX2" fmla="*/ 4112 w 7981"/>
                  <a:gd name="connsiteY2" fmla="*/ 4837 h 5320"/>
                  <a:gd name="connsiteX3" fmla="*/ 0 w 7981"/>
                  <a:gd name="connsiteY3" fmla="*/ 5321 h 5320"/>
                  <a:gd name="connsiteX4" fmla="*/ 7256 w 7981"/>
                  <a:gd name="connsiteY4" fmla="*/ 0 h 5320"/>
                  <a:gd name="connsiteX5" fmla="*/ 7497 w 7981"/>
                  <a:gd name="connsiteY5" fmla="*/ 3870 h 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 h="5320">
                    <a:moveTo>
                      <a:pt x="7497" y="3870"/>
                    </a:moveTo>
                    <a:cubicBezTo>
                      <a:pt x="7739" y="4353"/>
                      <a:pt x="7739" y="4595"/>
                      <a:pt x="7981" y="4837"/>
                    </a:cubicBezTo>
                    <a:cubicBezTo>
                      <a:pt x="6530" y="4837"/>
                      <a:pt x="5321" y="4837"/>
                      <a:pt x="4112" y="4837"/>
                    </a:cubicBezTo>
                    <a:cubicBezTo>
                      <a:pt x="2419" y="4837"/>
                      <a:pt x="1210" y="5079"/>
                      <a:pt x="0" y="5321"/>
                    </a:cubicBezTo>
                    <a:cubicBezTo>
                      <a:pt x="2419" y="3628"/>
                      <a:pt x="4837" y="1693"/>
                      <a:pt x="7256" y="0"/>
                    </a:cubicBezTo>
                    <a:cubicBezTo>
                      <a:pt x="7014" y="1451"/>
                      <a:pt x="7256" y="2660"/>
                      <a:pt x="7497" y="3870"/>
                    </a:cubicBezTo>
                    <a:close/>
                  </a:path>
                </a:pathLst>
              </a:custGeom>
              <a:grpFill/>
              <a:ln w="2417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A64E47D-9435-FFF0-021B-7B1633DE8ED3}"/>
                  </a:ext>
                </a:extLst>
              </p:cNvPr>
              <p:cNvSpPr/>
              <p:nvPr/>
            </p:nvSpPr>
            <p:spPr>
              <a:xfrm>
                <a:off x="6462722" y="6391261"/>
                <a:ext cx="3385" cy="1451"/>
              </a:xfrm>
              <a:custGeom>
                <a:avLst/>
                <a:gdLst>
                  <a:gd name="connsiteX0" fmla="*/ 3144 w 3385"/>
                  <a:gd name="connsiteY0" fmla="*/ 0 h 1451"/>
                  <a:gd name="connsiteX1" fmla="*/ 3385 w 3385"/>
                  <a:gd name="connsiteY1" fmla="*/ 726 h 1451"/>
                  <a:gd name="connsiteX2" fmla="*/ 0 w 3385"/>
                  <a:gd name="connsiteY2" fmla="*/ 1451 h 1451"/>
                  <a:gd name="connsiteX3" fmla="*/ 726 w 3385"/>
                  <a:gd name="connsiteY3" fmla="*/ 484 h 1451"/>
                  <a:gd name="connsiteX4" fmla="*/ 3144 w 3385"/>
                  <a:gd name="connsiteY4" fmla="*/ 0 h 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 h="1451">
                    <a:moveTo>
                      <a:pt x="3144" y="0"/>
                    </a:moveTo>
                    <a:cubicBezTo>
                      <a:pt x="3144" y="242"/>
                      <a:pt x="3144" y="484"/>
                      <a:pt x="3385" y="726"/>
                    </a:cubicBezTo>
                    <a:cubicBezTo>
                      <a:pt x="2177" y="968"/>
                      <a:pt x="968" y="1209"/>
                      <a:pt x="0" y="1451"/>
                    </a:cubicBezTo>
                    <a:cubicBezTo>
                      <a:pt x="241" y="1209"/>
                      <a:pt x="483" y="726"/>
                      <a:pt x="726" y="484"/>
                    </a:cubicBezTo>
                    <a:cubicBezTo>
                      <a:pt x="1209" y="484"/>
                      <a:pt x="2177" y="242"/>
                      <a:pt x="3144" y="0"/>
                    </a:cubicBezTo>
                    <a:close/>
                  </a:path>
                </a:pathLst>
              </a:custGeom>
              <a:grpFill/>
              <a:ln w="2417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14A727E-27B6-75BA-004A-209068AF6F58}"/>
                  </a:ext>
                </a:extLst>
              </p:cNvPr>
              <p:cNvSpPr/>
              <p:nvPr/>
            </p:nvSpPr>
            <p:spPr>
              <a:xfrm>
                <a:off x="6479410" y="6486790"/>
                <a:ext cx="241" cy="483"/>
              </a:xfrm>
              <a:custGeom>
                <a:avLst/>
                <a:gdLst>
                  <a:gd name="connsiteX0" fmla="*/ 241 w 241"/>
                  <a:gd name="connsiteY0" fmla="*/ 483 h 483"/>
                  <a:gd name="connsiteX1" fmla="*/ 0 w 241"/>
                  <a:gd name="connsiteY1" fmla="*/ 242 h 483"/>
                  <a:gd name="connsiteX2" fmla="*/ 0 w 241"/>
                  <a:gd name="connsiteY2" fmla="*/ 0 h 483"/>
                  <a:gd name="connsiteX3" fmla="*/ 241 w 241"/>
                  <a:gd name="connsiteY3" fmla="*/ 483 h 483"/>
                </a:gdLst>
                <a:ahLst/>
                <a:cxnLst>
                  <a:cxn ang="0">
                    <a:pos x="connsiteX0" y="connsiteY0"/>
                  </a:cxn>
                  <a:cxn ang="0">
                    <a:pos x="connsiteX1" y="connsiteY1"/>
                  </a:cxn>
                  <a:cxn ang="0">
                    <a:pos x="connsiteX2" y="connsiteY2"/>
                  </a:cxn>
                  <a:cxn ang="0">
                    <a:pos x="connsiteX3" y="connsiteY3"/>
                  </a:cxn>
                </a:cxnLst>
                <a:rect l="l" t="t" r="r" b="b"/>
                <a:pathLst>
                  <a:path w="241" h="483">
                    <a:moveTo>
                      <a:pt x="241" y="483"/>
                    </a:moveTo>
                    <a:cubicBezTo>
                      <a:pt x="241" y="483"/>
                      <a:pt x="241" y="242"/>
                      <a:pt x="0" y="242"/>
                    </a:cubicBezTo>
                    <a:cubicBezTo>
                      <a:pt x="0" y="242"/>
                      <a:pt x="0" y="0"/>
                      <a:pt x="0" y="0"/>
                    </a:cubicBezTo>
                    <a:cubicBezTo>
                      <a:pt x="0" y="0"/>
                      <a:pt x="241" y="242"/>
                      <a:pt x="241" y="483"/>
                    </a:cubicBezTo>
                    <a:close/>
                  </a:path>
                </a:pathLst>
              </a:custGeom>
              <a:grpFill/>
              <a:ln w="2417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3E4092E-91CB-18AA-3EE9-9E11F0AB1CA6}"/>
                  </a:ext>
                </a:extLst>
              </p:cNvPr>
              <p:cNvSpPr/>
              <p:nvPr/>
            </p:nvSpPr>
            <p:spPr>
              <a:xfrm>
                <a:off x="6474089" y="6389810"/>
                <a:ext cx="725" cy="1209"/>
              </a:xfrm>
              <a:custGeom>
                <a:avLst/>
                <a:gdLst>
                  <a:gd name="connsiteX0" fmla="*/ 241 w 725"/>
                  <a:gd name="connsiteY0" fmla="*/ 1209 h 1209"/>
                  <a:gd name="connsiteX1" fmla="*/ 0 w 725"/>
                  <a:gd name="connsiteY1" fmla="*/ 1209 h 1209"/>
                  <a:gd name="connsiteX2" fmla="*/ 726 w 725"/>
                  <a:gd name="connsiteY2" fmla="*/ 0 h 1209"/>
                  <a:gd name="connsiteX3" fmla="*/ 241 w 725"/>
                  <a:gd name="connsiteY3" fmla="*/ 1209 h 1209"/>
                </a:gdLst>
                <a:ahLst/>
                <a:cxnLst>
                  <a:cxn ang="0">
                    <a:pos x="connsiteX0" y="connsiteY0"/>
                  </a:cxn>
                  <a:cxn ang="0">
                    <a:pos x="connsiteX1" y="connsiteY1"/>
                  </a:cxn>
                  <a:cxn ang="0">
                    <a:pos x="connsiteX2" y="connsiteY2"/>
                  </a:cxn>
                  <a:cxn ang="0">
                    <a:pos x="connsiteX3" y="connsiteY3"/>
                  </a:cxn>
                </a:cxnLst>
                <a:rect l="l" t="t" r="r" b="b"/>
                <a:pathLst>
                  <a:path w="725" h="1209">
                    <a:moveTo>
                      <a:pt x="241" y="1209"/>
                    </a:moveTo>
                    <a:cubicBezTo>
                      <a:pt x="0" y="1209"/>
                      <a:pt x="0" y="1209"/>
                      <a:pt x="0" y="1209"/>
                    </a:cubicBezTo>
                    <a:cubicBezTo>
                      <a:pt x="241" y="726"/>
                      <a:pt x="483" y="484"/>
                      <a:pt x="726" y="0"/>
                    </a:cubicBezTo>
                    <a:cubicBezTo>
                      <a:pt x="241" y="484"/>
                      <a:pt x="241" y="968"/>
                      <a:pt x="241" y="1209"/>
                    </a:cubicBezTo>
                    <a:close/>
                  </a:path>
                </a:pathLst>
              </a:custGeom>
              <a:grpFill/>
              <a:ln w="2417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51627ED-CC35-6243-EA30-F8A0629CADF7}"/>
                  </a:ext>
                </a:extLst>
              </p:cNvPr>
              <p:cNvSpPr/>
              <p:nvPr/>
            </p:nvSpPr>
            <p:spPr>
              <a:xfrm>
                <a:off x="6478200" y="6409641"/>
                <a:ext cx="1693" cy="6771"/>
              </a:xfrm>
              <a:custGeom>
                <a:avLst/>
                <a:gdLst>
                  <a:gd name="connsiteX0" fmla="*/ 1693 w 1693"/>
                  <a:gd name="connsiteY0" fmla="*/ 4353 h 6771"/>
                  <a:gd name="connsiteX1" fmla="*/ 1693 w 1693"/>
                  <a:gd name="connsiteY1" fmla="*/ 4837 h 6771"/>
                  <a:gd name="connsiteX2" fmla="*/ 0 w 1693"/>
                  <a:gd name="connsiteY2" fmla="*/ 6772 h 6771"/>
                  <a:gd name="connsiteX3" fmla="*/ 1693 w 1693"/>
                  <a:gd name="connsiteY3" fmla="*/ 0 h 6771"/>
                  <a:gd name="connsiteX4" fmla="*/ 1693 w 1693"/>
                  <a:gd name="connsiteY4" fmla="*/ 4353 h 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6771">
                    <a:moveTo>
                      <a:pt x="1693" y="4353"/>
                    </a:moveTo>
                    <a:cubicBezTo>
                      <a:pt x="1693" y="4595"/>
                      <a:pt x="1693" y="4837"/>
                      <a:pt x="1693" y="4837"/>
                    </a:cubicBezTo>
                    <a:cubicBezTo>
                      <a:pt x="1210" y="5562"/>
                      <a:pt x="484" y="6046"/>
                      <a:pt x="0" y="6772"/>
                    </a:cubicBezTo>
                    <a:cubicBezTo>
                      <a:pt x="726" y="4353"/>
                      <a:pt x="1451" y="2177"/>
                      <a:pt x="1693" y="0"/>
                    </a:cubicBezTo>
                    <a:cubicBezTo>
                      <a:pt x="1693" y="1451"/>
                      <a:pt x="1693" y="2902"/>
                      <a:pt x="1693" y="4353"/>
                    </a:cubicBezTo>
                    <a:close/>
                  </a:path>
                </a:pathLst>
              </a:custGeom>
              <a:grpFill/>
              <a:ln w="2417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597E8D-2229-0499-E531-2E301433F8A5}"/>
                  </a:ext>
                </a:extLst>
              </p:cNvPr>
              <p:cNvSpPr/>
              <p:nvPr/>
            </p:nvSpPr>
            <p:spPr>
              <a:xfrm>
                <a:off x="6477717" y="6367561"/>
                <a:ext cx="3385" cy="7980"/>
              </a:xfrm>
              <a:custGeom>
                <a:avLst/>
                <a:gdLst>
                  <a:gd name="connsiteX0" fmla="*/ 1209 w 3385"/>
                  <a:gd name="connsiteY0" fmla="*/ 6530 h 7980"/>
                  <a:gd name="connsiteX1" fmla="*/ 726 w 3385"/>
                  <a:gd name="connsiteY1" fmla="*/ 7981 h 7980"/>
                  <a:gd name="connsiteX2" fmla="*/ 726 w 3385"/>
                  <a:gd name="connsiteY2" fmla="*/ 4111 h 7980"/>
                  <a:gd name="connsiteX3" fmla="*/ 0 w 3385"/>
                  <a:gd name="connsiteY3" fmla="*/ 4353 h 7980"/>
                  <a:gd name="connsiteX4" fmla="*/ 3385 w 3385"/>
                  <a:gd name="connsiteY4" fmla="*/ 0 h 7980"/>
                  <a:gd name="connsiteX5" fmla="*/ 1209 w 3385"/>
                  <a:gd name="connsiteY5" fmla="*/ 6530 h 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 h="7980">
                    <a:moveTo>
                      <a:pt x="1209" y="6530"/>
                    </a:moveTo>
                    <a:cubicBezTo>
                      <a:pt x="968" y="7014"/>
                      <a:pt x="968" y="7497"/>
                      <a:pt x="726" y="7981"/>
                    </a:cubicBezTo>
                    <a:cubicBezTo>
                      <a:pt x="968" y="5804"/>
                      <a:pt x="726" y="4111"/>
                      <a:pt x="726" y="4111"/>
                    </a:cubicBezTo>
                    <a:cubicBezTo>
                      <a:pt x="726" y="4111"/>
                      <a:pt x="483" y="4111"/>
                      <a:pt x="0" y="4353"/>
                    </a:cubicBezTo>
                    <a:cubicBezTo>
                      <a:pt x="1209" y="2902"/>
                      <a:pt x="2419" y="1451"/>
                      <a:pt x="3385" y="0"/>
                    </a:cubicBezTo>
                    <a:cubicBezTo>
                      <a:pt x="2660" y="2177"/>
                      <a:pt x="1693" y="4353"/>
                      <a:pt x="1209" y="6530"/>
                    </a:cubicBezTo>
                    <a:close/>
                  </a:path>
                </a:pathLst>
              </a:custGeom>
              <a:grpFill/>
              <a:ln w="2417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448A015-6C46-D245-FB71-E24BC1011776}"/>
                  </a:ext>
                </a:extLst>
              </p:cNvPr>
              <p:cNvSpPr/>
              <p:nvPr/>
            </p:nvSpPr>
            <p:spPr>
              <a:xfrm>
                <a:off x="6614842" y="6323787"/>
                <a:ext cx="11365" cy="5562"/>
              </a:xfrm>
              <a:custGeom>
                <a:avLst/>
                <a:gdLst>
                  <a:gd name="connsiteX0" fmla="*/ 0 w 11365"/>
                  <a:gd name="connsiteY0" fmla="*/ 2660 h 5562"/>
                  <a:gd name="connsiteX1" fmla="*/ 2177 w 11365"/>
                  <a:gd name="connsiteY1" fmla="*/ 1693 h 5562"/>
                  <a:gd name="connsiteX2" fmla="*/ 4594 w 11365"/>
                  <a:gd name="connsiteY2" fmla="*/ 242 h 5562"/>
                  <a:gd name="connsiteX3" fmla="*/ 5079 w 11365"/>
                  <a:gd name="connsiteY3" fmla="*/ 0 h 5562"/>
                  <a:gd name="connsiteX4" fmla="*/ 7981 w 11365"/>
                  <a:gd name="connsiteY4" fmla="*/ 2419 h 5562"/>
                  <a:gd name="connsiteX5" fmla="*/ 11366 w 11365"/>
                  <a:gd name="connsiteY5" fmla="*/ 5562 h 5562"/>
                  <a:gd name="connsiteX6" fmla="*/ 6046 w 11365"/>
                  <a:gd name="connsiteY6" fmla="*/ 4837 h 5562"/>
                  <a:gd name="connsiteX7" fmla="*/ 0 w 11365"/>
                  <a:gd name="connsiteY7" fmla="*/ 2660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65" h="5562">
                    <a:moveTo>
                      <a:pt x="0" y="2660"/>
                    </a:moveTo>
                    <a:cubicBezTo>
                      <a:pt x="967" y="2177"/>
                      <a:pt x="2177" y="1693"/>
                      <a:pt x="2177" y="1693"/>
                    </a:cubicBezTo>
                    <a:cubicBezTo>
                      <a:pt x="2177" y="1693"/>
                      <a:pt x="3628" y="967"/>
                      <a:pt x="4594" y="242"/>
                    </a:cubicBezTo>
                    <a:cubicBezTo>
                      <a:pt x="4836" y="0"/>
                      <a:pt x="4836" y="0"/>
                      <a:pt x="5079" y="0"/>
                    </a:cubicBezTo>
                    <a:cubicBezTo>
                      <a:pt x="6046" y="726"/>
                      <a:pt x="7013" y="1451"/>
                      <a:pt x="7981" y="2419"/>
                    </a:cubicBezTo>
                    <a:cubicBezTo>
                      <a:pt x="9189" y="3386"/>
                      <a:pt x="10157" y="4595"/>
                      <a:pt x="11366" y="5562"/>
                    </a:cubicBezTo>
                    <a:cubicBezTo>
                      <a:pt x="9674" y="5321"/>
                      <a:pt x="7981" y="5079"/>
                      <a:pt x="6046" y="4837"/>
                    </a:cubicBezTo>
                    <a:cubicBezTo>
                      <a:pt x="4353" y="4111"/>
                      <a:pt x="2177" y="3386"/>
                      <a:pt x="0" y="2660"/>
                    </a:cubicBezTo>
                    <a:close/>
                  </a:path>
                </a:pathLst>
              </a:custGeom>
              <a:grpFill/>
              <a:ln w="2417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AA68B1-7FB3-CE8B-8DED-4FA78B60ACD9}"/>
                  </a:ext>
                </a:extLst>
              </p:cNvPr>
              <p:cNvSpPr/>
              <p:nvPr/>
            </p:nvSpPr>
            <p:spPr>
              <a:xfrm>
                <a:off x="6669498" y="6276627"/>
                <a:ext cx="4837" cy="31197"/>
              </a:xfrm>
              <a:custGeom>
                <a:avLst/>
                <a:gdLst>
                  <a:gd name="connsiteX0" fmla="*/ 242 w 4837"/>
                  <a:gd name="connsiteY0" fmla="*/ 31198 h 31197"/>
                  <a:gd name="connsiteX1" fmla="*/ 242 w 4837"/>
                  <a:gd name="connsiteY1" fmla="*/ 26603 h 31197"/>
                  <a:gd name="connsiteX2" fmla="*/ 0 w 4837"/>
                  <a:gd name="connsiteY2" fmla="*/ 21524 h 31197"/>
                  <a:gd name="connsiteX3" fmla="*/ 968 w 4837"/>
                  <a:gd name="connsiteY3" fmla="*/ 17413 h 31197"/>
                  <a:gd name="connsiteX4" fmla="*/ 1451 w 4837"/>
                  <a:gd name="connsiteY4" fmla="*/ 15236 h 31197"/>
                  <a:gd name="connsiteX5" fmla="*/ 1935 w 4837"/>
                  <a:gd name="connsiteY5" fmla="*/ 15478 h 31197"/>
                  <a:gd name="connsiteX6" fmla="*/ 3386 w 4837"/>
                  <a:gd name="connsiteY6" fmla="*/ 9916 h 31197"/>
                  <a:gd name="connsiteX7" fmla="*/ 2902 w 4837"/>
                  <a:gd name="connsiteY7" fmla="*/ 2177 h 31197"/>
                  <a:gd name="connsiteX8" fmla="*/ 2902 w 4837"/>
                  <a:gd name="connsiteY8" fmla="*/ 0 h 31197"/>
                  <a:gd name="connsiteX9" fmla="*/ 3870 w 4837"/>
                  <a:gd name="connsiteY9" fmla="*/ 5321 h 31197"/>
                  <a:gd name="connsiteX10" fmla="*/ 4837 w 4837"/>
                  <a:gd name="connsiteY10" fmla="*/ 11367 h 31197"/>
                  <a:gd name="connsiteX11" fmla="*/ 2419 w 4837"/>
                  <a:gd name="connsiteY11" fmla="*/ 18380 h 31197"/>
                  <a:gd name="connsiteX12" fmla="*/ 4837 w 4837"/>
                  <a:gd name="connsiteY12" fmla="*/ 16445 h 31197"/>
                  <a:gd name="connsiteX13" fmla="*/ 242 w 4837"/>
                  <a:gd name="connsiteY13" fmla="*/ 31198 h 3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7" h="31197">
                    <a:moveTo>
                      <a:pt x="242" y="31198"/>
                    </a:moveTo>
                    <a:cubicBezTo>
                      <a:pt x="242" y="29505"/>
                      <a:pt x="242" y="28054"/>
                      <a:pt x="242" y="26603"/>
                    </a:cubicBezTo>
                    <a:cubicBezTo>
                      <a:pt x="242" y="24668"/>
                      <a:pt x="242" y="22975"/>
                      <a:pt x="0" y="21524"/>
                    </a:cubicBezTo>
                    <a:cubicBezTo>
                      <a:pt x="484" y="20073"/>
                      <a:pt x="726" y="18864"/>
                      <a:pt x="968" y="17413"/>
                    </a:cubicBezTo>
                    <a:cubicBezTo>
                      <a:pt x="1210" y="16687"/>
                      <a:pt x="1210" y="15962"/>
                      <a:pt x="1451" y="15236"/>
                    </a:cubicBezTo>
                    <a:cubicBezTo>
                      <a:pt x="1693" y="15478"/>
                      <a:pt x="1935" y="15478"/>
                      <a:pt x="1935" y="15478"/>
                    </a:cubicBezTo>
                    <a:cubicBezTo>
                      <a:pt x="1935" y="15478"/>
                      <a:pt x="2902" y="13059"/>
                      <a:pt x="3386" y="9916"/>
                    </a:cubicBezTo>
                    <a:cubicBezTo>
                      <a:pt x="3628" y="7497"/>
                      <a:pt x="3386" y="4837"/>
                      <a:pt x="2902" y="2177"/>
                    </a:cubicBezTo>
                    <a:cubicBezTo>
                      <a:pt x="2902" y="1451"/>
                      <a:pt x="2902" y="726"/>
                      <a:pt x="2902" y="0"/>
                    </a:cubicBezTo>
                    <a:cubicBezTo>
                      <a:pt x="3144" y="1693"/>
                      <a:pt x="3628" y="3628"/>
                      <a:pt x="3870" y="5321"/>
                    </a:cubicBezTo>
                    <a:cubicBezTo>
                      <a:pt x="4353" y="7497"/>
                      <a:pt x="4595" y="9674"/>
                      <a:pt x="4837" y="11367"/>
                    </a:cubicBezTo>
                    <a:cubicBezTo>
                      <a:pt x="3144" y="15478"/>
                      <a:pt x="2419" y="18380"/>
                      <a:pt x="2419" y="18380"/>
                    </a:cubicBezTo>
                    <a:cubicBezTo>
                      <a:pt x="2419" y="18380"/>
                      <a:pt x="3386" y="17654"/>
                      <a:pt x="4837" y="16445"/>
                    </a:cubicBezTo>
                    <a:cubicBezTo>
                      <a:pt x="3628" y="20556"/>
                      <a:pt x="1935" y="25877"/>
                      <a:pt x="242" y="31198"/>
                    </a:cubicBezTo>
                    <a:close/>
                  </a:path>
                </a:pathLst>
              </a:custGeom>
              <a:grpFill/>
              <a:ln w="2417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B57ACB3-2DD1-F72A-562C-2C052B82747B}"/>
                  </a:ext>
                </a:extLst>
              </p:cNvPr>
              <p:cNvSpPr/>
              <p:nvPr/>
            </p:nvSpPr>
            <p:spPr>
              <a:xfrm>
                <a:off x="6667564" y="6332010"/>
                <a:ext cx="3627" cy="11124"/>
              </a:xfrm>
              <a:custGeom>
                <a:avLst/>
                <a:gdLst>
                  <a:gd name="connsiteX0" fmla="*/ 3144 w 3627"/>
                  <a:gd name="connsiteY0" fmla="*/ 4837 h 11124"/>
                  <a:gd name="connsiteX1" fmla="*/ 0 w 3627"/>
                  <a:gd name="connsiteY1" fmla="*/ 11125 h 11124"/>
                  <a:gd name="connsiteX2" fmla="*/ 1209 w 3627"/>
                  <a:gd name="connsiteY2" fmla="*/ 5079 h 11124"/>
                  <a:gd name="connsiteX3" fmla="*/ 1209 w 3627"/>
                  <a:gd name="connsiteY3" fmla="*/ 4111 h 11124"/>
                  <a:gd name="connsiteX4" fmla="*/ 1693 w 3627"/>
                  <a:gd name="connsiteY4" fmla="*/ 3386 h 11124"/>
                  <a:gd name="connsiteX5" fmla="*/ 3628 w 3627"/>
                  <a:gd name="connsiteY5" fmla="*/ 0 h 11124"/>
                  <a:gd name="connsiteX6" fmla="*/ 3144 w 3627"/>
                  <a:gd name="connsiteY6" fmla="*/ 4837 h 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 h="11124">
                    <a:moveTo>
                      <a:pt x="3144" y="4837"/>
                    </a:moveTo>
                    <a:cubicBezTo>
                      <a:pt x="2177" y="7014"/>
                      <a:pt x="967" y="9190"/>
                      <a:pt x="0" y="11125"/>
                    </a:cubicBezTo>
                    <a:cubicBezTo>
                      <a:pt x="483" y="9190"/>
                      <a:pt x="967" y="7014"/>
                      <a:pt x="1209" y="5079"/>
                    </a:cubicBezTo>
                    <a:cubicBezTo>
                      <a:pt x="1209" y="4837"/>
                      <a:pt x="1209" y="4353"/>
                      <a:pt x="1209" y="4111"/>
                    </a:cubicBezTo>
                    <a:cubicBezTo>
                      <a:pt x="1451" y="3870"/>
                      <a:pt x="1451" y="3628"/>
                      <a:pt x="1693" y="3386"/>
                    </a:cubicBezTo>
                    <a:cubicBezTo>
                      <a:pt x="2419" y="2419"/>
                      <a:pt x="3144" y="1209"/>
                      <a:pt x="3628" y="0"/>
                    </a:cubicBezTo>
                    <a:cubicBezTo>
                      <a:pt x="3385" y="1693"/>
                      <a:pt x="3144" y="3386"/>
                      <a:pt x="3144" y="4837"/>
                    </a:cubicBezTo>
                    <a:close/>
                  </a:path>
                </a:pathLst>
              </a:custGeom>
              <a:grpFill/>
              <a:ln w="2417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587005E-05D5-037A-7AF7-2CD98C2FD5C3}"/>
                  </a:ext>
                </a:extLst>
              </p:cNvPr>
              <p:cNvSpPr/>
              <p:nvPr/>
            </p:nvSpPr>
            <p:spPr>
              <a:xfrm>
                <a:off x="6694650" y="6369556"/>
                <a:ext cx="2659" cy="665"/>
              </a:xfrm>
              <a:custGeom>
                <a:avLst/>
                <a:gdLst>
                  <a:gd name="connsiteX0" fmla="*/ 1209 w 2659"/>
                  <a:gd name="connsiteY0" fmla="*/ 181 h 665"/>
                  <a:gd name="connsiteX1" fmla="*/ 2660 w 2659"/>
                  <a:gd name="connsiteY1" fmla="*/ 665 h 665"/>
                  <a:gd name="connsiteX2" fmla="*/ 0 w 2659"/>
                  <a:gd name="connsiteY2" fmla="*/ 665 h 665"/>
                  <a:gd name="connsiteX3" fmla="*/ 726 w 2659"/>
                  <a:gd name="connsiteY3" fmla="*/ 181 h 665"/>
                  <a:gd name="connsiteX4" fmla="*/ 1209 w 2659"/>
                  <a:gd name="connsiteY4" fmla="*/ 181 h 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 h="665">
                    <a:moveTo>
                      <a:pt x="1209" y="181"/>
                    </a:moveTo>
                    <a:cubicBezTo>
                      <a:pt x="1693" y="423"/>
                      <a:pt x="2177" y="423"/>
                      <a:pt x="2660" y="665"/>
                    </a:cubicBezTo>
                    <a:cubicBezTo>
                      <a:pt x="1693" y="665"/>
                      <a:pt x="726" y="665"/>
                      <a:pt x="0" y="665"/>
                    </a:cubicBezTo>
                    <a:cubicBezTo>
                      <a:pt x="242" y="423"/>
                      <a:pt x="483" y="181"/>
                      <a:pt x="726" y="181"/>
                    </a:cubicBezTo>
                    <a:cubicBezTo>
                      <a:pt x="968" y="-60"/>
                      <a:pt x="968" y="-60"/>
                      <a:pt x="1209" y="181"/>
                    </a:cubicBezTo>
                    <a:close/>
                  </a:path>
                </a:pathLst>
              </a:custGeom>
              <a:grpFill/>
              <a:ln w="2417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98759F0-DF20-C7A5-6D79-EF0BDD5AF56B}"/>
                  </a:ext>
                </a:extLst>
              </p:cNvPr>
              <p:cNvSpPr/>
              <p:nvPr/>
            </p:nvSpPr>
            <p:spPr>
              <a:xfrm>
                <a:off x="6673610" y="6381588"/>
                <a:ext cx="3627" cy="2902"/>
              </a:xfrm>
              <a:custGeom>
                <a:avLst/>
                <a:gdLst>
                  <a:gd name="connsiteX0" fmla="*/ 3628 w 3627"/>
                  <a:gd name="connsiteY0" fmla="*/ 2902 h 2902"/>
                  <a:gd name="connsiteX1" fmla="*/ 3628 w 3627"/>
                  <a:gd name="connsiteY1" fmla="*/ 2902 h 2902"/>
                  <a:gd name="connsiteX2" fmla="*/ 0 w 3627"/>
                  <a:gd name="connsiteY2" fmla="*/ 0 h 2902"/>
                  <a:gd name="connsiteX3" fmla="*/ 3628 w 3627"/>
                  <a:gd name="connsiteY3" fmla="*/ 2419 h 2902"/>
                  <a:gd name="connsiteX4" fmla="*/ 3628 w 3627"/>
                  <a:gd name="connsiteY4" fmla="*/ 2902 h 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2902">
                    <a:moveTo>
                      <a:pt x="3628" y="2902"/>
                    </a:moveTo>
                    <a:lnTo>
                      <a:pt x="3628" y="2902"/>
                    </a:lnTo>
                    <a:cubicBezTo>
                      <a:pt x="2177" y="1935"/>
                      <a:pt x="967" y="967"/>
                      <a:pt x="0" y="0"/>
                    </a:cubicBezTo>
                    <a:cubicBezTo>
                      <a:pt x="1209" y="726"/>
                      <a:pt x="2419" y="1451"/>
                      <a:pt x="3628" y="2419"/>
                    </a:cubicBezTo>
                    <a:cubicBezTo>
                      <a:pt x="3628" y="2660"/>
                      <a:pt x="3628" y="2902"/>
                      <a:pt x="3628" y="2902"/>
                    </a:cubicBezTo>
                    <a:close/>
                  </a:path>
                </a:pathLst>
              </a:custGeom>
              <a:grpFill/>
              <a:ln w="2417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ED3565E-E547-2B11-2385-243BB49BF298}"/>
                  </a:ext>
                </a:extLst>
              </p:cNvPr>
              <p:cNvSpPr/>
              <p:nvPr/>
            </p:nvSpPr>
            <p:spPr>
              <a:xfrm>
                <a:off x="6653295" y="6353292"/>
                <a:ext cx="5804" cy="9915"/>
              </a:xfrm>
              <a:custGeom>
                <a:avLst/>
                <a:gdLst>
                  <a:gd name="connsiteX0" fmla="*/ 0 w 5804"/>
                  <a:gd name="connsiteY0" fmla="*/ 0 h 9915"/>
                  <a:gd name="connsiteX1" fmla="*/ 967 w 5804"/>
                  <a:gd name="connsiteY1" fmla="*/ 726 h 9915"/>
                  <a:gd name="connsiteX2" fmla="*/ 5079 w 5804"/>
                  <a:gd name="connsiteY2" fmla="*/ 2902 h 9915"/>
                  <a:gd name="connsiteX3" fmla="*/ 5804 w 5804"/>
                  <a:gd name="connsiteY3" fmla="*/ 7739 h 9915"/>
                  <a:gd name="connsiteX4" fmla="*/ 5562 w 5804"/>
                  <a:gd name="connsiteY4" fmla="*/ 9916 h 9915"/>
                  <a:gd name="connsiteX5" fmla="*/ 0 w 5804"/>
                  <a:gd name="connsiteY5" fmla="*/ 0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4" h="9915">
                    <a:moveTo>
                      <a:pt x="0" y="0"/>
                    </a:moveTo>
                    <a:cubicBezTo>
                      <a:pt x="241" y="242"/>
                      <a:pt x="483" y="484"/>
                      <a:pt x="967" y="726"/>
                    </a:cubicBezTo>
                    <a:cubicBezTo>
                      <a:pt x="2660" y="1935"/>
                      <a:pt x="4353" y="2660"/>
                      <a:pt x="5079" y="2902"/>
                    </a:cubicBezTo>
                    <a:cubicBezTo>
                      <a:pt x="5321" y="4837"/>
                      <a:pt x="5562" y="6530"/>
                      <a:pt x="5804" y="7739"/>
                    </a:cubicBezTo>
                    <a:cubicBezTo>
                      <a:pt x="5804" y="8464"/>
                      <a:pt x="5804" y="9190"/>
                      <a:pt x="5562" y="9916"/>
                    </a:cubicBezTo>
                    <a:cubicBezTo>
                      <a:pt x="3870" y="7013"/>
                      <a:pt x="1934" y="3628"/>
                      <a:pt x="0" y="0"/>
                    </a:cubicBezTo>
                    <a:close/>
                  </a:path>
                </a:pathLst>
              </a:custGeom>
              <a:grpFill/>
              <a:ln w="2417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00A218-17AD-1826-AD08-F8705649299A}"/>
                  </a:ext>
                </a:extLst>
              </p:cNvPr>
              <p:cNvSpPr/>
              <p:nvPr/>
            </p:nvSpPr>
            <p:spPr>
              <a:xfrm>
                <a:off x="6607586" y="6442290"/>
                <a:ext cx="8222" cy="17654"/>
              </a:xfrm>
              <a:custGeom>
                <a:avLst/>
                <a:gdLst>
                  <a:gd name="connsiteX0" fmla="*/ 5804 w 8222"/>
                  <a:gd name="connsiteY0" fmla="*/ 0 h 17654"/>
                  <a:gd name="connsiteX1" fmla="*/ 7497 w 8222"/>
                  <a:gd name="connsiteY1" fmla="*/ 12092 h 17654"/>
                  <a:gd name="connsiteX2" fmla="*/ 8223 w 8222"/>
                  <a:gd name="connsiteY2" fmla="*/ 14995 h 17654"/>
                  <a:gd name="connsiteX3" fmla="*/ 7497 w 8222"/>
                  <a:gd name="connsiteY3" fmla="*/ 17655 h 17654"/>
                  <a:gd name="connsiteX4" fmla="*/ 7497 w 8222"/>
                  <a:gd name="connsiteY4" fmla="*/ 17413 h 17654"/>
                  <a:gd name="connsiteX5" fmla="*/ 1935 w 8222"/>
                  <a:gd name="connsiteY5" fmla="*/ 7981 h 17654"/>
                  <a:gd name="connsiteX6" fmla="*/ 0 w 8222"/>
                  <a:gd name="connsiteY6" fmla="*/ 6046 h 17654"/>
                  <a:gd name="connsiteX7" fmla="*/ 968 w 8222"/>
                  <a:gd name="connsiteY7" fmla="*/ 5079 h 17654"/>
                  <a:gd name="connsiteX8" fmla="*/ 5804 w 8222"/>
                  <a:gd name="connsiteY8" fmla="*/ 0 h 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2" h="17654">
                    <a:moveTo>
                      <a:pt x="5804" y="0"/>
                    </a:moveTo>
                    <a:cubicBezTo>
                      <a:pt x="5804" y="3628"/>
                      <a:pt x="6530" y="7981"/>
                      <a:pt x="7497" y="12092"/>
                    </a:cubicBezTo>
                    <a:cubicBezTo>
                      <a:pt x="7739" y="13060"/>
                      <a:pt x="7981" y="14027"/>
                      <a:pt x="8223" y="14995"/>
                    </a:cubicBezTo>
                    <a:cubicBezTo>
                      <a:pt x="7981" y="15962"/>
                      <a:pt x="7739" y="16929"/>
                      <a:pt x="7497" y="17655"/>
                    </a:cubicBezTo>
                    <a:cubicBezTo>
                      <a:pt x="7497" y="17655"/>
                      <a:pt x="7497" y="17413"/>
                      <a:pt x="7497" y="17413"/>
                    </a:cubicBezTo>
                    <a:cubicBezTo>
                      <a:pt x="6288" y="13785"/>
                      <a:pt x="4112" y="10157"/>
                      <a:pt x="1935" y="7981"/>
                    </a:cubicBezTo>
                    <a:cubicBezTo>
                      <a:pt x="1210" y="7255"/>
                      <a:pt x="726" y="6772"/>
                      <a:pt x="0" y="6046"/>
                    </a:cubicBezTo>
                    <a:cubicBezTo>
                      <a:pt x="242" y="5804"/>
                      <a:pt x="483" y="5563"/>
                      <a:pt x="968" y="5079"/>
                    </a:cubicBezTo>
                    <a:cubicBezTo>
                      <a:pt x="2177" y="3628"/>
                      <a:pt x="4112" y="1935"/>
                      <a:pt x="5804" y="0"/>
                    </a:cubicBezTo>
                    <a:close/>
                  </a:path>
                </a:pathLst>
              </a:custGeom>
              <a:grpFill/>
              <a:ln w="2417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107A379-A601-75C9-3B80-FEA24F64714A}"/>
                  </a:ext>
                </a:extLst>
              </p:cNvPr>
              <p:cNvSpPr/>
              <p:nvPr/>
            </p:nvSpPr>
            <p:spPr>
              <a:xfrm>
                <a:off x="6644831" y="6339990"/>
                <a:ext cx="1693" cy="2660"/>
              </a:xfrm>
              <a:custGeom>
                <a:avLst/>
                <a:gdLst>
                  <a:gd name="connsiteX0" fmla="*/ 1451 w 1693"/>
                  <a:gd name="connsiteY0" fmla="*/ 1209 h 2660"/>
                  <a:gd name="connsiteX1" fmla="*/ 1693 w 1693"/>
                  <a:gd name="connsiteY1" fmla="*/ 2660 h 2660"/>
                  <a:gd name="connsiteX2" fmla="*/ 0 w 1693"/>
                  <a:gd name="connsiteY2" fmla="*/ 0 h 2660"/>
                  <a:gd name="connsiteX3" fmla="*/ 1451 w 1693"/>
                  <a:gd name="connsiteY3" fmla="*/ 1209 h 2660"/>
                </a:gdLst>
                <a:ahLst/>
                <a:cxnLst>
                  <a:cxn ang="0">
                    <a:pos x="connsiteX0" y="connsiteY0"/>
                  </a:cxn>
                  <a:cxn ang="0">
                    <a:pos x="connsiteX1" y="connsiteY1"/>
                  </a:cxn>
                  <a:cxn ang="0">
                    <a:pos x="connsiteX2" y="connsiteY2"/>
                  </a:cxn>
                  <a:cxn ang="0">
                    <a:pos x="connsiteX3" y="connsiteY3"/>
                  </a:cxn>
                </a:cxnLst>
                <a:rect l="l" t="t" r="r" b="b"/>
                <a:pathLst>
                  <a:path w="1693" h="2660">
                    <a:moveTo>
                      <a:pt x="1451" y="1209"/>
                    </a:moveTo>
                    <a:cubicBezTo>
                      <a:pt x="1451" y="1693"/>
                      <a:pt x="1451" y="2177"/>
                      <a:pt x="1693" y="2660"/>
                    </a:cubicBezTo>
                    <a:cubicBezTo>
                      <a:pt x="1209" y="1693"/>
                      <a:pt x="483" y="968"/>
                      <a:pt x="0" y="0"/>
                    </a:cubicBezTo>
                    <a:cubicBezTo>
                      <a:pt x="242" y="484"/>
                      <a:pt x="726" y="726"/>
                      <a:pt x="1451" y="1209"/>
                    </a:cubicBezTo>
                    <a:close/>
                  </a:path>
                </a:pathLst>
              </a:custGeom>
              <a:grpFill/>
              <a:ln w="2417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847700E-F4FE-53C8-F381-71D7C27F76CB}"/>
                  </a:ext>
                </a:extLst>
              </p:cNvPr>
              <p:cNvSpPr/>
              <p:nvPr/>
            </p:nvSpPr>
            <p:spPr>
              <a:xfrm>
                <a:off x="6619195" y="6334186"/>
                <a:ext cx="23942" cy="12575"/>
              </a:xfrm>
              <a:custGeom>
                <a:avLst/>
                <a:gdLst>
                  <a:gd name="connsiteX0" fmla="*/ 20557 w 23942"/>
                  <a:gd name="connsiteY0" fmla="*/ 10399 h 12575"/>
                  <a:gd name="connsiteX1" fmla="*/ 19105 w 23942"/>
                  <a:gd name="connsiteY1" fmla="*/ 8465 h 12575"/>
                  <a:gd name="connsiteX2" fmla="*/ 11367 w 23942"/>
                  <a:gd name="connsiteY2" fmla="*/ 4112 h 12575"/>
                  <a:gd name="connsiteX3" fmla="*/ 5562 w 23942"/>
                  <a:gd name="connsiteY3" fmla="*/ 3144 h 12575"/>
                  <a:gd name="connsiteX4" fmla="*/ 0 w 23942"/>
                  <a:gd name="connsiteY4" fmla="*/ 3144 h 12575"/>
                  <a:gd name="connsiteX5" fmla="*/ 5079 w 23942"/>
                  <a:gd name="connsiteY5" fmla="*/ 1935 h 12575"/>
                  <a:gd name="connsiteX6" fmla="*/ 10157 w 23942"/>
                  <a:gd name="connsiteY6" fmla="*/ 2177 h 12575"/>
                  <a:gd name="connsiteX7" fmla="*/ 12818 w 23942"/>
                  <a:gd name="connsiteY7" fmla="*/ 2177 h 12575"/>
                  <a:gd name="connsiteX8" fmla="*/ 11125 w 23942"/>
                  <a:gd name="connsiteY8" fmla="*/ 484 h 12575"/>
                  <a:gd name="connsiteX9" fmla="*/ 12576 w 23942"/>
                  <a:gd name="connsiteY9" fmla="*/ 0 h 12575"/>
                  <a:gd name="connsiteX10" fmla="*/ 20073 w 23942"/>
                  <a:gd name="connsiteY10" fmla="*/ 7981 h 12575"/>
                  <a:gd name="connsiteX11" fmla="*/ 23942 w 23942"/>
                  <a:gd name="connsiteY11" fmla="*/ 12576 h 12575"/>
                  <a:gd name="connsiteX12" fmla="*/ 21040 w 23942"/>
                  <a:gd name="connsiteY12" fmla="*/ 10883 h 12575"/>
                  <a:gd name="connsiteX13" fmla="*/ 20557 w 23942"/>
                  <a:gd name="connsiteY13" fmla="*/ 10399 h 1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42" h="12575">
                    <a:moveTo>
                      <a:pt x="20557" y="10399"/>
                    </a:moveTo>
                    <a:cubicBezTo>
                      <a:pt x="20315" y="9916"/>
                      <a:pt x="19831" y="9190"/>
                      <a:pt x="19105" y="8465"/>
                    </a:cubicBezTo>
                    <a:cubicBezTo>
                      <a:pt x="17654" y="6772"/>
                      <a:pt x="14752" y="5079"/>
                      <a:pt x="11367" y="4112"/>
                    </a:cubicBezTo>
                    <a:cubicBezTo>
                      <a:pt x="9674" y="3628"/>
                      <a:pt x="7497" y="3386"/>
                      <a:pt x="5562" y="3144"/>
                    </a:cubicBezTo>
                    <a:cubicBezTo>
                      <a:pt x="3628" y="2902"/>
                      <a:pt x="1934" y="3144"/>
                      <a:pt x="0" y="3144"/>
                    </a:cubicBezTo>
                    <a:cubicBezTo>
                      <a:pt x="1693" y="2660"/>
                      <a:pt x="3628" y="2177"/>
                      <a:pt x="5079" y="1935"/>
                    </a:cubicBezTo>
                    <a:cubicBezTo>
                      <a:pt x="7013" y="1935"/>
                      <a:pt x="8948" y="1935"/>
                      <a:pt x="10157" y="2177"/>
                    </a:cubicBezTo>
                    <a:cubicBezTo>
                      <a:pt x="11850" y="2177"/>
                      <a:pt x="12818" y="2177"/>
                      <a:pt x="12818" y="2177"/>
                    </a:cubicBezTo>
                    <a:cubicBezTo>
                      <a:pt x="12818" y="2177"/>
                      <a:pt x="12092" y="1451"/>
                      <a:pt x="11125" y="484"/>
                    </a:cubicBezTo>
                    <a:cubicBezTo>
                      <a:pt x="11608" y="242"/>
                      <a:pt x="12092" y="242"/>
                      <a:pt x="12576" y="0"/>
                    </a:cubicBezTo>
                    <a:cubicBezTo>
                      <a:pt x="15236" y="2660"/>
                      <a:pt x="17896" y="5321"/>
                      <a:pt x="20073" y="7981"/>
                    </a:cubicBezTo>
                    <a:cubicBezTo>
                      <a:pt x="21524" y="9674"/>
                      <a:pt x="22733" y="11125"/>
                      <a:pt x="23942" y="12576"/>
                    </a:cubicBezTo>
                    <a:cubicBezTo>
                      <a:pt x="22975" y="11850"/>
                      <a:pt x="22008" y="11367"/>
                      <a:pt x="21040" y="10883"/>
                    </a:cubicBezTo>
                    <a:cubicBezTo>
                      <a:pt x="20798" y="10641"/>
                      <a:pt x="20557" y="10399"/>
                      <a:pt x="20557" y="10399"/>
                    </a:cubicBezTo>
                    <a:close/>
                  </a:path>
                </a:pathLst>
              </a:custGeom>
              <a:grpFill/>
              <a:ln w="2417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83BCF1-1931-AE47-2B68-B3FEB8DF001C}"/>
                  </a:ext>
                </a:extLst>
              </p:cNvPr>
              <p:cNvSpPr/>
              <p:nvPr/>
            </p:nvSpPr>
            <p:spPr>
              <a:xfrm>
                <a:off x="6681410" y="6297426"/>
                <a:ext cx="906" cy="1692"/>
              </a:xfrm>
              <a:custGeom>
                <a:avLst/>
                <a:gdLst>
                  <a:gd name="connsiteX0" fmla="*/ 181 w 906"/>
                  <a:gd name="connsiteY0" fmla="*/ 483 h 1692"/>
                  <a:gd name="connsiteX1" fmla="*/ 907 w 906"/>
                  <a:gd name="connsiteY1" fmla="*/ 0 h 1692"/>
                  <a:gd name="connsiteX2" fmla="*/ 181 w 906"/>
                  <a:gd name="connsiteY2" fmla="*/ 1693 h 1692"/>
                  <a:gd name="connsiteX3" fmla="*/ 181 w 906"/>
                  <a:gd name="connsiteY3" fmla="*/ 483 h 1692"/>
                </a:gdLst>
                <a:ahLst/>
                <a:cxnLst>
                  <a:cxn ang="0">
                    <a:pos x="connsiteX0" y="connsiteY0"/>
                  </a:cxn>
                  <a:cxn ang="0">
                    <a:pos x="connsiteX1" y="connsiteY1"/>
                  </a:cxn>
                  <a:cxn ang="0">
                    <a:pos x="connsiteX2" y="connsiteY2"/>
                  </a:cxn>
                  <a:cxn ang="0">
                    <a:pos x="connsiteX3" y="connsiteY3"/>
                  </a:cxn>
                </a:cxnLst>
                <a:rect l="l" t="t" r="r" b="b"/>
                <a:pathLst>
                  <a:path w="906" h="1692">
                    <a:moveTo>
                      <a:pt x="181" y="483"/>
                    </a:moveTo>
                    <a:cubicBezTo>
                      <a:pt x="423" y="242"/>
                      <a:pt x="665" y="242"/>
                      <a:pt x="907" y="0"/>
                    </a:cubicBezTo>
                    <a:cubicBezTo>
                      <a:pt x="665" y="483"/>
                      <a:pt x="423" y="1209"/>
                      <a:pt x="181" y="1693"/>
                    </a:cubicBezTo>
                    <a:cubicBezTo>
                      <a:pt x="-60" y="1451"/>
                      <a:pt x="-60" y="967"/>
                      <a:pt x="181" y="483"/>
                    </a:cubicBezTo>
                    <a:close/>
                  </a:path>
                </a:pathLst>
              </a:custGeom>
              <a:grpFill/>
              <a:ln w="2417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99080BD-CB5D-3729-5178-066C307E169D}"/>
                  </a:ext>
                </a:extLst>
              </p:cNvPr>
              <p:cNvSpPr/>
              <p:nvPr/>
            </p:nvSpPr>
            <p:spPr>
              <a:xfrm>
                <a:off x="6368161" y="6519680"/>
                <a:ext cx="2176" cy="5320"/>
              </a:xfrm>
              <a:custGeom>
                <a:avLst/>
                <a:gdLst>
                  <a:gd name="connsiteX0" fmla="*/ 2177 w 2176"/>
                  <a:gd name="connsiteY0" fmla="*/ 2902 h 5320"/>
                  <a:gd name="connsiteX1" fmla="*/ 483 w 2176"/>
                  <a:gd name="connsiteY1" fmla="*/ 4595 h 5320"/>
                  <a:gd name="connsiteX2" fmla="*/ 0 w 2176"/>
                  <a:gd name="connsiteY2" fmla="*/ 5320 h 5320"/>
                  <a:gd name="connsiteX3" fmla="*/ 1934 w 2176"/>
                  <a:gd name="connsiteY3" fmla="*/ 0 h 5320"/>
                  <a:gd name="connsiteX4" fmla="*/ 2177 w 2176"/>
                  <a:gd name="connsiteY4" fmla="*/ 2902 h 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 h="5320">
                    <a:moveTo>
                      <a:pt x="2177" y="2902"/>
                    </a:moveTo>
                    <a:cubicBezTo>
                      <a:pt x="1693" y="3386"/>
                      <a:pt x="968" y="4111"/>
                      <a:pt x="483" y="4595"/>
                    </a:cubicBezTo>
                    <a:cubicBezTo>
                      <a:pt x="242" y="4837"/>
                      <a:pt x="242" y="5079"/>
                      <a:pt x="0" y="5320"/>
                    </a:cubicBezTo>
                    <a:cubicBezTo>
                      <a:pt x="726" y="3628"/>
                      <a:pt x="1451" y="1693"/>
                      <a:pt x="1934" y="0"/>
                    </a:cubicBezTo>
                    <a:cubicBezTo>
                      <a:pt x="2177" y="967"/>
                      <a:pt x="2177" y="1934"/>
                      <a:pt x="2177" y="2902"/>
                    </a:cubicBezTo>
                    <a:close/>
                  </a:path>
                </a:pathLst>
              </a:custGeom>
              <a:grpFill/>
              <a:ln w="2417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E5B093C-6E78-FA87-D480-0A4C4D2327C7}"/>
                  </a:ext>
                </a:extLst>
              </p:cNvPr>
              <p:cNvSpPr/>
              <p:nvPr/>
            </p:nvSpPr>
            <p:spPr>
              <a:xfrm>
                <a:off x="6645798" y="6355952"/>
                <a:ext cx="9189" cy="6287"/>
              </a:xfrm>
              <a:custGeom>
                <a:avLst/>
                <a:gdLst>
                  <a:gd name="connsiteX0" fmla="*/ 5562 w 9189"/>
                  <a:gd name="connsiteY0" fmla="*/ 3144 h 6287"/>
                  <a:gd name="connsiteX1" fmla="*/ 726 w 9189"/>
                  <a:gd name="connsiteY1" fmla="*/ 242 h 6287"/>
                  <a:gd name="connsiteX2" fmla="*/ 0 w 9189"/>
                  <a:gd name="connsiteY2" fmla="*/ 0 h 6287"/>
                  <a:gd name="connsiteX3" fmla="*/ 5079 w 9189"/>
                  <a:gd name="connsiteY3" fmla="*/ 1209 h 6287"/>
                  <a:gd name="connsiteX4" fmla="*/ 5562 w 9189"/>
                  <a:gd name="connsiteY4" fmla="*/ 1451 h 6287"/>
                  <a:gd name="connsiteX5" fmla="*/ 9189 w 9189"/>
                  <a:gd name="connsiteY5" fmla="*/ 6288 h 6287"/>
                  <a:gd name="connsiteX6" fmla="*/ 5562 w 9189"/>
                  <a:gd name="connsiteY6" fmla="*/ 3144 h 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9" h="6287">
                    <a:moveTo>
                      <a:pt x="5562" y="3144"/>
                    </a:moveTo>
                    <a:cubicBezTo>
                      <a:pt x="4111" y="1935"/>
                      <a:pt x="2418" y="967"/>
                      <a:pt x="726" y="242"/>
                    </a:cubicBezTo>
                    <a:cubicBezTo>
                      <a:pt x="483" y="0"/>
                      <a:pt x="241" y="0"/>
                      <a:pt x="0" y="0"/>
                    </a:cubicBezTo>
                    <a:cubicBezTo>
                      <a:pt x="1934" y="484"/>
                      <a:pt x="3628" y="967"/>
                      <a:pt x="5079" y="1209"/>
                    </a:cubicBezTo>
                    <a:cubicBezTo>
                      <a:pt x="5321" y="1209"/>
                      <a:pt x="5562" y="1209"/>
                      <a:pt x="5562" y="1451"/>
                    </a:cubicBezTo>
                    <a:cubicBezTo>
                      <a:pt x="6772" y="3144"/>
                      <a:pt x="7981" y="4837"/>
                      <a:pt x="9189" y="6288"/>
                    </a:cubicBezTo>
                    <a:cubicBezTo>
                      <a:pt x="7981" y="5321"/>
                      <a:pt x="6772" y="4111"/>
                      <a:pt x="5562" y="3144"/>
                    </a:cubicBezTo>
                    <a:close/>
                  </a:path>
                </a:pathLst>
              </a:custGeom>
              <a:grpFill/>
              <a:ln w="2417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9D2772D-F8B1-2D1D-8BA4-08C7C1A945D5}"/>
                  </a:ext>
                </a:extLst>
              </p:cNvPr>
              <p:cNvSpPr/>
              <p:nvPr/>
            </p:nvSpPr>
            <p:spPr>
              <a:xfrm>
                <a:off x="6704082" y="6458252"/>
                <a:ext cx="4111" cy="11366"/>
              </a:xfrm>
              <a:custGeom>
                <a:avLst/>
                <a:gdLst>
                  <a:gd name="connsiteX0" fmla="*/ 2903 w 4111"/>
                  <a:gd name="connsiteY0" fmla="*/ 5562 h 11366"/>
                  <a:gd name="connsiteX1" fmla="*/ 4112 w 4111"/>
                  <a:gd name="connsiteY1" fmla="*/ 9674 h 11366"/>
                  <a:gd name="connsiteX2" fmla="*/ 4112 w 4111"/>
                  <a:gd name="connsiteY2" fmla="*/ 11367 h 11366"/>
                  <a:gd name="connsiteX3" fmla="*/ 3870 w 4111"/>
                  <a:gd name="connsiteY3" fmla="*/ 10883 h 11366"/>
                  <a:gd name="connsiteX4" fmla="*/ 0 w 4111"/>
                  <a:gd name="connsiteY4" fmla="*/ 0 h 11366"/>
                  <a:gd name="connsiteX5" fmla="*/ 2419 w 4111"/>
                  <a:gd name="connsiteY5" fmla="*/ 3628 h 11366"/>
                  <a:gd name="connsiteX6" fmla="*/ 2903 w 4111"/>
                  <a:gd name="connsiteY6" fmla="*/ 5562 h 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1" h="11366">
                    <a:moveTo>
                      <a:pt x="2903" y="5562"/>
                    </a:moveTo>
                    <a:cubicBezTo>
                      <a:pt x="3144" y="6772"/>
                      <a:pt x="3628" y="8223"/>
                      <a:pt x="4112" y="9674"/>
                    </a:cubicBezTo>
                    <a:cubicBezTo>
                      <a:pt x="4112" y="9916"/>
                      <a:pt x="4112" y="10641"/>
                      <a:pt x="4112" y="11367"/>
                    </a:cubicBezTo>
                    <a:cubicBezTo>
                      <a:pt x="4112" y="11125"/>
                      <a:pt x="4112" y="11125"/>
                      <a:pt x="3870" y="10883"/>
                    </a:cubicBezTo>
                    <a:cubicBezTo>
                      <a:pt x="2419" y="5562"/>
                      <a:pt x="968" y="1935"/>
                      <a:pt x="0" y="0"/>
                    </a:cubicBezTo>
                    <a:cubicBezTo>
                      <a:pt x="726" y="1209"/>
                      <a:pt x="1452" y="2419"/>
                      <a:pt x="2419" y="3628"/>
                    </a:cubicBezTo>
                    <a:cubicBezTo>
                      <a:pt x="2419" y="4353"/>
                      <a:pt x="2661" y="4837"/>
                      <a:pt x="2903" y="5562"/>
                    </a:cubicBezTo>
                    <a:close/>
                  </a:path>
                </a:pathLst>
              </a:custGeom>
              <a:grpFill/>
              <a:ln w="2417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11EDCBA-4AEA-11E2-749C-A0EF6DF9BE52}"/>
                  </a:ext>
                </a:extLst>
              </p:cNvPr>
              <p:cNvSpPr/>
              <p:nvPr/>
            </p:nvSpPr>
            <p:spPr>
              <a:xfrm>
                <a:off x="6701422" y="6454141"/>
                <a:ext cx="2176" cy="5804"/>
              </a:xfrm>
              <a:custGeom>
                <a:avLst/>
                <a:gdLst>
                  <a:gd name="connsiteX0" fmla="*/ 1693 w 2176"/>
                  <a:gd name="connsiteY0" fmla="*/ 5804 h 5804"/>
                  <a:gd name="connsiteX1" fmla="*/ 0 w 2176"/>
                  <a:gd name="connsiteY1" fmla="*/ 0 h 5804"/>
                  <a:gd name="connsiteX2" fmla="*/ 2177 w 2176"/>
                  <a:gd name="connsiteY2" fmla="*/ 3144 h 5804"/>
                  <a:gd name="connsiteX3" fmla="*/ 1693 w 2176"/>
                  <a:gd name="connsiteY3" fmla="*/ 5804 h 5804"/>
                </a:gdLst>
                <a:ahLst/>
                <a:cxnLst>
                  <a:cxn ang="0">
                    <a:pos x="connsiteX0" y="connsiteY0"/>
                  </a:cxn>
                  <a:cxn ang="0">
                    <a:pos x="connsiteX1" y="connsiteY1"/>
                  </a:cxn>
                  <a:cxn ang="0">
                    <a:pos x="connsiteX2" y="connsiteY2"/>
                  </a:cxn>
                  <a:cxn ang="0">
                    <a:pos x="connsiteX3" y="connsiteY3"/>
                  </a:cxn>
                </a:cxnLst>
                <a:rect l="l" t="t" r="r" b="b"/>
                <a:pathLst>
                  <a:path w="2176" h="5804">
                    <a:moveTo>
                      <a:pt x="1693" y="5804"/>
                    </a:moveTo>
                    <a:cubicBezTo>
                      <a:pt x="1209" y="3870"/>
                      <a:pt x="483" y="1935"/>
                      <a:pt x="0" y="0"/>
                    </a:cubicBezTo>
                    <a:cubicBezTo>
                      <a:pt x="726" y="967"/>
                      <a:pt x="1451" y="2177"/>
                      <a:pt x="2177" y="3144"/>
                    </a:cubicBezTo>
                    <a:cubicBezTo>
                      <a:pt x="1934" y="3628"/>
                      <a:pt x="1693" y="4595"/>
                      <a:pt x="1693" y="5804"/>
                    </a:cubicBezTo>
                    <a:close/>
                  </a:path>
                </a:pathLst>
              </a:custGeom>
              <a:grpFill/>
              <a:ln w="2417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3F9076D-88C2-4FBE-7921-B905834E089F}"/>
                  </a:ext>
                </a:extLst>
              </p:cNvPr>
              <p:cNvSpPr/>
              <p:nvPr/>
            </p:nvSpPr>
            <p:spPr>
              <a:xfrm>
                <a:off x="6617019" y="6383039"/>
                <a:ext cx="18379" cy="5078"/>
              </a:xfrm>
              <a:custGeom>
                <a:avLst/>
                <a:gdLst>
                  <a:gd name="connsiteX0" fmla="*/ 0 w 18379"/>
                  <a:gd name="connsiteY0" fmla="*/ 2177 h 5078"/>
                  <a:gd name="connsiteX1" fmla="*/ 2418 w 18379"/>
                  <a:gd name="connsiteY1" fmla="*/ 726 h 5078"/>
                  <a:gd name="connsiteX2" fmla="*/ 6046 w 18379"/>
                  <a:gd name="connsiteY2" fmla="*/ 726 h 5078"/>
                  <a:gd name="connsiteX3" fmla="*/ 9916 w 18379"/>
                  <a:gd name="connsiteY3" fmla="*/ 0 h 5078"/>
                  <a:gd name="connsiteX4" fmla="*/ 11367 w 18379"/>
                  <a:gd name="connsiteY4" fmla="*/ 1209 h 5078"/>
                  <a:gd name="connsiteX5" fmla="*/ 14752 w 18379"/>
                  <a:gd name="connsiteY5" fmla="*/ 1693 h 5078"/>
                  <a:gd name="connsiteX6" fmla="*/ 17171 w 18379"/>
                  <a:gd name="connsiteY6" fmla="*/ 2902 h 5078"/>
                  <a:gd name="connsiteX7" fmla="*/ 17413 w 18379"/>
                  <a:gd name="connsiteY7" fmla="*/ 2902 h 5078"/>
                  <a:gd name="connsiteX8" fmla="*/ 18138 w 18379"/>
                  <a:gd name="connsiteY8" fmla="*/ 4595 h 5078"/>
                  <a:gd name="connsiteX9" fmla="*/ 18380 w 18379"/>
                  <a:gd name="connsiteY9" fmla="*/ 5079 h 5078"/>
                  <a:gd name="connsiteX10" fmla="*/ 0 w 18379"/>
                  <a:gd name="connsiteY10" fmla="*/ 2177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79" h="5078">
                    <a:moveTo>
                      <a:pt x="0" y="2177"/>
                    </a:moveTo>
                    <a:cubicBezTo>
                      <a:pt x="967" y="1935"/>
                      <a:pt x="1692" y="1451"/>
                      <a:pt x="2418" y="726"/>
                    </a:cubicBezTo>
                    <a:cubicBezTo>
                      <a:pt x="3628" y="726"/>
                      <a:pt x="5804" y="726"/>
                      <a:pt x="6046" y="726"/>
                    </a:cubicBezTo>
                    <a:cubicBezTo>
                      <a:pt x="7255" y="726"/>
                      <a:pt x="8706" y="484"/>
                      <a:pt x="9916" y="0"/>
                    </a:cubicBezTo>
                    <a:cubicBezTo>
                      <a:pt x="10399" y="484"/>
                      <a:pt x="10883" y="726"/>
                      <a:pt x="11367" y="1209"/>
                    </a:cubicBezTo>
                    <a:cubicBezTo>
                      <a:pt x="12334" y="1935"/>
                      <a:pt x="13543" y="1935"/>
                      <a:pt x="14752" y="1693"/>
                    </a:cubicBezTo>
                    <a:cubicBezTo>
                      <a:pt x="15478" y="2177"/>
                      <a:pt x="16445" y="2419"/>
                      <a:pt x="17171" y="2902"/>
                    </a:cubicBezTo>
                    <a:cubicBezTo>
                      <a:pt x="17171" y="2902"/>
                      <a:pt x="17413" y="2902"/>
                      <a:pt x="17413" y="2902"/>
                    </a:cubicBezTo>
                    <a:cubicBezTo>
                      <a:pt x="17654" y="3386"/>
                      <a:pt x="17896" y="3870"/>
                      <a:pt x="18138" y="4595"/>
                    </a:cubicBezTo>
                    <a:cubicBezTo>
                      <a:pt x="18138" y="4837"/>
                      <a:pt x="18380" y="4837"/>
                      <a:pt x="18380" y="5079"/>
                    </a:cubicBezTo>
                    <a:cubicBezTo>
                      <a:pt x="12334" y="2902"/>
                      <a:pt x="6046" y="1209"/>
                      <a:pt x="0" y="2177"/>
                    </a:cubicBezTo>
                    <a:close/>
                  </a:path>
                </a:pathLst>
              </a:custGeom>
              <a:grpFill/>
              <a:ln w="2417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78D1D7E-D9EB-A41E-7D00-43A8904C2C69}"/>
                  </a:ext>
                </a:extLst>
              </p:cNvPr>
              <p:cNvSpPr/>
              <p:nvPr/>
            </p:nvSpPr>
            <p:spPr>
              <a:xfrm>
                <a:off x="6614116" y="6414962"/>
                <a:ext cx="6288" cy="2902"/>
              </a:xfrm>
              <a:custGeom>
                <a:avLst/>
                <a:gdLst>
                  <a:gd name="connsiteX0" fmla="*/ 0 w 6288"/>
                  <a:gd name="connsiteY0" fmla="*/ 0 h 2902"/>
                  <a:gd name="connsiteX1" fmla="*/ 968 w 6288"/>
                  <a:gd name="connsiteY1" fmla="*/ 483 h 2902"/>
                  <a:gd name="connsiteX2" fmla="*/ 6288 w 6288"/>
                  <a:gd name="connsiteY2" fmla="*/ 2660 h 2902"/>
                  <a:gd name="connsiteX3" fmla="*/ 5321 w 6288"/>
                  <a:gd name="connsiteY3" fmla="*/ 2902 h 2902"/>
                  <a:gd name="connsiteX4" fmla="*/ 4354 w 6288"/>
                  <a:gd name="connsiteY4" fmla="*/ 2660 h 2902"/>
                  <a:gd name="connsiteX5" fmla="*/ 1210 w 6288"/>
                  <a:gd name="connsiteY5" fmla="*/ 2177 h 2902"/>
                  <a:gd name="connsiteX6" fmla="*/ 0 w 6288"/>
                  <a:gd name="connsiteY6" fmla="*/ 0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8" h="2902">
                    <a:moveTo>
                      <a:pt x="0" y="0"/>
                    </a:moveTo>
                    <a:cubicBezTo>
                      <a:pt x="242" y="242"/>
                      <a:pt x="726" y="242"/>
                      <a:pt x="968" y="483"/>
                    </a:cubicBezTo>
                    <a:cubicBezTo>
                      <a:pt x="2661" y="1209"/>
                      <a:pt x="4354" y="1935"/>
                      <a:pt x="6288" y="2660"/>
                    </a:cubicBezTo>
                    <a:cubicBezTo>
                      <a:pt x="6046" y="2660"/>
                      <a:pt x="5563" y="2902"/>
                      <a:pt x="5321" y="2902"/>
                    </a:cubicBezTo>
                    <a:cubicBezTo>
                      <a:pt x="4837" y="2902"/>
                      <a:pt x="4595" y="2660"/>
                      <a:pt x="4354" y="2660"/>
                    </a:cubicBezTo>
                    <a:cubicBezTo>
                      <a:pt x="3386" y="2418"/>
                      <a:pt x="2419" y="2177"/>
                      <a:pt x="1210" y="2177"/>
                    </a:cubicBezTo>
                    <a:cubicBezTo>
                      <a:pt x="484" y="1451"/>
                      <a:pt x="242" y="726"/>
                      <a:pt x="0" y="0"/>
                    </a:cubicBezTo>
                    <a:close/>
                  </a:path>
                </a:pathLst>
              </a:custGeom>
              <a:grpFill/>
              <a:ln w="2417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0820672-E66E-1A8F-F2B4-35AF0B6620C3}"/>
                  </a:ext>
                </a:extLst>
              </p:cNvPr>
              <p:cNvSpPr/>
              <p:nvPr/>
            </p:nvSpPr>
            <p:spPr>
              <a:xfrm>
                <a:off x="6602750" y="6437695"/>
                <a:ext cx="3868" cy="6529"/>
              </a:xfrm>
              <a:custGeom>
                <a:avLst/>
                <a:gdLst>
                  <a:gd name="connsiteX0" fmla="*/ 0 w 3868"/>
                  <a:gd name="connsiteY0" fmla="*/ 4111 h 6529"/>
                  <a:gd name="connsiteX1" fmla="*/ 1934 w 3868"/>
                  <a:gd name="connsiteY1" fmla="*/ 2177 h 6529"/>
                  <a:gd name="connsiteX2" fmla="*/ 3869 w 3868"/>
                  <a:gd name="connsiteY2" fmla="*/ 0 h 6529"/>
                  <a:gd name="connsiteX3" fmla="*/ 726 w 3868"/>
                  <a:gd name="connsiteY3" fmla="*/ 6530 h 6529"/>
                  <a:gd name="connsiteX4" fmla="*/ 0 w 3868"/>
                  <a:gd name="connsiteY4" fmla="*/ 4111 h 6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 h="6529">
                    <a:moveTo>
                      <a:pt x="0" y="4111"/>
                    </a:moveTo>
                    <a:cubicBezTo>
                      <a:pt x="726" y="3386"/>
                      <a:pt x="1209" y="2660"/>
                      <a:pt x="1934" y="2177"/>
                    </a:cubicBezTo>
                    <a:cubicBezTo>
                      <a:pt x="2660" y="1451"/>
                      <a:pt x="3143" y="726"/>
                      <a:pt x="3869" y="0"/>
                    </a:cubicBezTo>
                    <a:cubicBezTo>
                      <a:pt x="2418" y="2177"/>
                      <a:pt x="1451" y="4595"/>
                      <a:pt x="726" y="6530"/>
                    </a:cubicBezTo>
                    <a:cubicBezTo>
                      <a:pt x="241" y="5804"/>
                      <a:pt x="241" y="5079"/>
                      <a:pt x="0" y="4111"/>
                    </a:cubicBezTo>
                    <a:close/>
                  </a:path>
                </a:pathLst>
              </a:custGeom>
              <a:grpFill/>
              <a:ln w="2417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A0E1F85-4F75-E292-5C21-9D797CB21758}"/>
                  </a:ext>
                </a:extLst>
              </p:cNvPr>
              <p:cNvSpPr/>
              <p:nvPr/>
            </p:nvSpPr>
            <p:spPr>
              <a:xfrm>
                <a:off x="6709402" y="6380137"/>
                <a:ext cx="40388" cy="21524"/>
              </a:xfrm>
              <a:custGeom>
                <a:avLst/>
                <a:gdLst>
                  <a:gd name="connsiteX0" fmla="*/ 6772 w 40388"/>
                  <a:gd name="connsiteY0" fmla="*/ 3870 h 21524"/>
                  <a:gd name="connsiteX1" fmla="*/ 8949 w 40388"/>
                  <a:gd name="connsiteY1" fmla="*/ 6046 h 21524"/>
                  <a:gd name="connsiteX2" fmla="*/ 7739 w 40388"/>
                  <a:gd name="connsiteY2" fmla="*/ 5079 h 21524"/>
                  <a:gd name="connsiteX3" fmla="*/ 0 w 40388"/>
                  <a:gd name="connsiteY3" fmla="*/ 484 h 21524"/>
                  <a:gd name="connsiteX4" fmla="*/ 3144 w 40388"/>
                  <a:gd name="connsiteY4" fmla="*/ 0 h 21524"/>
                  <a:gd name="connsiteX5" fmla="*/ 9916 w 40388"/>
                  <a:gd name="connsiteY5" fmla="*/ 1935 h 21524"/>
                  <a:gd name="connsiteX6" fmla="*/ 33859 w 40388"/>
                  <a:gd name="connsiteY6" fmla="*/ 9674 h 21524"/>
                  <a:gd name="connsiteX7" fmla="*/ 35068 w 40388"/>
                  <a:gd name="connsiteY7" fmla="*/ 10883 h 21524"/>
                  <a:gd name="connsiteX8" fmla="*/ 30956 w 40388"/>
                  <a:gd name="connsiteY8" fmla="*/ 8948 h 21524"/>
                  <a:gd name="connsiteX9" fmla="*/ 33133 w 40388"/>
                  <a:gd name="connsiteY9" fmla="*/ 12092 h 21524"/>
                  <a:gd name="connsiteX10" fmla="*/ 38937 w 40388"/>
                  <a:gd name="connsiteY10" fmla="*/ 19831 h 21524"/>
                  <a:gd name="connsiteX11" fmla="*/ 40388 w 40388"/>
                  <a:gd name="connsiteY11" fmla="*/ 21524 h 21524"/>
                  <a:gd name="connsiteX12" fmla="*/ 39663 w 40388"/>
                  <a:gd name="connsiteY12" fmla="*/ 20799 h 21524"/>
                  <a:gd name="connsiteX13" fmla="*/ 16687 w 40388"/>
                  <a:gd name="connsiteY13" fmla="*/ 5321 h 21524"/>
                  <a:gd name="connsiteX14" fmla="*/ 4595 w 40388"/>
                  <a:gd name="connsiteY14" fmla="*/ 1451 h 21524"/>
                  <a:gd name="connsiteX15" fmla="*/ 6772 w 40388"/>
                  <a:gd name="connsiteY15" fmla="*/ 3870 h 2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388" h="21524">
                    <a:moveTo>
                      <a:pt x="6772" y="3870"/>
                    </a:moveTo>
                    <a:cubicBezTo>
                      <a:pt x="7497" y="4353"/>
                      <a:pt x="8223" y="5321"/>
                      <a:pt x="8949" y="6046"/>
                    </a:cubicBezTo>
                    <a:cubicBezTo>
                      <a:pt x="8465" y="5804"/>
                      <a:pt x="7981" y="5562"/>
                      <a:pt x="7739" y="5079"/>
                    </a:cubicBezTo>
                    <a:cubicBezTo>
                      <a:pt x="5079" y="3386"/>
                      <a:pt x="2419" y="1935"/>
                      <a:pt x="0" y="484"/>
                    </a:cubicBezTo>
                    <a:cubicBezTo>
                      <a:pt x="1210" y="484"/>
                      <a:pt x="2177" y="242"/>
                      <a:pt x="3144" y="0"/>
                    </a:cubicBezTo>
                    <a:cubicBezTo>
                      <a:pt x="5321" y="726"/>
                      <a:pt x="7497" y="1209"/>
                      <a:pt x="9916" y="1935"/>
                    </a:cubicBezTo>
                    <a:cubicBezTo>
                      <a:pt x="17413" y="4111"/>
                      <a:pt x="25635" y="6772"/>
                      <a:pt x="33859" y="9674"/>
                    </a:cubicBezTo>
                    <a:cubicBezTo>
                      <a:pt x="34342" y="10157"/>
                      <a:pt x="34584" y="10399"/>
                      <a:pt x="35068" y="10883"/>
                    </a:cubicBezTo>
                    <a:cubicBezTo>
                      <a:pt x="32408" y="9674"/>
                      <a:pt x="30956" y="8948"/>
                      <a:pt x="30956" y="8948"/>
                    </a:cubicBezTo>
                    <a:cubicBezTo>
                      <a:pt x="30956" y="8948"/>
                      <a:pt x="31681" y="10157"/>
                      <a:pt x="33133" y="12092"/>
                    </a:cubicBezTo>
                    <a:cubicBezTo>
                      <a:pt x="34584" y="14027"/>
                      <a:pt x="36519" y="16687"/>
                      <a:pt x="38937" y="19831"/>
                    </a:cubicBezTo>
                    <a:cubicBezTo>
                      <a:pt x="39421" y="20315"/>
                      <a:pt x="39905" y="21040"/>
                      <a:pt x="40388" y="21524"/>
                    </a:cubicBezTo>
                    <a:cubicBezTo>
                      <a:pt x="40146" y="21282"/>
                      <a:pt x="39905" y="21040"/>
                      <a:pt x="39663" y="20799"/>
                    </a:cubicBezTo>
                    <a:cubicBezTo>
                      <a:pt x="32408" y="13785"/>
                      <a:pt x="23701" y="8223"/>
                      <a:pt x="16687" y="5321"/>
                    </a:cubicBezTo>
                    <a:cubicBezTo>
                      <a:pt x="9674" y="2177"/>
                      <a:pt x="4595" y="1451"/>
                      <a:pt x="4595" y="1451"/>
                    </a:cubicBezTo>
                    <a:cubicBezTo>
                      <a:pt x="4595" y="1451"/>
                      <a:pt x="5079" y="2418"/>
                      <a:pt x="6772" y="3870"/>
                    </a:cubicBezTo>
                    <a:close/>
                  </a:path>
                </a:pathLst>
              </a:custGeom>
              <a:grpFill/>
              <a:ln w="2417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2ECDCAE-8A59-E71E-1326-AE9AA74148FF}"/>
                  </a:ext>
                </a:extLst>
              </p:cNvPr>
              <p:cNvSpPr/>
              <p:nvPr/>
            </p:nvSpPr>
            <p:spPr>
              <a:xfrm>
                <a:off x="6706017" y="6307825"/>
                <a:ext cx="5320" cy="7013"/>
              </a:xfrm>
              <a:custGeom>
                <a:avLst/>
                <a:gdLst>
                  <a:gd name="connsiteX0" fmla="*/ 2902 w 5320"/>
                  <a:gd name="connsiteY0" fmla="*/ 4111 h 7013"/>
                  <a:gd name="connsiteX1" fmla="*/ 0 w 5320"/>
                  <a:gd name="connsiteY1" fmla="*/ 7014 h 7013"/>
                  <a:gd name="connsiteX2" fmla="*/ 3385 w 5320"/>
                  <a:gd name="connsiteY2" fmla="*/ 2660 h 7013"/>
                  <a:gd name="connsiteX3" fmla="*/ 5321 w 5320"/>
                  <a:gd name="connsiteY3" fmla="*/ 0 h 7013"/>
                  <a:gd name="connsiteX4" fmla="*/ 4595 w 5320"/>
                  <a:gd name="connsiteY4" fmla="*/ 1209 h 7013"/>
                  <a:gd name="connsiteX5" fmla="*/ 2902 w 5320"/>
                  <a:gd name="connsiteY5" fmla="*/ 4111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0" h="7013">
                    <a:moveTo>
                      <a:pt x="2902" y="4111"/>
                    </a:moveTo>
                    <a:cubicBezTo>
                      <a:pt x="1934" y="5079"/>
                      <a:pt x="968" y="6046"/>
                      <a:pt x="0" y="7014"/>
                    </a:cubicBezTo>
                    <a:cubicBezTo>
                      <a:pt x="1209" y="5562"/>
                      <a:pt x="2177" y="4111"/>
                      <a:pt x="3385" y="2660"/>
                    </a:cubicBezTo>
                    <a:cubicBezTo>
                      <a:pt x="4111" y="1693"/>
                      <a:pt x="4595" y="968"/>
                      <a:pt x="5321" y="0"/>
                    </a:cubicBezTo>
                    <a:cubicBezTo>
                      <a:pt x="5079" y="484"/>
                      <a:pt x="4836" y="726"/>
                      <a:pt x="4595" y="1209"/>
                    </a:cubicBezTo>
                    <a:cubicBezTo>
                      <a:pt x="4111" y="2419"/>
                      <a:pt x="3385" y="3386"/>
                      <a:pt x="2902" y="4111"/>
                    </a:cubicBezTo>
                    <a:close/>
                  </a:path>
                </a:pathLst>
              </a:custGeom>
              <a:grpFill/>
              <a:ln w="2417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2B76391-7E59-3DC1-9CBF-F19145BE8A7F}"/>
                  </a:ext>
                </a:extLst>
              </p:cNvPr>
              <p:cNvSpPr/>
              <p:nvPr/>
            </p:nvSpPr>
            <p:spPr>
              <a:xfrm>
                <a:off x="6684009" y="6337572"/>
                <a:ext cx="3627" cy="4111"/>
              </a:xfrm>
              <a:custGeom>
                <a:avLst/>
                <a:gdLst>
                  <a:gd name="connsiteX0" fmla="*/ 0 w 3627"/>
                  <a:gd name="connsiteY0" fmla="*/ 3870 h 4111"/>
                  <a:gd name="connsiteX1" fmla="*/ 483 w 3627"/>
                  <a:gd name="connsiteY1" fmla="*/ 3386 h 4111"/>
                  <a:gd name="connsiteX2" fmla="*/ 3628 w 3627"/>
                  <a:gd name="connsiteY2" fmla="*/ 0 h 4111"/>
                  <a:gd name="connsiteX3" fmla="*/ 483 w 3627"/>
                  <a:gd name="connsiteY3" fmla="*/ 4112 h 4111"/>
                  <a:gd name="connsiteX4" fmla="*/ 0 w 3627"/>
                  <a:gd name="connsiteY4" fmla="*/ 3870 h 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4111">
                    <a:moveTo>
                      <a:pt x="0" y="3870"/>
                    </a:moveTo>
                    <a:cubicBezTo>
                      <a:pt x="242" y="3628"/>
                      <a:pt x="242" y="3628"/>
                      <a:pt x="483" y="3386"/>
                    </a:cubicBezTo>
                    <a:cubicBezTo>
                      <a:pt x="1451" y="2419"/>
                      <a:pt x="2660" y="1209"/>
                      <a:pt x="3628" y="0"/>
                    </a:cubicBezTo>
                    <a:cubicBezTo>
                      <a:pt x="2660" y="1451"/>
                      <a:pt x="1451" y="2660"/>
                      <a:pt x="483" y="4112"/>
                    </a:cubicBezTo>
                    <a:lnTo>
                      <a:pt x="0" y="3870"/>
                    </a:lnTo>
                    <a:close/>
                  </a:path>
                </a:pathLst>
              </a:custGeom>
              <a:grpFill/>
              <a:ln w="2417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DDA2C9E-5679-8D23-ABA7-400D2AF9B753}"/>
                  </a:ext>
                </a:extLst>
              </p:cNvPr>
              <p:cNvSpPr/>
              <p:nvPr/>
            </p:nvSpPr>
            <p:spPr>
              <a:xfrm>
                <a:off x="6680623" y="6327657"/>
                <a:ext cx="33133" cy="28779"/>
              </a:xfrm>
              <a:custGeom>
                <a:avLst/>
                <a:gdLst>
                  <a:gd name="connsiteX0" fmla="*/ 22008 w 33133"/>
                  <a:gd name="connsiteY0" fmla="*/ 7013 h 28779"/>
                  <a:gd name="connsiteX1" fmla="*/ 10641 w 33133"/>
                  <a:gd name="connsiteY1" fmla="*/ 17171 h 28779"/>
                  <a:gd name="connsiteX2" fmla="*/ 2661 w 33133"/>
                  <a:gd name="connsiteY2" fmla="*/ 26845 h 28779"/>
                  <a:gd name="connsiteX3" fmla="*/ 0 w 33133"/>
                  <a:gd name="connsiteY3" fmla="*/ 28779 h 28779"/>
                  <a:gd name="connsiteX4" fmla="*/ 1693 w 33133"/>
                  <a:gd name="connsiteY4" fmla="*/ 26603 h 28779"/>
                  <a:gd name="connsiteX5" fmla="*/ 14995 w 33133"/>
                  <a:gd name="connsiteY5" fmla="*/ 11608 h 28779"/>
                  <a:gd name="connsiteX6" fmla="*/ 22250 w 33133"/>
                  <a:gd name="connsiteY6" fmla="*/ 3869 h 28779"/>
                  <a:gd name="connsiteX7" fmla="*/ 31682 w 33133"/>
                  <a:gd name="connsiteY7" fmla="*/ 483 h 28779"/>
                  <a:gd name="connsiteX8" fmla="*/ 33133 w 33133"/>
                  <a:gd name="connsiteY8" fmla="*/ 0 h 28779"/>
                  <a:gd name="connsiteX9" fmla="*/ 29022 w 33133"/>
                  <a:gd name="connsiteY9" fmla="*/ 2418 h 28779"/>
                  <a:gd name="connsiteX10" fmla="*/ 22008 w 33133"/>
                  <a:gd name="connsiteY10" fmla="*/ 7013 h 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33" h="28779">
                    <a:moveTo>
                      <a:pt x="22008" y="7013"/>
                    </a:moveTo>
                    <a:cubicBezTo>
                      <a:pt x="17655" y="10399"/>
                      <a:pt x="13785" y="13785"/>
                      <a:pt x="10641" y="17171"/>
                    </a:cubicBezTo>
                    <a:cubicBezTo>
                      <a:pt x="6772" y="21282"/>
                      <a:pt x="4112" y="24668"/>
                      <a:pt x="2661" y="26845"/>
                    </a:cubicBezTo>
                    <a:cubicBezTo>
                      <a:pt x="1693" y="27570"/>
                      <a:pt x="968" y="28054"/>
                      <a:pt x="0" y="28779"/>
                    </a:cubicBezTo>
                    <a:cubicBezTo>
                      <a:pt x="484" y="28054"/>
                      <a:pt x="1210" y="27328"/>
                      <a:pt x="1693" y="26603"/>
                    </a:cubicBezTo>
                    <a:cubicBezTo>
                      <a:pt x="5563" y="21766"/>
                      <a:pt x="10158" y="16687"/>
                      <a:pt x="14995" y="11608"/>
                    </a:cubicBezTo>
                    <a:cubicBezTo>
                      <a:pt x="17171" y="8948"/>
                      <a:pt x="19590" y="6530"/>
                      <a:pt x="22250" y="3869"/>
                    </a:cubicBezTo>
                    <a:cubicBezTo>
                      <a:pt x="24911" y="2902"/>
                      <a:pt x="28054" y="1935"/>
                      <a:pt x="31682" y="483"/>
                    </a:cubicBezTo>
                    <a:cubicBezTo>
                      <a:pt x="32166" y="242"/>
                      <a:pt x="32649" y="0"/>
                      <a:pt x="33133" y="0"/>
                    </a:cubicBezTo>
                    <a:cubicBezTo>
                      <a:pt x="31682" y="726"/>
                      <a:pt x="30473" y="1693"/>
                      <a:pt x="29022" y="2418"/>
                    </a:cubicBezTo>
                    <a:cubicBezTo>
                      <a:pt x="26603" y="3628"/>
                      <a:pt x="24426" y="5321"/>
                      <a:pt x="22008" y="7013"/>
                    </a:cubicBezTo>
                    <a:close/>
                  </a:path>
                </a:pathLst>
              </a:custGeom>
              <a:grpFill/>
              <a:ln w="2417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E127593-9DD0-2EB9-00B3-0EB38DE11088}"/>
                  </a:ext>
                </a:extLst>
              </p:cNvPr>
              <p:cNvSpPr/>
              <p:nvPr/>
            </p:nvSpPr>
            <p:spPr>
              <a:xfrm>
                <a:off x="6713031" y="6363208"/>
                <a:ext cx="3627" cy="967"/>
              </a:xfrm>
              <a:custGeom>
                <a:avLst/>
                <a:gdLst>
                  <a:gd name="connsiteX0" fmla="*/ 0 w 3627"/>
                  <a:gd name="connsiteY0" fmla="*/ 242 h 967"/>
                  <a:gd name="connsiteX1" fmla="*/ 967 w 3627"/>
                  <a:gd name="connsiteY1" fmla="*/ 0 h 967"/>
                  <a:gd name="connsiteX2" fmla="*/ 3628 w 3627"/>
                  <a:gd name="connsiteY2" fmla="*/ 967 h 967"/>
                  <a:gd name="connsiteX3" fmla="*/ 483 w 3627"/>
                  <a:gd name="connsiteY3" fmla="*/ 242 h 967"/>
                  <a:gd name="connsiteX4" fmla="*/ 0 w 3627"/>
                  <a:gd name="connsiteY4" fmla="*/ 242 h 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967">
                    <a:moveTo>
                      <a:pt x="0" y="242"/>
                    </a:moveTo>
                    <a:cubicBezTo>
                      <a:pt x="241" y="242"/>
                      <a:pt x="483" y="0"/>
                      <a:pt x="967" y="0"/>
                    </a:cubicBezTo>
                    <a:cubicBezTo>
                      <a:pt x="1934" y="242"/>
                      <a:pt x="2660" y="726"/>
                      <a:pt x="3628" y="967"/>
                    </a:cubicBezTo>
                    <a:cubicBezTo>
                      <a:pt x="2660" y="726"/>
                      <a:pt x="1692" y="483"/>
                      <a:pt x="483" y="242"/>
                    </a:cubicBezTo>
                    <a:cubicBezTo>
                      <a:pt x="241" y="242"/>
                      <a:pt x="241" y="242"/>
                      <a:pt x="0" y="242"/>
                    </a:cubicBezTo>
                    <a:close/>
                  </a:path>
                </a:pathLst>
              </a:custGeom>
              <a:grpFill/>
              <a:ln w="2417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AE70E79-1F72-EDCF-B3A6-BB357828E3A1}"/>
                  </a:ext>
                </a:extLst>
              </p:cNvPr>
              <p:cNvSpPr/>
              <p:nvPr/>
            </p:nvSpPr>
            <p:spPr>
              <a:xfrm>
                <a:off x="6718593" y="6403353"/>
                <a:ext cx="9673" cy="11850"/>
              </a:xfrm>
              <a:custGeom>
                <a:avLst/>
                <a:gdLst>
                  <a:gd name="connsiteX0" fmla="*/ 0 w 9673"/>
                  <a:gd name="connsiteY0" fmla="*/ 0 h 11850"/>
                  <a:gd name="connsiteX1" fmla="*/ 726 w 9673"/>
                  <a:gd name="connsiteY1" fmla="*/ 242 h 11850"/>
                  <a:gd name="connsiteX2" fmla="*/ 2902 w 9673"/>
                  <a:gd name="connsiteY2" fmla="*/ 3144 h 11850"/>
                  <a:gd name="connsiteX3" fmla="*/ 9674 w 9673"/>
                  <a:gd name="connsiteY3" fmla="*/ 11850 h 11850"/>
                  <a:gd name="connsiteX4" fmla="*/ 7981 w 9673"/>
                  <a:gd name="connsiteY4" fmla="*/ 9432 h 11850"/>
                  <a:gd name="connsiteX5" fmla="*/ 0 w 9673"/>
                  <a:gd name="connsiteY5" fmla="*/ 0 h 1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 h="11850">
                    <a:moveTo>
                      <a:pt x="0" y="0"/>
                    </a:moveTo>
                    <a:cubicBezTo>
                      <a:pt x="242" y="242"/>
                      <a:pt x="484" y="242"/>
                      <a:pt x="726" y="242"/>
                    </a:cubicBezTo>
                    <a:cubicBezTo>
                      <a:pt x="1451" y="1209"/>
                      <a:pt x="2419" y="1935"/>
                      <a:pt x="2902" y="3144"/>
                    </a:cubicBezTo>
                    <a:cubicBezTo>
                      <a:pt x="6288" y="4837"/>
                      <a:pt x="8707" y="7981"/>
                      <a:pt x="9674" y="11850"/>
                    </a:cubicBezTo>
                    <a:cubicBezTo>
                      <a:pt x="9190" y="11125"/>
                      <a:pt x="8465" y="10399"/>
                      <a:pt x="7981" y="9432"/>
                    </a:cubicBezTo>
                    <a:cubicBezTo>
                      <a:pt x="5805" y="6288"/>
                      <a:pt x="3144" y="3144"/>
                      <a:pt x="0" y="0"/>
                    </a:cubicBezTo>
                    <a:close/>
                  </a:path>
                </a:pathLst>
              </a:custGeom>
              <a:grpFill/>
              <a:ln w="2417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926D980-6422-9181-A05B-D26A401D1E94}"/>
                  </a:ext>
                </a:extLst>
              </p:cNvPr>
              <p:cNvSpPr/>
              <p:nvPr/>
            </p:nvSpPr>
            <p:spPr>
              <a:xfrm>
                <a:off x="6682558" y="6431166"/>
                <a:ext cx="9190" cy="28295"/>
              </a:xfrm>
              <a:custGeom>
                <a:avLst/>
                <a:gdLst>
                  <a:gd name="connsiteX0" fmla="*/ 3870 w 9190"/>
                  <a:gd name="connsiteY0" fmla="*/ 11125 h 28295"/>
                  <a:gd name="connsiteX1" fmla="*/ 483 w 9190"/>
                  <a:gd name="connsiteY1" fmla="*/ 1935 h 28295"/>
                  <a:gd name="connsiteX2" fmla="*/ 0 w 9190"/>
                  <a:gd name="connsiteY2" fmla="*/ 726 h 28295"/>
                  <a:gd name="connsiteX3" fmla="*/ 1209 w 9190"/>
                  <a:gd name="connsiteY3" fmla="*/ 0 h 28295"/>
                  <a:gd name="connsiteX4" fmla="*/ 2419 w 9190"/>
                  <a:gd name="connsiteY4" fmla="*/ 1451 h 28295"/>
                  <a:gd name="connsiteX5" fmla="*/ 6530 w 9190"/>
                  <a:gd name="connsiteY5" fmla="*/ 15720 h 28295"/>
                  <a:gd name="connsiteX6" fmla="*/ 9190 w 9190"/>
                  <a:gd name="connsiteY6" fmla="*/ 26119 h 28295"/>
                  <a:gd name="connsiteX7" fmla="*/ 7497 w 9190"/>
                  <a:gd name="connsiteY7" fmla="*/ 28296 h 28295"/>
                  <a:gd name="connsiteX8" fmla="*/ 6288 w 9190"/>
                  <a:gd name="connsiteY8" fmla="*/ 20799 h 28295"/>
                  <a:gd name="connsiteX9" fmla="*/ 3870 w 9190"/>
                  <a:gd name="connsiteY9" fmla="*/ 11125 h 2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0" h="28295">
                    <a:moveTo>
                      <a:pt x="3870" y="11125"/>
                    </a:moveTo>
                    <a:cubicBezTo>
                      <a:pt x="2902" y="7981"/>
                      <a:pt x="1693" y="4837"/>
                      <a:pt x="483" y="1935"/>
                    </a:cubicBezTo>
                    <a:cubicBezTo>
                      <a:pt x="242" y="1451"/>
                      <a:pt x="242" y="1209"/>
                      <a:pt x="0" y="726"/>
                    </a:cubicBezTo>
                    <a:cubicBezTo>
                      <a:pt x="483" y="484"/>
                      <a:pt x="968" y="242"/>
                      <a:pt x="1209" y="0"/>
                    </a:cubicBezTo>
                    <a:cubicBezTo>
                      <a:pt x="1693" y="484"/>
                      <a:pt x="1934" y="967"/>
                      <a:pt x="2419" y="1451"/>
                    </a:cubicBezTo>
                    <a:cubicBezTo>
                      <a:pt x="3628" y="5804"/>
                      <a:pt x="5079" y="10399"/>
                      <a:pt x="6530" y="15720"/>
                    </a:cubicBezTo>
                    <a:cubicBezTo>
                      <a:pt x="7497" y="19105"/>
                      <a:pt x="8223" y="22491"/>
                      <a:pt x="9190" y="26119"/>
                    </a:cubicBezTo>
                    <a:cubicBezTo>
                      <a:pt x="8706" y="26845"/>
                      <a:pt x="7981" y="27570"/>
                      <a:pt x="7497" y="28296"/>
                    </a:cubicBezTo>
                    <a:cubicBezTo>
                      <a:pt x="7255" y="25877"/>
                      <a:pt x="6772" y="23459"/>
                      <a:pt x="6288" y="20799"/>
                    </a:cubicBezTo>
                    <a:cubicBezTo>
                      <a:pt x="5563" y="17413"/>
                      <a:pt x="4837" y="14269"/>
                      <a:pt x="3870" y="11125"/>
                    </a:cubicBezTo>
                    <a:close/>
                  </a:path>
                </a:pathLst>
              </a:custGeom>
              <a:grpFill/>
              <a:ln w="2417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A1C14B1-9040-5F27-304E-D426F7DCFBCA}"/>
                  </a:ext>
                </a:extLst>
              </p:cNvPr>
              <p:cNvSpPr/>
              <p:nvPr/>
            </p:nvSpPr>
            <p:spPr>
              <a:xfrm>
                <a:off x="6623125" y="6418831"/>
                <a:ext cx="5501" cy="2176"/>
              </a:xfrm>
              <a:custGeom>
                <a:avLst/>
                <a:gdLst>
                  <a:gd name="connsiteX0" fmla="*/ 181 w 5501"/>
                  <a:gd name="connsiteY0" fmla="*/ 0 h 2176"/>
                  <a:gd name="connsiteX1" fmla="*/ 5502 w 5501"/>
                  <a:gd name="connsiteY1" fmla="*/ 1935 h 2176"/>
                  <a:gd name="connsiteX2" fmla="*/ 5018 w 5501"/>
                  <a:gd name="connsiteY2" fmla="*/ 2177 h 2176"/>
                  <a:gd name="connsiteX3" fmla="*/ 665 w 5501"/>
                  <a:gd name="connsiteY3" fmla="*/ 484 h 2176"/>
                  <a:gd name="connsiteX4" fmla="*/ 181 w 5501"/>
                  <a:gd name="connsiteY4" fmla="*/ 0 h 2176"/>
                  <a:gd name="connsiteX5" fmla="*/ 181 w 5501"/>
                  <a:gd name="connsiteY5" fmla="*/ 0 h 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1" h="2176">
                    <a:moveTo>
                      <a:pt x="181" y="0"/>
                    </a:moveTo>
                    <a:cubicBezTo>
                      <a:pt x="2116" y="726"/>
                      <a:pt x="3809" y="1451"/>
                      <a:pt x="5502" y="1935"/>
                    </a:cubicBezTo>
                    <a:cubicBezTo>
                      <a:pt x="5260" y="1935"/>
                      <a:pt x="5018" y="1935"/>
                      <a:pt x="5018" y="2177"/>
                    </a:cubicBezTo>
                    <a:cubicBezTo>
                      <a:pt x="3809" y="1451"/>
                      <a:pt x="2358" y="968"/>
                      <a:pt x="665" y="484"/>
                    </a:cubicBezTo>
                    <a:cubicBezTo>
                      <a:pt x="423" y="242"/>
                      <a:pt x="181" y="242"/>
                      <a:pt x="181" y="0"/>
                    </a:cubicBezTo>
                    <a:cubicBezTo>
                      <a:pt x="-60" y="0"/>
                      <a:pt x="-60" y="0"/>
                      <a:pt x="181" y="0"/>
                    </a:cubicBezTo>
                    <a:close/>
                  </a:path>
                </a:pathLst>
              </a:custGeom>
              <a:grpFill/>
              <a:ln w="2417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17A54D-C849-C6EC-27E8-46A129B4E5A9}"/>
                  </a:ext>
                </a:extLst>
              </p:cNvPr>
              <p:cNvSpPr/>
              <p:nvPr/>
            </p:nvSpPr>
            <p:spPr>
              <a:xfrm>
                <a:off x="6691023" y="6395131"/>
                <a:ext cx="40312" cy="54471"/>
              </a:xfrm>
              <a:custGeom>
                <a:avLst/>
                <a:gdLst>
                  <a:gd name="connsiteX0" fmla="*/ 9916 w 40312"/>
                  <a:gd name="connsiteY0" fmla="*/ 45225 h 54471"/>
                  <a:gd name="connsiteX1" fmla="*/ 7738 w 40312"/>
                  <a:gd name="connsiteY1" fmla="*/ 42323 h 54471"/>
                  <a:gd name="connsiteX2" fmla="*/ 7738 w 40312"/>
                  <a:gd name="connsiteY2" fmla="*/ 42323 h 54471"/>
                  <a:gd name="connsiteX3" fmla="*/ 14027 w 40312"/>
                  <a:gd name="connsiteY3" fmla="*/ 44983 h 54471"/>
                  <a:gd name="connsiteX4" fmla="*/ 25877 w 40312"/>
                  <a:gd name="connsiteY4" fmla="*/ 48853 h 54471"/>
                  <a:gd name="connsiteX5" fmla="*/ 16929 w 40312"/>
                  <a:gd name="connsiteY5" fmla="*/ 39904 h 54471"/>
                  <a:gd name="connsiteX6" fmla="*/ 0 w 40312"/>
                  <a:gd name="connsiteY6" fmla="*/ 27086 h 54471"/>
                  <a:gd name="connsiteX7" fmla="*/ 241 w 40312"/>
                  <a:gd name="connsiteY7" fmla="*/ 23217 h 54471"/>
                  <a:gd name="connsiteX8" fmla="*/ 7981 w 40312"/>
                  <a:gd name="connsiteY8" fmla="*/ 14511 h 54471"/>
                  <a:gd name="connsiteX9" fmla="*/ 1934 w 40312"/>
                  <a:gd name="connsiteY9" fmla="*/ 4837 h 54471"/>
                  <a:gd name="connsiteX10" fmla="*/ 2902 w 40312"/>
                  <a:gd name="connsiteY10" fmla="*/ 0 h 54471"/>
                  <a:gd name="connsiteX11" fmla="*/ 3628 w 40312"/>
                  <a:gd name="connsiteY11" fmla="*/ 484 h 54471"/>
                  <a:gd name="connsiteX12" fmla="*/ 18622 w 40312"/>
                  <a:gd name="connsiteY12" fmla="*/ 11367 h 54471"/>
                  <a:gd name="connsiteX13" fmla="*/ 31681 w 40312"/>
                  <a:gd name="connsiteY13" fmla="*/ 21282 h 54471"/>
                  <a:gd name="connsiteX14" fmla="*/ 38211 w 40312"/>
                  <a:gd name="connsiteY14" fmla="*/ 26361 h 54471"/>
                  <a:gd name="connsiteX15" fmla="*/ 37243 w 40312"/>
                  <a:gd name="connsiteY15" fmla="*/ 30956 h 54471"/>
                  <a:gd name="connsiteX16" fmla="*/ 37002 w 40312"/>
                  <a:gd name="connsiteY16" fmla="*/ 49336 h 54471"/>
                  <a:gd name="connsiteX17" fmla="*/ 21282 w 40312"/>
                  <a:gd name="connsiteY17" fmla="*/ 53931 h 54471"/>
                  <a:gd name="connsiteX18" fmla="*/ 10883 w 40312"/>
                  <a:gd name="connsiteY18" fmla="*/ 45467 h 54471"/>
                  <a:gd name="connsiteX19" fmla="*/ 9916 w 40312"/>
                  <a:gd name="connsiteY19" fmla="*/ 45225 h 5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312" h="54471">
                    <a:moveTo>
                      <a:pt x="9916" y="45225"/>
                    </a:moveTo>
                    <a:cubicBezTo>
                      <a:pt x="9190" y="44257"/>
                      <a:pt x="8465" y="43290"/>
                      <a:pt x="7738" y="42323"/>
                    </a:cubicBezTo>
                    <a:cubicBezTo>
                      <a:pt x="7738" y="42323"/>
                      <a:pt x="7738" y="42323"/>
                      <a:pt x="7738" y="42323"/>
                    </a:cubicBezTo>
                    <a:cubicBezTo>
                      <a:pt x="9916" y="43290"/>
                      <a:pt x="12092" y="44257"/>
                      <a:pt x="14027" y="44983"/>
                    </a:cubicBezTo>
                    <a:cubicBezTo>
                      <a:pt x="20798" y="47885"/>
                      <a:pt x="25877" y="48853"/>
                      <a:pt x="25877" y="48853"/>
                    </a:cubicBezTo>
                    <a:cubicBezTo>
                      <a:pt x="25877" y="48853"/>
                      <a:pt x="22491" y="44741"/>
                      <a:pt x="16929" y="39904"/>
                    </a:cubicBezTo>
                    <a:cubicBezTo>
                      <a:pt x="12576" y="35793"/>
                      <a:pt x="6530" y="31440"/>
                      <a:pt x="0" y="27086"/>
                    </a:cubicBezTo>
                    <a:cubicBezTo>
                      <a:pt x="0" y="25877"/>
                      <a:pt x="0" y="24668"/>
                      <a:pt x="241" y="23217"/>
                    </a:cubicBezTo>
                    <a:cubicBezTo>
                      <a:pt x="967" y="18864"/>
                      <a:pt x="4111" y="15962"/>
                      <a:pt x="7981" y="14511"/>
                    </a:cubicBezTo>
                    <a:cubicBezTo>
                      <a:pt x="4836" y="11850"/>
                      <a:pt x="2660" y="9190"/>
                      <a:pt x="1934" y="4837"/>
                    </a:cubicBezTo>
                    <a:cubicBezTo>
                      <a:pt x="1692" y="3144"/>
                      <a:pt x="2177" y="1451"/>
                      <a:pt x="2902" y="0"/>
                    </a:cubicBezTo>
                    <a:cubicBezTo>
                      <a:pt x="3144" y="242"/>
                      <a:pt x="3385" y="242"/>
                      <a:pt x="3628" y="484"/>
                    </a:cubicBezTo>
                    <a:cubicBezTo>
                      <a:pt x="8706" y="4111"/>
                      <a:pt x="13785" y="7981"/>
                      <a:pt x="18622" y="11367"/>
                    </a:cubicBezTo>
                    <a:cubicBezTo>
                      <a:pt x="23459" y="14994"/>
                      <a:pt x="27812" y="18380"/>
                      <a:pt x="31681" y="21282"/>
                    </a:cubicBezTo>
                    <a:cubicBezTo>
                      <a:pt x="34100" y="23217"/>
                      <a:pt x="36277" y="24910"/>
                      <a:pt x="38211" y="26361"/>
                    </a:cubicBezTo>
                    <a:cubicBezTo>
                      <a:pt x="37969" y="27812"/>
                      <a:pt x="37728" y="29505"/>
                      <a:pt x="37243" y="30956"/>
                    </a:cubicBezTo>
                    <a:cubicBezTo>
                      <a:pt x="40630" y="36760"/>
                      <a:pt x="42081" y="43048"/>
                      <a:pt x="37002" y="49336"/>
                    </a:cubicBezTo>
                    <a:cubicBezTo>
                      <a:pt x="33375" y="53931"/>
                      <a:pt x="26844" y="55382"/>
                      <a:pt x="21282" y="53931"/>
                    </a:cubicBezTo>
                    <a:cubicBezTo>
                      <a:pt x="17654" y="50787"/>
                      <a:pt x="14027" y="47885"/>
                      <a:pt x="10883" y="45467"/>
                    </a:cubicBezTo>
                    <a:cubicBezTo>
                      <a:pt x="10399" y="45467"/>
                      <a:pt x="10157" y="45225"/>
                      <a:pt x="9916" y="45225"/>
                    </a:cubicBezTo>
                    <a:close/>
                  </a:path>
                </a:pathLst>
              </a:custGeom>
              <a:grpFill/>
              <a:ln w="2417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59946E5-A944-DBDE-D284-A44040BC4D3C}"/>
                  </a:ext>
                </a:extLst>
              </p:cNvPr>
              <p:cNvSpPr/>
              <p:nvPr/>
            </p:nvSpPr>
            <p:spPr>
              <a:xfrm>
                <a:off x="6912793" y="6475181"/>
                <a:ext cx="54656" cy="47885"/>
              </a:xfrm>
              <a:custGeom>
                <a:avLst/>
                <a:gdLst>
                  <a:gd name="connsiteX0" fmla="*/ 25394 w 54656"/>
                  <a:gd name="connsiteY0" fmla="*/ 26603 h 47885"/>
                  <a:gd name="connsiteX1" fmla="*/ 7497 w 54656"/>
                  <a:gd name="connsiteY1" fmla="*/ 9190 h 47885"/>
                  <a:gd name="connsiteX2" fmla="*/ 0 w 54656"/>
                  <a:gd name="connsiteY2" fmla="*/ 0 h 47885"/>
                  <a:gd name="connsiteX3" fmla="*/ 10883 w 54656"/>
                  <a:gd name="connsiteY3" fmla="*/ 4353 h 47885"/>
                  <a:gd name="connsiteX4" fmla="*/ 31924 w 54656"/>
                  <a:gd name="connsiteY4" fmla="*/ 18864 h 47885"/>
                  <a:gd name="connsiteX5" fmla="*/ 48853 w 54656"/>
                  <a:gd name="connsiteY5" fmla="*/ 37728 h 47885"/>
                  <a:gd name="connsiteX6" fmla="*/ 54657 w 54656"/>
                  <a:gd name="connsiteY6" fmla="*/ 47885 h 47885"/>
                  <a:gd name="connsiteX7" fmla="*/ 44741 w 54656"/>
                  <a:gd name="connsiteY7" fmla="*/ 41597 h 47885"/>
                  <a:gd name="connsiteX8" fmla="*/ 25394 w 54656"/>
                  <a:gd name="connsiteY8" fmla="*/ 26603 h 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56" h="47885">
                    <a:moveTo>
                      <a:pt x="25394" y="26603"/>
                    </a:moveTo>
                    <a:cubicBezTo>
                      <a:pt x="18622" y="20557"/>
                      <a:pt x="12092" y="14511"/>
                      <a:pt x="7497" y="9190"/>
                    </a:cubicBezTo>
                    <a:cubicBezTo>
                      <a:pt x="2902" y="4111"/>
                      <a:pt x="0" y="0"/>
                      <a:pt x="0" y="0"/>
                    </a:cubicBezTo>
                    <a:cubicBezTo>
                      <a:pt x="0" y="0"/>
                      <a:pt x="4595" y="1209"/>
                      <a:pt x="10883" y="4353"/>
                    </a:cubicBezTo>
                    <a:cubicBezTo>
                      <a:pt x="17171" y="7497"/>
                      <a:pt x="24910" y="12576"/>
                      <a:pt x="31924" y="18864"/>
                    </a:cubicBezTo>
                    <a:cubicBezTo>
                      <a:pt x="38937" y="24910"/>
                      <a:pt x="44983" y="31924"/>
                      <a:pt x="48853" y="37728"/>
                    </a:cubicBezTo>
                    <a:cubicBezTo>
                      <a:pt x="52964" y="43532"/>
                      <a:pt x="54657" y="47885"/>
                      <a:pt x="54657" y="47885"/>
                    </a:cubicBezTo>
                    <a:cubicBezTo>
                      <a:pt x="54657" y="47885"/>
                      <a:pt x="50304" y="45708"/>
                      <a:pt x="44741" y="41597"/>
                    </a:cubicBezTo>
                    <a:cubicBezTo>
                      <a:pt x="39179" y="38211"/>
                      <a:pt x="32166" y="32649"/>
                      <a:pt x="25394" y="26603"/>
                    </a:cubicBezTo>
                    <a:close/>
                  </a:path>
                </a:pathLst>
              </a:custGeom>
              <a:grpFill/>
              <a:ln w="24174" cap="flat">
                <a:noFill/>
                <a:prstDash val="solid"/>
                <a:miter/>
              </a:ln>
            </p:spPr>
            <p:txBody>
              <a:bodyPr rtlCol="0" anchor="ctr"/>
              <a:lstStyle/>
              <a:p>
                <a:endParaRPr lang="en-US"/>
              </a:p>
            </p:txBody>
          </p:sp>
        </p:grpSp>
        <p:grpSp>
          <p:nvGrpSpPr>
            <p:cNvPr id="64"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0DD743E-8386-1B28-FEC3-93DFD75AF656}"/>
                </a:ext>
              </a:extLst>
            </p:cNvPr>
            <p:cNvGrpSpPr/>
            <p:nvPr/>
          </p:nvGrpSpPr>
          <p:grpSpPr>
            <a:xfrm>
              <a:off x="1106852" y="5986173"/>
              <a:ext cx="775593" cy="1040653"/>
              <a:chOff x="1106852" y="5986173"/>
              <a:chExt cx="775593" cy="1040653"/>
            </a:xfrm>
            <a:grpFill/>
          </p:grpSpPr>
          <p:sp>
            <p:nvSpPr>
              <p:cNvPr id="208" name="Freeform: Shape 20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032EE2-6263-3B16-6AF7-7F472AA82BB1}"/>
                  </a:ext>
                </a:extLst>
              </p:cNvPr>
              <p:cNvSpPr/>
              <p:nvPr/>
            </p:nvSpPr>
            <p:spPr>
              <a:xfrm>
                <a:off x="1547492" y="6146757"/>
                <a:ext cx="23458" cy="21524"/>
              </a:xfrm>
              <a:custGeom>
                <a:avLst/>
                <a:gdLst>
                  <a:gd name="connsiteX0" fmla="*/ 14511 w 23458"/>
                  <a:gd name="connsiteY0" fmla="*/ 10158 h 21524"/>
                  <a:gd name="connsiteX1" fmla="*/ 23459 w 23458"/>
                  <a:gd name="connsiteY1" fmla="*/ 0 h 21524"/>
                  <a:gd name="connsiteX2" fmla="*/ 15478 w 23458"/>
                  <a:gd name="connsiteY2" fmla="*/ 2902 h 21524"/>
                  <a:gd name="connsiteX3" fmla="*/ 9674 w 23458"/>
                  <a:gd name="connsiteY3" fmla="*/ 9674 h 21524"/>
                  <a:gd name="connsiteX4" fmla="*/ 0 w 23458"/>
                  <a:gd name="connsiteY4" fmla="*/ 21524 h 21524"/>
                  <a:gd name="connsiteX5" fmla="*/ 7013 w 23458"/>
                  <a:gd name="connsiteY5" fmla="*/ 20073 h 21524"/>
                  <a:gd name="connsiteX6" fmla="*/ 14511 w 23458"/>
                  <a:gd name="connsiteY6" fmla="*/ 10158 h 2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8" h="21524">
                    <a:moveTo>
                      <a:pt x="14511" y="10158"/>
                    </a:moveTo>
                    <a:cubicBezTo>
                      <a:pt x="17413" y="6772"/>
                      <a:pt x="20315" y="3144"/>
                      <a:pt x="23459" y="0"/>
                    </a:cubicBezTo>
                    <a:cubicBezTo>
                      <a:pt x="20799" y="968"/>
                      <a:pt x="18380" y="1935"/>
                      <a:pt x="15478" y="2902"/>
                    </a:cubicBezTo>
                    <a:cubicBezTo>
                      <a:pt x="13543" y="5079"/>
                      <a:pt x="11608" y="7255"/>
                      <a:pt x="9674" y="9674"/>
                    </a:cubicBezTo>
                    <a:cubicBezTo>
                      <a:pt x="6288" y="13544"/>
                      <a:pt x="3144" y="17655"/>
                      <a:pt x="0" y="21524"/>
                    </a:cubicBezTo>
                    <a:cubicBezTo>
                      <a:pt x="2418" y="21041"/>
                      <a:pt x="4837" y="20315"/>
                      <a:pt x="7013" y="20073"/>
                    </a:cubicBezTo>
                    <a:cubicBezTo>
                      <a:pt x="9432" y="16687"/>
                      <a:pt x="11850" y="13544"/>
                      <a:pt x="14511" y="10158"/>
                    </a:cubicBezTo>
                    <a:close/>
                  </a:path>
                </a:pathLst>
              </a:custGeom>
              <a:grpFill/>
              <a:ln w="2417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206A95E-BB79-75E9-978D-9D4946D084A5}"/>
                  </a:ext>
                </a:extLst>
              </p:cNvPr>
              <p:cNvSpPr/>
              <p:nvPr/>
            </p:nvSpPr>
            <p:spPr>
              <a:xfrm>
                <a:off x="1517745" y="6202623"/>
                <a:ext cx="7980" cy="4836"/>
              </a:xfrm>
              <a:custGeom>
                <a:avLst/>
                <a:gdLst>
                  <a:gd name="connsiteX0" fmla="*/ 1693 w 7980"/>
                  <a:gd name="connsiteY0" fmla="*/ 2660 h 4836"/>
                  <a:gd name="connsiteX1" fmla="*/ 0 w 7980"/>
                  <a:gd name="connsiteY1" fmla="*/ 4837 h 4836"/>
                  <a:gd name="connsiteX2" fmla="*/ 7981 w 7980"/>
                  <a:gd name="connsiteY2" fmla="*/ 242 h 4836"/>
                  <a:gd name="connsiteX3" fmla="*/ 6046 w 7980"/>
                  <a:gd name="connsiteY3" fmla="*/ 0 h 4836"/>
                  <a:gd name="connsiteX4" fmla="*/ 1693 w 7980"/>
                  <a:gd name="connsiteY4" fmla="*/ 2660 h 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0" h="4836">
                    <a:moveTo>
                      <a:pt x="1693" y="2660"/>
                    </a:moveTo>
                    <a:cubicBezTo>
                      <a:pt x="1209" y="3386"/>
                      <a:pt x="484" y="4111"/>
                      <a:pt x="0" y="4837"/>
                    </a:cubicBezTo>
                    <a:cubicBezTo>
                      <a:pt x="2660" y="3386"/>
                      <a:pt x="5320" y="1693"/>
                      <a:pt x="7981" y="242"/>
                    </a:cubicBezTo>
                    <a:cubicBezTo>
                      <a:pt x="7255" y="0"/>
                      <a:pt x="6530" y="0"/>
                      <a:pt x="6046" y="0"/>
                    </a:cubicBezTo>
                    <a:cubicBezTo>
                      <a:pt x="4595" y="967"/>
                      <a:pt x="3144" y="1693"/>
                      <a:pt x="1693" y="2660"/>
                    </a:cubicBezTo>
                    <a:close/>
                  </a:path>
                </a:pathLst>
              </a:custGeom>
              <a:grpFill/>
              <a:ln w="2417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08FF3C7-CC65-E4D0-33CC-16EB3CA71682}"/>
                  </a:ext>
                </a:extLst>
              </p:cNvPr>
              <p:cNvSpPr/>
              <p:nvPr/>
            </p:nvSpPr>
            <p:spPr>
              <a:xfrm>
                <a:off x="1528628" y="6156673"/>
                <a:ext cx="13785" cy="17412"/>
              </a:xfrm>
              <a:custGeom>
                <a:avLst/>
                <a:gdLst>
                  <a:gd name="connsiteX0" fmla="*/ 2418 w 13785"/>
                  <a:gd name="connsiteY0" fmla="*/ 15962 h 17412"/>
                  <a:gd name="connsiteX1" fmla="*/ 10641 w 13785"/>
                  <a:gd name="connsiteY1" fmla="*/ 4111 h 17412"/>
                  <a:gd name="connsiteX2" fmla="*/ 13785 w 13785"/>
                  <a:gd name="connsiteY2" fmla="*/ 0 h 17412"/>
                  <a:gd name="connsiteX3" fmla="*/ 11850 w 13785"/>
                  <a:gd name="connsiteY3" fmla="*/ 484 h 17412"/>
                  <a:gd name="connsiteX4" fmla="*/ 0 w 13785"/>
                  <a:gd name="connsiteY4" fmla="*/ 17413 h 17412"/>
                  <a:gd name="connsiteX5" fmla="*/ 1935 w 13785"/>
                  <a:gd name="connsiteY5" fmla="*/ 16687 h 17412"/>
                  <a:gd name="connsiteX6" fmla="*/ 2418 w 13785"/>
                  <a:gd name="connsiteY6" fmla="*/ 15962 h 1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5" h="17412">
                    <a:moveTo>
                      <a:pt x="2418" y="15962"/>
                    </a:moveTo>
                    <a:cubicBezTo>
                      <a:pt x="5079" y="12092"/>
                      <a:pt x="7497" y="7981"/>
                      <a:pt x="10641" y="4111"/>
                    </a:cubicBezTo>
                    <a:cubicBezTo>
                      <a:pt x="11608" y="2660"/>
                      <a:pt x="12576" y="1451"/>
                      <a:pt x="13785" y="0"/>
                    </a:cubicBezTo>
                    <a:cubicBezTo>
                      <a:pt x="13059" y="242"/>
                      <a:pt x="12576" y="484"/>
                      <a:pt x="11850" y="484"/>
                    </a:cubicBezTo>
                    <a:cubicBezTo>
                      <a:pt x="7981" y="6046"/>
                      <a:pt x="4111" y="11608"/>
                      <a:pt x="0" y="17413"/>
                    </a:cubicBezTo>
                    <a:cubicBezTo>
                      <a:pt x="726" y="17171"/>
                      <a:pt x="1451" y="16929"/>
                      <a:pt x="1935" y="16687"/>
                    </a:cubicBezTo>
                    <a:cubicBezTo>
                      <a:pt x="2177" y="16446"/>
                      <a:pt x="2177" y="16203"/>
                      <a:pt x="2418" y="15962"/>
                    </a:cubicBezTo>
                    <a:close/>
                  </a:path>
                </a:pathLst>
              </a:custGeom>
              <a:grpFill/>
              <a:ln w="2417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80A00DA-7E37-E6A4-1C8C-28AEC69E2A4E}"/>
                  </a:ext>
                </a:extLst>
              </p:cNvPr>
              <p:cNvSpPr/>
              <p:nvPr/>
            </p:nvSpPr>
            <p:spPr>
              <a:xfrm>
                <a:off x="1566597" y="6182308"/>
                <a:ext cx="4594" cy="2176"/>
              </a:xfrm>
              <a:custGeom>
                <a:avLst/>
                <a:gdLst>
                  <a:gd name="connsiteX0" fmla="*/ 0 w 4594"/>
                  <a:gd name="connsiteY0" fmla="*/ 2177 h 2176"/>
                  <a:gd name="connsiteX1" fmla="*/ 4595 w 4594"/>
                  <a:gd name="connsiteY1" fmla="*/ 484 h 2176"/>
                  <a:gd name="connsiteX2" fmla="*/ 2418 w 4594"/>
                  <a:gd name="connsiteY2" fmla="*/ 0 h 2176"/>
                  <a:gd name="connsiteX3" fmla="*/ 0 w 4594"/>
                  <a:gd name="connsiteY3" fmla="*/ 2177 h 2176"/>
                </a:gdLst>
                <a:ahLst/>
                <a:cxnLst>
                  <a:cxn ang="0">
                    <a:pos x="connsiteX0" y="connsiteY0"/>
                  </a:cxn>
                  <a:cxn ang="0">
                    <a:pos x="connsiteX1" y="connsiteY1"/>
                  </a:cxn>
                  <a:cxn ang="0">
                    <a:pos x="connsiteX2" y="connsiteY2"/>
                  </a:cxn>
                  <a:cxn ang="0">
                    <a:pos x="connsiteX3" y="connsiteY3"/>
                  </a:cxn>
                </a:cxnLst>
                <a:rect l="l" t="t" r="r" b="b"/>
                <a:pathLst>
                  <a:path w="4594" h="2176">
                    <a:moveTo>
                      <a:pt x="0" y="2177"/>
                    </a:moveTo>
                    <a:cubicBezTo>
                      <a:pt x="1451" y="1693"/>
                      <a:pt x="2902" y="968"/>
                      <a:pt x="4595" y="484"/>
                    </a:cubicBezTo>
                    <a:cubicBezTo>
                      <a:pt x="3869" y="242"/>
                      <a:pt x="3144" y="0"/>
                      <a:pt x="2418" y="0"/>
                    </a:cubicBezTo>
                    <a:cubicBezTo>
                      <a:pt x="1451" y="726"/>
                      <a:pt x="726" y="1451"/>
                      <a:pt x="0" y="2177"/>
                    </a:cubicBezTo>
                    <a:close/>
                  </a:path>
                </a:pathLst>
              </a:custGeom>
              <a:grpFill/>
              <a:ln w="2417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0BAEF6-BCA3-6731-3B01-4E9C54466ED0}"/>
                  </a:ext>
                </a:extLst>
              </p:cNvPr>
              <p:cNvSpPr/>
              <p:nvPr/>
            </p:nvSpPr>
            <p:spPr>
              <a:xfrm>
                <a:off x="1522824" y="6136842"/>
                <a:ext cx="20556" cy="16445"/>
              </a:xfrm>
              <a:custGeom>
                <a:avLst/>
                <a:gdLst>
                  <a:gd name="connsiteX0" fmla="*/ 10399 w 20556"/>
                  <a:gd name="connsiteY0" fmla="*/ 11850 h 16445"/>
                  <a:gd name="connsiteX1" fmla="*/ 13785 w 20556"/>
                  <a:gd name="connsiteY1" fmla="*/ 7739 h 16445"/>
                  <a:gd name="connsiteX2" fmla="*/ 20557 w 20556"/>
                  <a:gd name="connsiteY2" fmla="*/ 0 h 16445"/>
                  <a:gd name="connsiteX3" fmla="*/ 17413 w 20556"/>
                  <a:gd name="connsiteY3" fmla="*/ 1451 h 16445"/>
                  <a:gd name="connsiteX4" fmla="*/ 4353 w 20556"/>
                  <a:gd name="connsiteY4" fmla="*/ 7013 h 16445"/>
                  <a:gd name="connsiteX5" fmla="*/ 0 w 20556"/>
                  <a:gd name="connsiteY5" fmla="*/ 16445 h 16445"/>
                  <a:gd name="connsiteX6" fmla="*/ 4837 w 20556"/>
                  <a:gd name="connsiteY6" fmla="*/ 14510 h 16445"/>
                  <a:gd name="connsiteX7" fmla="*/ 10399 w 20556"/>
                  <a:gd name="connsiteY7" fmla="*/ 11850 h 1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 h="16445">
                    <a:moveTo>
                      <a:pt x="10399" y="11850"/>
                    </a:moveTo>
                    <a:cubicBezTo>
                      <a:pt x="11608" y="10399"/>
                      <a:pt x="12818" y="8948"/>
                      <a:pt x="13785" y="7739"/>
                    </a:cubicBezTo>
                    <a:cubicBezTo>
                      <a:pt x="16203" y="5079"/>
                      <a:pt x="18380" y="2418"/>
                      <a:pt x="20557" y="0"/>
                    </a:cubicBezTo>
                    <a:cubicBezTo>
                      <a:pt x="19589" y="483"/>
                      <a:pt x="18380" y="967"/>
                      <a:pt x="17413" y="1451"/>
                    </a:cubicBezTo>
                    <a:cubicBezTo>
                      <a:pt x="12818" y="3628"/>
                      <a:pt x="8464" y="5321"/>
                      <a:pt x="4353" y="7013"/>
                    </a:cubicBezTo>
                    <a:cubicBezTo>
                      <a:pt x="3386" y="9674"/>
                      <a:pt x="1935" y="12818"/>
                      <a:pt x="0" y="16445"/>
                    </a:cubicBezTo>
                    <a:cubicBezTo>
                      <a:pt x="1935" y="15720"/>
                      <a:pt x="3386" y="14994"/>
                      <a:pt x="4837" y="14510"/>
                    </a:cubicBezTo>
                    <a:cubicBezTo>
                      <a:pt x="6530" y="13785"/>
                      <a:pt x="8464" y="12818"/>
                      <a:pt x="10399" y="11850"/>
                    </a:cubicBezTo>
                    <a:close/>
                  </a:path>
                </a:pathLst>
              </a:custGeom>
              <a:grpFill/>
              <a:ln w="2417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113AFF0-56AD-1FD3-E66A-1A8AA330FCA8}"/>
                  </a:ext>
                </a:extLst>
              </p:cNvPr>
              <p:cNvSpPr/>
              <p:nvPr/>
            </p:nvSpPr>
            <p:spPr>
              <a:xfrm>
                <a:off x="1539994" y="6164895"/>
                <a:ext cx="35067" cy="29747"/>
              </a:xfrm>
              <a:custGeom>
                <a:avLst/>
                <a:gdLst>
                  <a:gd name="connsiteX0" fmla="*/ 11850 w 35067"/>
                  <a:gd name="connsiteY0" fmla="*/ 17171 h 29747"/>
                  <a:gd name="connsiteX1" fmla="*/ 6772 w 35067"/>
                  <a:gd name="connsiteY1" fmla="*/ 22492 h 29747"/>
                  <a:gd name="connsiteX2" fmla="*/ 9432 w 35067"/>
                  <a:gd name="connsiteY2" fmla="*/ 22250 h 29747"/>
                  <a:gd name="connsiteX3" fmla="*/ 5321 w 35067"/>
                  <a:gd name="connsiteY3" fmla="*/ 24910 h 29747"/>
                  <a:gd name="connsiteX4" fmla="*/ 3144 w 35067"/>
                  <a:gd name="connsiteY4" fmla="*/ 26361 h 29747"/>
                  <a:gd name="connsiteX5" fmla="*/ 0 w 35067"/>
                  <a:gd name="connsiteY5" fmla="*/ 29505 h 29747"/>
                  <a:gd name="connsiteX6" fmla="*/ 2660 w 35067"/>
                  <a:gd name="connsiteY6" fmla="*/ 29747 h 29747"/>
                  <a:gd name="connsiteX7" fmla="*/ 20073 w 35067"/>
                  <a:gd name="connsiteY7" fmla="*/ 22250 h 29747"/>
                  <a:gd name="connsiteX8" fmla="*/ 23701 w 35067"/>
                  <a:gd name="connsiteY8" fmla="*/ 16204 h 29747"/>
                  <a:gd name="connsiteX9" fmla="*/ 20315 w 35067"/>
                  <a:gd name="connsiteY9" fmla="*/ 15236 h 29747"/>
                  <a:gd name="connsiteX10" fmla="*/ 24184 w 35067"/>
                  <a:gd name="connsiteY10" fmla="*/ 14027 h 29747"/>
                  <a:gd name="connsiteX11" fmla="*/ 25152 w 35067"/>
                  <a:gd name="connsiteY11" fmla="*/ 13785 h 29747"/>
                  <a:gd name="connsiteX12" fmla="*/ 28296 w 35067"/>
                  <a:gd name="connsiteY12" fmla="*/ 9190 h 29747"/>
                  <a:gd name="connsiteX13" fmla="*/ 35067 w 35067"/>
                  <a:gd name="connsiteY13" fmla="*/ 0 h 29747"/>
                  <a:gd name="connsiteX14" fmla="*/ 30956 w 35067"/>
                  <a:gd name="connsiteY14" fmla="*/ 2177 h 29747"/>
                  <a:gd name="connsiteX15" fmla="*/ 24184 w 35067"/>
                  <a:gd name="connsiteY15" fmla="*/ 5321 h 29747"/>
                  <a:gd name="connsiteX16" fmla="*/ 11850 w 35067"/>
                  <a:gd name="connsiteY16" fmla="*/ 17171 h 2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67" h="29747">
                    <a:moveTo>
                      <a:pt x="11850" y="17171"/>
                    </a:moveTo>
                    <a:cubicBezTo>
                      <a:pt x="9916" y="19106"/>
                      <a:pt x="8223" y="20799"/>
                      <a:pt x="6772" y="22492"/>
                    </a:cubicBezTo>
                    <a:cubicBezTo>
                      <a:pt x="8465" y="22250"/>
                      <a:pt x="9432" y="22250"/>
                      <a:pt x="9432" y="22250"/>
                    </a:cubicBezTo>
                    <a:cubicBezTo>
                      <a:pt x="9432" y="22250"/>
                      <a:pt x="7981" y="23217"/>
                      <a:pt x="5321" y="24910"/>
                    </a:cubicBezTo>
                    <a:cubicBezTo>
                      <a:pt x="4595" y="25394"/>
                      <a:pt x="3869" y="25877"/>
                      <a:pt x="3144" y="26361"/>
                    </a:cubicBezTo>
                    <a:cubicBezTo>
                      <a:pt x="1935" y="27570"/>
                      <a:pt x="967" y="28538"/>
                      <a:pt x="0" y="29505"/>
                    </a:cubicBezTo>
                    <a:cubicBezTo>
                      <a:pt x="967" y="29505"/>
                      <a:pt x="1935" y="29505"/>
                      <a:pt x="2660" y="29747"/>
                    </a:cubicBezTo>
                    <a:cubicBezTo>
                      <a:pt x="8223" y="27087"/>
                      <a:pt x="14027" y="24668"/>
                      <a:pt x="20073" y="22250"/>
                    </a:cubicBezTo>
                    <a:cubicBezTo>
                      <a:pt x="21040" y="20557"/>
                      <a:pt x="22250" y="18380"/>
                      <a:pt x="23701" y="16204"/>
                    </a:cubicBezTo>
                    <a:cubicBezTo>
                      <a:pt x="21766" y="15720"/>
                      <a:pt x="20315" y="15236"/>
                      <a:pt x="20315" y="15236"/>
                    </a:cubicBezTo>
                    <a:cubicBezTo>
                      <a:pt x="20315" y="15236"/>
                      <a:pt x="21766" y="14752"/>
                      <a:pt x="24184" y="14027"/>
                    </a:cubicBezTo>
                    <a:cubicBezTo>
                      <a:pt x="24426" y="14027"/>
                      <a:pt x="24668" y="13785"/>
                      <a:pt x="25152" y="13785"/>
                    </a:cubicBezTo>
                    <a:cubicBezTo>
                      <a:pt x="26119" y="12334"/>
                      <a:pt x="27086" y="10641"/>
                      <a:pt x="28296" y="9190"/>
                    </a:cubicBezTo>
                    <a:cubicBezTo>
                      <a:pt x="30230" y="6288"/>
                      <a:pt x="32649" y="3144"/>
                      <a:pt x="35067" y="0"/>
                    </a:cubicBezTo>
                    <a:cubicBezTo>
                      <a:pt x="34342" y="484"/>
                      <a:pt x="32891" y="1209"/>
                      <a:pt x="30956" y="2177"/>
                    </a:cubicBezTo>
                    <a:cubicBezTo>
                      <a:pt x="29021" y="3144"/>
                      <a:pt x="26845" y="4112"/>
                      <a:pt x="24184" y="5321"/>
                    </a:cubicBezTo>
                    <a:cubicBezTo>
                      <a:pt x="19589" y="9190"/>
                      <a:pt x="15478" y="13544"/>
                      <a:pt x="11850" y="17171"/>
                    </a:cubicBezTo>
                    <a:close/>
                  </a:path>
                </a:pathLst>
              </a:custGeom>
              <a:grpFill/>
              <a:ln w="2417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D808941-7D2C-AB88-2555-B99DC99C68F4}"/>
                  </a:ext>
                </a:extLst>
              </p:cNvPr>
              <p:cNvSpPr/>
              <p:nvPr/>
            </p:nvSpPr>
            <p:spPr>
              <a:xfrm>
                <a:off x="1551361" y="6123299"/>
                <a:ext cx="22249" cy="17896"/>
              </a:xfrm>
              <a:custGeom>
                <a:avLst/>
                <a:gdLst>
                  <a:gd name="connsiteX0" fmla="*/ 7013 w 22249"/>
                  <a:gd name="connsiteY0" fmla="*/ 14510 h 17896"/>
                  <a:gd name="connsiteX1" fmla="*/ 17413 w 22249"/>
                  <a:gd name="connsiteY1" fmla="*/ 4353 h 17896"/>
                  <a:gd name="connsiteX2" fmla="*/ 22250 w 22249"/>
                  <a:gd name="connsiteY2" fmla="*/ 0 h 17896"/>
                  <a:gd name="connsiteX3" fmla="*/ 7981 w 22249"/>
                  <a:gd name="connsiteY3" fmla="*/ 6288 h 17896"/>
                  <a:gd name="connsiteX4" fmla="*/ 7739 w 22249"/>
                  <a:gd name="connsiteY4" fmla="*/ 6530 h 17896"/>
                  <a:gd name="connsiteX5" fmla="*/ 0 w 22249"/>
                  <a:gd name="connsiteY5" fmla="*/ 17896 h 17896"/>
                  <a:gd name="connsiteX6" fmla="*/ 5079 w 22249"/>
                  <a:gd name="connsiteY6" fmla="*/ 16445 h 17896"/>
                  <a:gd name="connsiteX7" fmla="*/ 7013 w 22249"/>
                  <a:gd name="connsiteY7" fmla="*/ 14510 h 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9" h="17896">
                    <a:moveTo>
                      <a:pt x="7013" y="14510"/>
                    </a:moveTo>
                    <a:cubicBezTo>
                      <a:pt x="10399" y="10883"/>
                      <a:pt x="14027" y="7739"/>
                      <a:pt x="17413" y="4353"/>
                    </a:cubicBezTo>
                    <a:cubicBezTo>
                      <a:pt x="19106" y="2902"/>
                      <a:pt x="20799" y="1451"/>
                      <a:pt x="22250" y="0"/>
                    </a:cubicBezTo>
                    <a:cubicBezTo>
                      <a:pt x="17655" y="1934"/>
                      <a:pt x="12818" y="4111"/>
                      <a:pt x="7981" y="6288"/>
                    </a:cubicBezTo>
                    <a:cubicBezTo>
                      <a:pt x="7981" y="6288"/>
                      <a:pt x="7739" y="6530"/>
                      <a:pt x="7739" y="6530"/>
                    </a:cubicBezTo>
                    <a:cubicBezTo>
                      <a:pt x="5321" y="9915"/>
                      <a:pt x="2660" y="13785"/>
                      <a:pt x="0" y="17896"/>
                    </a:cubicBezTo>
                    <a:cubicBezTo>
                      <a:pt x="1693" y="17412"/>
                      <a:pt x="3386" y="16929"/>
                      <a:pt x="5079" y="16445"/>
                    </a:cubicBezTo>
                    <a:cubicBezTo>
                      <a:pt x="5804" y="15961"/>
                      <a:pt x="6288" y="15236"/>
                      <a:pt x="7013" y="14510"/>
                    </a:cubicBezTo>
                    <a:close/>
                  </a:path>
                </a:pathLst>
              </a:custGeom>
              <a:grpFill/>
              <a:ln w="2417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652D02E-03E4-F202-CC75-7D35AF3746DB}"/>
                  </a:ext>
                </a:extLst>
              </p:cNvPr>
              <p:cNvSpPr/>
              <p:nvPr/>
            </p:nvSpPr>
            <p:spPr>
              <a:xfrm>
                <a:off x="1529837" y="6177471"/>
                <a:ext cx="16929" cy="13059"/>
              </a:xfrm>
              <a:custGeom>
                <a:avLst/>
                <a:gdLst>
                  <a:gd name="connsiteX0" fmla="*/ 6530 w 16929"/>
                  <a:gd name="connsiteY0" fmla="*/ 4837 h 13059"/>
                  <a:gd name="connsiteX1" fmla="*/ 1451 w 16929"/>
                  <a:gd name="connsiteY1" fmla="*/ 11367 h 13059"/>
                  <a:gd name="connsiteX2" fmla="*/ 0 w 16929"/>
                  <a:gd name="connsiteY2" fmla="*/ 13060 h 13059"/>
                  <a:gd name="connsiteX3" fmla="*/ 1451 w 16929"/>
                  <a:gd name="connsiteY3" fmla="*/ 12576 h 13059"/>
                  <a:gd name="connsiteX4" fmla="*/ 10157 w 16929"/>
                  <a:gd name="connsiteY4" fmla="*/ 10641 h 13059"/>
                  <a:gd name="connsiteX5" fmla="*/ 16687 w 16929"/>
                  <a:gd name="connsiteY5" fmla="*/ 242 h 13059"/>
                  <a:gd name="connsiteX6" fmla="*/ 16929 w 16929"/>
                  <a:gd name="connsiteY6" fmla="*/ 0 h 13059"/>
                  <a:gd name="connsiteX7" fmla="*/ 8464 w 16929"/>
                  <a:gd name="connsiteY7" fmla="*/ 3870 h 13059"/>
                  <a:gd name="connsiteX8" fmla="*/ 6530 w 16929"/>
                  <a:gd name="connsiteY8" fmla="*/ 4837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9" h="13059">
                    <a:moveTo>
                      <a:pt x="6530" y="4837"/>
                    </a:moveTo>
                    <a:cubicBezTo>
                      <a:pt x="4837" y="7014"/>
                      <a:pt x="3144" y="9190"/>
                      <a:pt x="1451" y="11367"/>
                    </a:cubicBezTo>
                    <a:cubicBezTo>
                      <a:pt x="967" y="12092"/>
                      <a:pt x="484" y="12576"/>
                      <a:pt x="0" y="13060"/>
                    </a:cubicBezTo>
                    <a:cubicBezTo>
                      <a:pt x="484" y="12818"/>
                      <a:pt x="967" y="12818"/>
                      <a:pt x="1451" y="12576"/>
                    </a:cubicBezTo>
                    <a:cubicBezTo>
                      <a:pt x="4595" y="11608"/>
                      <a:pt x="7497" y="11125"/>
                      <a:pt x="10157" y="10641"/>
                    </a:cubicBezTo>
                    <a:cubicBezTo>
                      <a:pt x="11850" y="7497"/>
                      <a:pt x="14027" y="4111"/>
                      <a:pt x="16687" y="242"/>
                    </a:cubicBezTo>
                    <a:cubicBezTo>
                      <a:pt x="16687" y="242"/>
                      <a:pt x="16687" y="0"/>
                      <a:pt x="16929" y="0"/>
                    </a:cubicBezTo>
                    <a:cubicBezTo>
                      <a:pt x="14269" y="1209"/>
                      <a:pt x="11367" y="2419"/>
                      <a:pt x="8464" y="3870"/>
                    </a:cubicBezTo>
                    <a:cubicBezTo>
                      <a:pt x="7981" y="4353"/>
                      <a:pt x="7255" y="4595"/>
                      <a:pt x="6530" y="4837"/>
                    </a:cubicBezTo>
                    <a:close/>
                  </a:path>
                </a:pathLst>
              </a:custGeom>
              <a:grpFill/>
              <a:ln w="2417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FB89185-3EA9-D629-5598-126618F936EC}"/>
                  </a:ext>
                </a:extLst>
              </p:cNvPr>
              <p:cNvSpPr/>
              <p:nvPr/>
            </p:nvSpPr>
            <p:spPr>
              <a:xfrm>
                <a:off x="1465265" y="6026803"/>
                <a:ext cx="967" cy="1451"/>
              </a:xfrm>
              <a:custGeom>
                <a:avLst/>
                <a:gdLst>
                  <a:gd name="connsiteX0" fmla="*/ 242 w 967"/>
                  <a:gd name="connsiteY0" fmla="*/ 967 h 1451"/>
                  <a:gd name="connsiteX1" fmla="*/ 0 w 967"/>
                  <a:gd name="connsiteY1" fmla="*/ 1451 h 1451"/>
                  <a:gd name="connsiteX2" fmla="*/ 967 w 967"/>
                  <a:gd name="connsiteY2" fmla="*/ 0 h 1451"/>
                  <a:gd name="connsiteX3" fmla="*/ 242 w 967"/>
                  <a:gd name="connsiteY3" fmla="*/ 967 h 1451"/>
                </a:gdLst>
                <a:ahLst/>
                <a:cxnLst>
                  <a:cxn ang="0">
                    <a:pos x="connsiteX0" y="connsiteY0"/>
                  </a:cxn>
                  <a:cxn ang="0">
                    <a:pos x="connsiteX1" y="connsiteY1"/>
                  </a:cxn>
                  <a:cxn ang="0">
                    <a:pos x="connsiteX2" y="connsiteY2"/>
                  </a:cxn>
                  <a:cxn ang="0">
                    <a:pos x="connsiteX3" y="connsiteY3"/>
                  </a:cxn>
                </a:cxnLst>
                <a:rect l="l" t="t" r="r" b="b"/>
                <a:pathLst>
                  <a:path w="967" h="1451">
                    <a:moveTo>
                      <a:pt x="242" y="967"/>
                    </a:moveTo>
                    <a:cubicBezTo>
                      <a:pt x="242" y="1209"/>
                      <a:pt x="242" y="1209"/>
                      <a:pt x="0" y="1451"/>
                    </a:cubicBezTo>
                    <a:cubicBezTo>
                      <a:pt x="242" y="967"/>
                      <a:pt x="726" y="484"/>
                      <a:pt x="967" y="0"/>
                    </a:cubicBezTo>
                    <a:cubicBezTo>
                      <a:pt x="726" y="242"/>
                      <a:pt x="484" y="484"/>
                      <a:pt x="242" y="967"/>
                    </a:cubicBezTo>
                    <a:close/>
                  </a:path>
                </a:pathLst>
              </a:custGeom>
              <a:grpFill/>
              <a:ln w="2417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C649B77-BA51-2A4D-0210-4CDA51F4FAAF}"/>
                  </a:ext>
                </a:extLst>
              </p:cNvPr>
              <p:cNvSpPr/>
              <p:nvPr/>
            </p:nvSpPr>
            <p:spPr>
              <a:xfrm>
                <a:off x="1472762" y="5986173"/>
                <a:ext cx="9673" cy="14510"/>
              </a:xfrm>
              <a:custGeom>
                <a:avLst/>
                <a:gdLst>
                  <a:gd name="connsiteX0" fmla="*/ 6046 w 9673"/>
                  <a:gd name="connsiteY0" fmla="*/ 5321 h 14510"/>
                  <a:gd name="connsiteX1" fmla="*/ 9674 w 9673"/>
                  <a:gd name="connsiteY1" fmla="*/ 0 h 14510"/>
                  <a:gd name="connsiteX2" fmla="*/ 9432 w 9673"/>
                  <a:gd name="connsiteY2" fmla="*/ 242 h 14510"/>
                  <a:gd name="connsiteX3" fmla="*/ 1935 w 9673"/>
                  <a:gd name="connsiteY3" fmla="*/ 8223 h 14510"/>
                  <a:gd name="connsiteX4" fmla="*/ 726 w 9673"/>
                  <a:gd name="connsiteY4" fmla="*/ 12092 h 14510"/>
                  <a:gd name="connsiteX5" fmla="*/ 0 w 9673"/>
                  <a:gd name="connsiteY5" fmla="*/ 14511 h 14510"/>
                  <a:gd name="connsiteX6" fmla="*/ 726 w 9673"/>
                  <a:gd name="connsiteY6" fmla="*/ 13060 h 14510"/>
                  <a:gd name="connsiteX7" fmla="*/ 6046 w 9673"/>
                  <a:gd name="connsiteY7" fmla="*/ 5321 h 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3" h="14510">
                    <a:moveTo>
                      <a:pt x="6046" y="5321"/>
                    </a:moveTo>
                    <a:cubicBezTo>
                      <a:pt x="7255" y="3628"/>
                      <a:pt x="8464" y="1693"/>
                      <a:pt x="9674" y="0"/>
                    </a:cubicBezTo>
                    <a:cubicBezTo>
                      <a:pt x="9674" y="0"/>
                      <a:pt x="9432" y="242"/>
                      <a:pt x="9432" y="242"/>
                    </a:cubicBezTo>
                    <a:cubicBezTo>
                      <a:pt x="6530" y="3628"/>
                      <a:pt x="3869" y="6530"/>
                      <a:pt x="1935" y="8223"/>
                    </a:cubicBezTo>
                    <a:cubicBezTo>
                      <a:pt x="1451" y="9432"/>
                      <a:pt x="1209" y="10641"/>
                      <a:pt x="726" y="12092"/>
                    </a:cubicBezTo>
                    <a:cubicBezTo>
                      <a:pt x="484" y="12818"/>
                      <a:pt x="242" y="13785"/>
                      <a:pt x="0" y="14511"/>
                    </a:cubicBezTo>
                    <a:cubicBezTo>
                      <a:pt x="242" y="14027"/>
                      <a:pt x="484" y="13544"/>
                      <a:pt x="726" y="13060"/>
                    </a:cubicBezTo>
                    <a:cubicBezTo>
                      <a:pt x="2902" y="10641"/>
                      <a:pt x="4595" y="7981"/>
                      <a:pt x="6046" y="5321"/>
                    </a:cubicBezTo>
                    <a:close/>
                  </a:path>
                </a:pathLst>
              </a:custGeom>
              <a:grpFill/>
              <a:ln w="2417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9E4F3CC-DB2A-1DBB-955B-1406B2BD7644}"/>
                  </a:ext>
                </a:extLst>
              </p:cNvPr>
              <p:cNvSpPr/>
              <p:nvPr/>
            </p:nvSpPr>
            <p:spPr>
              <a:xfrm>
                <a:off x="1462363" y="5995121"/>
                <a:ext cx="967" cy="7013"/>
              </a:xfrm>
              <a:custGeom>
                <a:avLst/>
                <a:gdLst>
                  <a:gd name="connsiteX0" fmla="*/ 242 w 967"/>
                  <a:gd name="connsiteY0" fmla="*/ 0 h 7013"/>
                  <a:gd name="connsiteX1" fmla="*/ 0 w 967"/>
                  <a:gd name="connsiteY1" fmla="*/ 6530 h 7013"/>
                  <a:gd name="connsiteX2" fmla="*/ 0 w 967"/>
                  <a:gd name="connsiteY2" fmla="*/ 7013 h 7013"/>
                  <a:gd name="connsiteX3" fmla="*/ 967 w 967"/>
                  <a:gd name="connsiteY3" fmla="*/ 4111 h 7013"/>
                  <a:gd name="connsiteX4" fmla="*/ 242 w 967"/>
                  <a:gd name="connsiteY4" fmla="*/ 0 h 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 h="7013">
                    <a:moveTo>
                      <a:pt x="242" y="0"/>
                    </a:moveTo>
                    <a:cubicBezTo>
                      <a:pt x="242" y="2177"/>
                      <a:pt x="242" y="4353"/>
                      <a:pt x="0" y="6530"/>
                    </a:cubicBezTo>
                    <a:cubicBezTo>
                      <a:pt x="0" y="6772"/>
                      <a:pt x="0" y="6772"/>
                      <a:pt x="0" y="7013"/>
                    </a:cubicBezTo>
                    <a:cubicBezTo>
                      <a:pt x="242" y="6046"/>
                      <a:pt x="726" y="5079"/>
                      <a:pt x="967" y="4111"/>
                    </a:cubicBezTo>
                    <a:cubicBezTo>
                      <a:pt x="726" y="3144"/>
                      <a:pt x="484" y="1693"/>
                      <a:pt x="242" y="0"/>
                    </a:cubicBezTo>
                    <a:close/>
                  </a:path>
                </a:pathLst>
              </a:custGeom>
              <a:grpFill/>
              <a:ln w="2417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0A8506-E1F1-E76C-8C79-69B5C85BEA82}"/>
                  </a:ext>
                </a:extLst>
              </p:cNvPr>
              <p:cNvSpPr/>
              <p:nvPr/>
            </p:nvSpPr>
            <p:spPr>
              <a:xfrm>
                <a:off x="1487031" y="6183034"/>
                <a:ext cx="4353" cy="4837"/>
              </a:xfrm>
              <a:custGeom>
                <a:avLst/>
                <a:gdLst>
                  <a:gd name="connsiteX0" fmla="*/ 4353 w 4353"/>
                  <a:gd name="connsiteY0" fmla="*/ 0 h 4837"/>
                  <a:gd name="connsiteX1" fmla="*/ 2418 w 4353"/>
                  <a:gd name="connsiteY1" fmla="*/ 1209 h 4837"/>
                  <a:gd name="connsiteX2" fmla="*/ 1451 w 4353"/>
                  <a:gd name="connsiteY2" fmla="*/ 1693 h 4837"/>
                  <a:gd name="connsiteX3" fmla="*/ 0 w 4353"/>
                  <a:gd name="connsiteY3" fmla="*/ 4837 h 4837"/>
                  <a:gd name="connsiteX4" fmla="*/ 1935 w 4353"/>
                  <a:gd name="connsiteY4" fmla="*/ 2660 h 4837"/>
                  <a:gd name="connsiteX5" fmla="*/ 4353 w 4353"/>
                  <a:gd name="connsiteY5" fmla="*/ 0 h 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 h="4837">
                    <a:moveTo>
                      <a:pt x="4353" y="0"/>
                    </a:moveTo>
                    <a:cubicBezTo>
                      <a:pt x="3628" y="484"/>
                      <a:pt x="3144" y="968"/>
                      <a:pt x="2418" y="1209"/>
                    </a:cubicBezTo>
                    <a:cubicBezTo>
                      <a:pt x="2177" y="1451"/>
                      <a:pt x="1935" y="1451"/>
                      <a:pt x="1451" y="1693"/>
                    </a:cubicBezTo>
                    <a:cubicBezTo>
                      <a:pt x="967" y="2660"/>
                      <a:pt x="484" y="3870"/>
                      <a:pt x="0" y="4837"/>
                    </a:cubicBezTo>
                    <a:cubicBezTo>
                      <a:pt x="726" y="4112"/>
                      <a:pt x="1209" y="3386"/>
                      <a:pt x="1935" y="2660"/>
                    </a:cubicBezTo>
                    <a:cubicBezTo>
                      <a:pt x="2902" y="1935"/>
                      <a:pt x="3628" y="968"/>
                      <a:pt x="4353" y="0"/>
                    </a:cubicBezTo>
                    <a:close/>
                  </a:path>
                </a:pathLst>
              </a:custGeom>
              <a:grpFill/>
              <a:ln w="2417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048F453-E9C2-16B8-285C-B7BEAE7777AF}"/>
                  </a:ext>
                </a:extLst>
              </p:cNvPr>
              <p:cNvSpPr/>
              <p:nvPr/>
            </p:nvSpPr>
            <p:spPr>
              <a:xfrm>
                <a:off x="1490417" y="6146032"/>
                <a:ext cx="31681" cy="23942"/>
              </a:xfrm>
              <a:custGeom>
                <a:avLst/>
                <a:gdLst>
                  <a:gd name="connsiteX0" fmla="*/ 3869 w 31681"/>
                  <a:gd name="connsiteY0" fmla="*/ 21766 h 23942"/>
                  <a:gd name="connsiteX1" fmla="*/ 4595 w 31681"/>
                  <a:gd name="connsiteY1" fmla="*/ 21041 h 23942"/>
                  <a:gd name="connsiteX2" fmla="*/ 4595 w 31681"/>
                  <a:gd name="connsiteY2" fmla="*/ 21282 h 23942"/>
                  <a:gd name="connsiteX3" fmla="*/ 9674 w 31681"/>
                  <a:gd name="connsiteY3" fmla="*/ 18380 h 23942"/>
                  <a:gd name="connsiteX4" fmla="*/ 22008 w 31681"/>
                  <a:gd name="connsiteY4" fmla="*/ 12092 h 23942"/>
                  <a:gd name="connsiteX5" fmla="*/ 24184 w 31681"/>
                  <a:gd name="connsiteY5" fmla="*/ 9432 h 23942"/>
                  <a:gd name="connsiteX6" fmla="*/ 31682 w 31681"/>
                  <a:gd name="connsiteY6" fmla="*/ 0 h 23942"/>
                  <a:gd name="connsiteX7" fmla="*/ 23217 w 31681"/>
                  <a:gd name="connsiteY7" fmla="*/ 3386 h 23942"/>
                  <a:gd name="connsiteX8" fmla="*/ 18864 w 31681"/>
                  <a:gd name="connsiteY8" fmla="*/ 4837 h 23942"/>
                  <a:gd name="connsiteX9" fmla="*/ 19589 w 31681"/>
                  <a:gd name="connsiteY9" fmla="*/ 4111 h 23942"/>
                  <a:gd name="connsiteX10" fmla="*/ 15478 w 31681"/>
                  <a:gd name="connsiteY10" fmla="*/ 6772 h 23942"/>
                  <a:gd name="connsiteX11" fmla="*/ 6530 w 31681"/>
                  <a:gd name="connsiteY11" fmla="*/ 12818 h 23942"/>
                  <a:gd name="connsiteX12" fmla="*/ 4595 w 31681"/>
                  <a:gd name="connsiteY12" fmla="*/ 16203 h 23942"/>
                  <a:gd name="connsiteX13" fmla="*/ 0 w 31681"/>
                  <a:gd name="connsiteY13" fmla="*/ 23943 h 23942"/>
                  <a:gd name="connsiteX14" fmla="*/ 1209 w 31681"/>
                  <a:gd name="connsiteY14" fmla="*/ 23217 h 23942"/>
                  <a:gd name="connsiteX15" fmla="*/ 3869 w 31681"/>
                  <a:gd name="connsiteY15" fmla="*/ 21766 h 2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81" h="23942">
                    <a:moveTo>
                      <a:pt x="3869" y="21766"/>
                    </a:moveTo>
                    <a:cubicBezTo>
                      <a:pt x="4353" y="21282"/>
                      <a:pt x="4595" y="21041"/>
                      <a:pt x="4595" y="21041"/>
                    </a:cubicBezTo>
                    <a:cubicBezTo>
                      <a:pt x="4595" y="21041"/>
                      <a:pt x="4595" y="21041"/>
                      <a:pt x="4595" y="21282"/>
                    </a:cubicBezTo>
                    <a:cubicBezTo>
                      <a:pt x="6288" y="20315"/>
                      <a:pt x="7981" y="19348"/>
                      <a:pt x="9674" y="18380"/>
                    </a:cubicBezTo>
                    <a:cubicBezTo>
                      <a:pt x="14027" y="15962"/>
                      <a:pt x="18138" y="13785"/>
                      <a:pt x="22008" y="12092"/>
                    </a:cubicBezTo>
                    <a:cubicBezTo>
                      <a:pt x="22733" y="11125"/>
                      <a:pt x="23459" y="10157"/>
                      <a:pt x="24184" y="9432"/>
                    </a:cubicBezTo>
                    <a:cubicBezTo>
                      <a:pt x="27086" y="5804"/>
                      <a:pt x="29505" y="2660"/>
                      <a:pt x="31682" y="0"/>
                    </a:cubicBezTo>
                    <a:cubicBezTo>
                      <a:pt x="28296" y="1451"/>
                      <a:pt x="25394" y="2419"/>
                      <a:pt x="23217" y="3386"/>
                    </a:cubicBezTo>
                    <a:cubicBezTo>
                      <a:pt x="20557" y="4353"/>
                      <a:pt x="18864" y="4837"/>
                      <a:pt x="18864" y="4837"/>
                    </a:cubicBezTo>
                    <a:cubicBezTo>
                      <a:pt x="18864" y="4837"/>
                      <a:pt x="19106" y="4595"/>
                      <a:pt x="19589" y="4111"/>
                    </a:cubicBezTo>
                    <a:cubicBezTo>
                      <a:pt x="18138" y="5079"/>
                      <a:pt x="16687" y="5804"/>
                      <a:pt x="15478" y="6772"/>
                    </a:cubicBezTo>
                    <a:cubicBezTo>
                      <a:pt x="12334" y="8706"/>
                      <a:pt x="9432" y="10883"/>
                      <a:pt x="6530" y="12818"/>
                    </a:cubicBezTo>
                    <a:cubicBezTo>
                      <a:pt x="5804" y="14027"/>
                      <a:pt x="5321" y="14995"/>
                      <a:pt x="4595" y="16203"/>
                    </a:cubicBezTo>
                    <a:cubicBezTo>
                      <a:pt x="3144" y="18622"/>
                      <a:pt x="1693" y="21282"/>
                      <a:pt x="0" y="23943"/>
                    </a:cubicBezTo>
                    <a:cubicBezTo>
                      <a:pt x="484" y="23701"/>
                      <a:pt x="967" y="23459"/>
                      <a:pt x="1209" y="23217"/>
                    </a:cubicBezTo>
                    <a:cubicBezTo>
                      <a:pt x="2177" y="22733"/>
                      <a:pt x="2902" y="22250"/>
                      <a:pt x="3869" y="21766"/>
                    </a:cubicBezTo>
                    <a:close/>
                  </a:path>
                </a:pathLst>
              </a:custGeom>
              <a:grpFill/>
              <a:ln w="2417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53C222A-8624-F61F-E163-CB831ADD5202}"/>
                  </a:ext>
                </a:extLst>
              </p:cNvPr>
              <p:cNvSpPr/>
              <p:nvPr/>
            </p:nvSpPr>
            <p:spPr>
              <a:xfrm>
                <a:off x="1490658" y="6089440"/>
                <a:ext cx="8222" cy="17654"/>
              </a:xfrm>
              <a:custGeom>
                <a:avLst/>
                <a:gdLst>
                  <a:gd name="connsiteX0" fmla="*/ 2902 w 8222"/>
                  <a:gd name="connsiteY0" fmla="*/ 14511 h 17654"/>
                  <a:gd name="connsiteX1" fmla="*/ 4837 w 8222"/>
                  <a:gd name="connsiteY1" fmla="*/ 9190 h 17654"/>
                  <a:gd name="connsiteX2" fmla="*/ 8223 w 8222"/>
                  <a:gd name="connsiteY2" fmla="*/ 0 h 17654"/>
                  <a:gd name="connsiteX3" fmla="*/ 726 w 8222"/>
                  <a:gd name="connsiteY3" fmla="*/ 12334 h 17654"/>
                  <a:gd name="connsiteX4" fmla="*/ 0 w 8222"/>
                  <a:gd name="connsiteY4" fmla="*/ 17654 h 17654"/>
                  <a:gd name="connsiteX5" fmla="*/ 967 w 8222"/>
                  <a:gd name="connsiteY5" fmla="*/ 16687 h 17654"/>
                  <a:gd name="connsiteX6" fmla="*/ 2902 w 8222"/>
                  <a:gd name="connsiteY6" fmla="*/ 14511 h 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2" h="17654">
                    <a:moveTo>
                      <a:pt x="2902" y="14511"/>
                    </a:moveTo>
                    <a:cubicBezTo>
                      <a:pt x="3628" y="12576"/>
                      <a:pt x="4353" y="10883"/>
                      <a:pt x="4837" y="9190"/>
                    </a:cubicBezTo>
                    <a:cubicBezTo>
                      <a:pt x="6046" y="6046"/>
                      <a:pt x="7255" y="2902"/>
                      <a:pt x="8223" y="0"/>
                    </a:cubicBezTo>
                    <a:cubicBezTo>
                      <a:pt x="6046" y="3870"/>
                      <a:pt x="3386" y="7981"/>
                      <a:pt x="726" y="12334"/>
                    </a:cubicBezTo>
                    <a:cubicBezTo>
                      <a:pt x="484" y="13785"/>
                      <a:pt x="242" y="15720"/>
                      <a:pt x="0" y="17654"/>
                    </a:cubicBezTo>
                    <a:cubicBezTo>
                      <a:pt x="242" y="17413"/>
                      <a:pt x="726" y="16929"/>
                      <a:pt x="967" y="16687"/>
                    </a:cubicBezTo>
                    <a:cubicBezTo>
                      <a:pt x="1693" y="15720"/>
                      <a:pt x="2418" y="14994"/>
                      <a:pt x="2902" y="14511"/>
                    </a:cubicBezTo>
                    <a:close/>
                  </a:path>
                </a:pathLst>
              </a:custGeom>
              <a:grpFill/>
              <a:ln w="2417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D812A9-126B-056B-87D5-F893E6E3121B}"/>
                  </a:ext>
                </a:extLst>
              </p:cNvPr>
              <p:cNvSpPr/>
              <p:nvPr/>
            </p:nvSpPr>
            <p:spPr>
              <a:xfrm>
                <a:off x="1485580" y="6227049"/>
                <a:ext cx="483" cy="483"/>
              </a:xfrm>
              <a:custGeom>
                <a:avLst/>
                <a:gdLst>
                  <a:gd name="connsiteX0" fmla="*/ 484 w 483"/>
                  <a:gd name="connsiteY0" fmla="*/ 0 h 483"/>
                  <a:gd name="connsiteX1" fmla="*/ 0 w 483"/>
                  <a:gd name="connsiteY1" fmla="*/ 242 h 483"/>
                  <a:gd name="connsiteX2" fmla="*/ 242 w 483"/>
                  <a:gd name="connsiteY2" fmla="*/ 484 h 483"/>
                  <a:gd name="connsiteX3" fmla="*/ 484 w 483"/>
                  <a:gd name="connsiteY3" fmla="*/ 0 h 483"/>
                </a:gdLst>
                <a:ahLst/>
                <a:cxnLst>
                  <a:cxn ang="0">
                    <a:pos x="connsiteX0" y="connsiteY0"/>
                  </a:cxn>
                  <a:cxn ang="0">
                    <a:pos x="connsiteX1" y="connsiteY1"/>
                  </a:cxn>
                  <a:cxn ang="0">
                    <a:pos x="connsiteX2" y="connsiteY2"/>
                  </a:cxn>
                  <a:cxn ang="0">
                    <a:pos x="connsiteX3" y="connsiteY3"/>
                  </a:cxn>
                </a:cxnLst>
                <a:rect l="l" t="t" r="r" b="b"/>
                <a:pathLst>
                  <a:path w="483" h="483">
                    <a:moveTo>
                      <a:pt x="484" y="0"/>
                    </a:moveTo>
                    <a:cubicBezTo>
                      <a:pt x="242" y="0"/>
                      <a:pt x="242" y="242"/>
                      <a:pt x="0" y="242"/>
                    </a:cubicBezTo>
                    <a:cubicBezTo>
                      <a:pt x="0" y="242"/>
                      <a:pt x="242" y="484"/>
                      <a:pt x="242" y="484"/>
                    </a:cubicBezTo>
                    <a:cubicBezTo>
                      <a:pt x="242" y="242"/>
                      <a:pt x="484" y="242"/>
                      <a:pt x="484" y="0"/>
                    </a:cubicBezTo>
                    <a:close/>
                  </a:path>
                </a:pathLst>
              </a:custGeom>
              <a:grpFill/>
              <a:ln w="2417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C3CDFDF-1819-55E4-32B1-78C4EDB8DC49}"/>
                  </a:ext>
                </a:extLst>
              </p:cNvPr>
              <p:cNvSpPr/>
              <p:nvPr/>
            </p:nvSpPr>
            <p:spPr>
              <a:xfrm>
                <a:off x="1495979" y="6227775"/>
                <a:ext cx="6529" cy="3385"/>
              </a:xfrm>
              <a:custGeom>
                <a:avLst/>
                <a:gdLst>
                  <a:gd name="connsiteX0" fmla="*/ 0 w 6529"/>
                  <a:gd name="connsiteY0" fmla="*/ 3386 h 3385"/>
                  <a:gd name="connsiteX1" fmla="*/ 3869 w 6529"/>
                  <a:gd name="connsiteY1" fmla="*/ 1451 h 3385"/>
                  <a:gd name="connsiteX2" fmla="*/ 6530 w 6529"/>
                  <a:gd name="connsiteY2" fmla="*/ 242 h 3385"/>
                  <a:gd name="connsiteX3" fmla="*/ 5079 w 6529"/>
                  <a:gd name="connsiteY3" fmla="*/ 0 h 3385"/>
                  <a:gd name="connsiteX4" fmla="*/ 0 w 6529"/>
                  <a:gd name="connsiteY4" fmla="*/ 3386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9" h="3385">
                    <a:moveTo>
                      <a:pt x="0" y="3386"/>
                    </a:moveTo>
                    <a:cubicBezTo>
                      <a:pt x="1451" y="2660"/>
                      <a:pt x="2660" y="2177"/>
                      <a:pt x="3869" y="1451"/>
                    </a:cubicBezTo>
                    <a:cubicBezTo>
                      <a:pt x="4837" y="967"/>
                      <a:pt x="5562" y="726"/>
                      <a:pt x="6530" y="242"/>
                    </a:cubicBezTo>
                    <a:cubicBezTo>
                      <a:pt x="5562" y="242"/>
                      <a:pt x="5079" y="242"/>
                      <a:pt x="5079" y="0"/>
                    </a:cubicBezTo>
                    <a:cubicBezTo>
                      <a:pt x="3386" y="1451"/>
                      <a:pt x="1693" y="2419"/>
                      <a:pt x="0" y="3386"/>
                    </a:cubicBezTo>
                    <a:close/>
                  </a:path>
                </a:pathLst>
              </a:custGeom>
              <a:grpFill/>
              <a:ln w="2417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66E7DF2-1F95-9C8C-5383-DA323ADA2130}"/>
                  </a:ext>
                </a:extLst>
              </p:cNvPr>
              <p:cNvSpPr/>
              <p:nvPr/>
            </p:nvSpPr>
            <p:spPr>
              <a:xfrm>
                <a:off x="1521856" y="6270823"/>
                <a:ext cx="15961" cy="7739"/>
              </a:xfrm>
              <a:custGeom>
                <a:avLst/>
                <a:gdLst>
                  <a:gd name="connsiteX0" fmla="*/ 10641 w 15961"/>
                  <a:gd name="connsiteY0" fmla="*/ 5562 h 7739"/>
                  <a:gd name="connsiteX1" fmla="*/ 14752 w 15961"/>
                  <a:gd name="connsiteY1" fmla="*/ 7739 h 7739"/>
                  <a:gd name="connsiteX2" fmla="*/ 14269 w 15961"/>
                  <a:gd name="connsiteY2" fmla="*/ 4353 h 7739"/>
                  <a:gd name="connsiteX3" fmla="*/ 15962 w 15961"/>
                  <a:gd name="connsiteY3" fmla="*/ 4837 h 7739"/>
                  <a:gd name="connsiteX4" fmla="*/ 13301 w 15961"/>
                  <a:gd name="connsiteY4" fmla="*/ 726 h 7739"/>
                  <a:gd name="connsiteX5" fmla="*/ 13060 w 15961"/>
                  <a:gd name="connsiteY5" fmla="*/ 726 h 7739"/>
                  <a:gd name="connsiteX6" fmla="*/ 1693 w 15961"/>
                  <a:gd name="connsiteY6" fmla="*/ 0 h 7739"/>
                  <a:gd name="connsiteX7" fmla="*/ 0 w 15961"/>
                  <a:gd name="connsiteY7" fmla="*/ 242 h 7739"/>
                  <a:gd name="connsiteX8" fmla="*/ 967 w 15961"/>
                  <a:gd name="connsiteY8" fmla="*/ 726 h 7739"/>
                  <a:gd name="connsiteX9" fmla="*/ 10641 w 15961"/>
                  <a:gd name="connsiteY9" fmla="*/ 5562 h 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1" h="7739">
                    <a:moveTo>
                      <a:pt x="10641" y="5562"/>
                    </a:moveTo>
                    <a:cubicBezTo>
                      <a:pt x="12092" y="6288"/>
                      <a:pt x="13301" y="7014"/>
                      <a:pt x="14752" y="7739"/>
                    </a:cubicBezTo>
                    <a:cubicBezTo>
                      <a:pt x="14511" y="5804"/>
                      <a:pt x="14269" y="4353"/>
                      <a:pt x="14269" y="4353"/>
                    </a:cubicBezTo>
                    <a:cubicBezTo>
                      <a:pt x="14269" y="4353"/>
                      <a:pt x="14994" y="4353"/>
                      <a:pt x="15962" y="4837"/>
                    </a:cubicBezTo>
                    <a:cubicBezTo>
                      <a:pt x="14994" y="3386"/>
                      <a:pt x="14027" y="1935"/>
                      <a:pt x="13301" y="726"/>
                    </a:cubicBezTo>
                    <a:cubicBezTo>
                      <a:pt x="13301" y="726"/>
                      <a:pt x="13060" y="726"/>
                      <a:pt x="13060" y="726"/>
                    </a:cubicBezTo>
                    <a:cubicBezTo>
                      <a:pt x="9190" y="484"/>
                      <a:pt x="5562" y="242"/>
                      <a:pt x="1693" y="0"/>
                    </a:cubicBezTo>
                    <a:cubicBezTo>
                      <a:pt x="1209" y="0"/>
                      <a:pt x="484" y="242"/>
                      <a:pt x="0" y="242"/>
                    </a:cubicBezTo>
                    <a:cubicBezTo>
                      <a:pt x="242" y="484"/>
                      <a:pt x="726" y="484"/>
                      <a:pt x="967" y="726"/>
                    </a:cubicBezTo>
                    <a:cubicBezTo>
                      <a:pt x="4353" y="2419"/>
                      <a:pt x="7497" y="3870"/>
                      <a:pt x="10641" y="5562"/>
                    </a:cubicBezTo>
                    <a:close/>
                  </a:path>
                </a:pathLst>
              </a:custGeom>
              <a:grpFill/>
              <a:ln w="2417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00B6500-C57B-CDB5-6EF0-013D50F262C5}"/>
                  </a:ext>
                </a:extLst>
              </p:cNvPr>
              <p:cNvSpPr/>
              <p:nvPr/>
            </p:nvSpPr>
            <p:spPr>
              <a:xfrm>
                <a:off x="1500816" y="6331526"/>
                <a:ext cx="6287" cy="13059"/>
              </a:xfrm>
              <a:custGeom>
                <a:avLst/>
                <a:gdLst>
                  <a:gd name="connsiteX0" fmla="*/ 4837 w 6287"/>
                  <a:gd name="connsiteY0" fmla="*/ 5563 h 13059"/>
                  <a:gd name="connsiteX1" fmla="*/ 242 w 6287"/>
                  <a:gd name="connsiteY1" fmla="*/ 242 h 13059"/>
                  <a:gd name="connsiteX2" fmla="*/ 0 w 6287"/>
                  <a:gd name="connsiteY2" fmla="*/ 0 h 13059"/>
                  <a:gd name="connsiteX3" fmla="*/ 3144 w 6287"/>
                  <a:gd name="connsiteY3" fmla="*/ 5321 h 13059"/>
                  <a:gd name="connsiteX4" fmla="*/ 6288 w 6287"/>
                  <a:gd name="connsiteY4" fmla="*/ 13060 h 13059"/>
                  <a:gd name="connsiteX5" fmla="*/ 5321 w 6287"/>
                  <a:gd name="connsiteY5" fmla="*/ 7497 h 13059"/>
                  <a:gd name="connsiteX6" fmla="*/ 4837 w 6287"/>
                  <a:gd name="connsiteY6" fmla="*/ 5563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 h="13059">
                    <a:moveTo>
                      <a:pt x="4837" y="5563"/>
                    </a:moveTo>
                    <a:cubicBezTo>
                      <a:pt x="3386" y="3870"/>
                      <a:pt x="1693" y="1935"/>
                      <a:pt x="242" y="242"/>
                    </a:cubicBezTo>
                    <a:cubicBezTo>
                      <a:pt x="242" y="242"/>
                      <a:pt x="0" y="0"/>
                      <a:pt x="0" y="0"/>
                    </a:cubicBezTo>
                    <a:cubicBezTo>
                      <a:pt x="967" y="1693"/>
                      <a:pt x="2177" y="3386"/>
                      <a:pt x="3144" y="5321"/>
                    </a:cubicBezTo>
                    <a:cubicBezTo>
                      <a:pt x="4353" y="7739"/>
                      <a:pt x="5321" y="10399"/>
                      <a:pt x="6288" y="13060"/>
                    </a:cubicBezTo>
                    <a:cubicBezTo>
                      <a:pt x="6046" y="11125"/>
                      <a:pt x="5562" y="9190"/>
                      <a:pt x="5321" y="7497"/>
                    </a:cubicBezTo>
                    <a:cubicBezTo>
                      <a:pt x="5079" y="6772"/>
                      <a:pt x="4837" y="6288"/>
                      <a:pt x="4837" y="5563"/>
                    </a:cubicBezTo>
                    <a:close/>
                  </a:path>
                </a:pathLst>
              </a:custGeom>
              <a:grpFill/>
              <a:ln w="2417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0B49DE2-BD5F-891D-4A70-CCF568CC770A}"/>
                  </a:ext>
                </a:extLst>
              </p:cNvPr>
              <p:cNvSpPr/>
              <p:nvPr/>
            </p:nvSpPr>
            <p:spPr>
              <a:xfrm>
                <a:off x="1544831" y="6272516"/>
                <a:ext cx="14994" cy="11366"/>
              </a:xfrm>
              <a:custGeom>
                <a:avLst/>
                <a:gdLst>
                  <a:gd name="connsiteX0" fmla="*/ 12576 w 14994"/>
                  <a:gd name="connsiteY0" fmla="*/ 7255 h 11366"/>
                  <a:gd name="connsiteX1" fmla="*/ 8706 w 14994"/>
                  <a:gd name="connsiteY1" fmla="*/ 726 h 11366"/>
                  <a:gd name="connsiteX2" fmla="*/ 0 w 14994"/>
                  <a:gd name="connsiteY2" fmla="*/ 0 h 11366"/>
                  <a:gd name="connsiteX3" fmla="*/ 14994 w 14994"/>
                  <a:gd name="connsiteY3" fmla="*/ 11367 h 11366"/>
                  <a:gd name="connsiteX4" fmla="*/ 12576 w 14994"/>
                  <a:gd name="connsiteY4" fmla="*/ 7255 h 1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4" h="11366">
                    <a:moveTo>
                      <a:pt x="12576" y="7255"/>
                    </a:moveTo>
                    <a:cubicBezTo>
                      <a:pt x="11125" y="4837"/>
                      <a:pt x="9916" y="2660"/>
                      <a:pt x="8706" y="726"/>
                    </a:cubicBezTo>
                    <a:cubicBezTo>
                      <a:pt x="5804" y="483"/>
                      <a:pt x="2902" y="242"/>
                      <a:pt x="0" y="0"/>
                    </a:cubicBezTo>
                    <a:cubicBezTo>
                      <a:pt x="4837" y="2902"/>
                      <a:pt x="10157" y="6772"/>
                      <a:pt x="14994" y="11367"/>
                    </a:cubicBezTo>
                    <a:cubicBezTo>
                      <a:pt x="14269" y="9915"/>
                      <a:pt x="13301" y="8464"/>
                      <a:pt x="12576" y="7255"/>
                    </a:cubicBezTo>
                    <a:close/>
                  </a:path>
                </a:pathLst>
              </a:custGeom>
              <a:grpFill/>
              <a:ln w="2417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9EBDAE4-9CF9-4E74-0C08-42AE2C9C0FE9}"/>
                  </a:ext>
                </a:extLst>
              </p:cNvPr>
              <p:cNvSpPr/>
              <p:nvPr/>
            </p:nvSpPr>
            <p:spPr>
              <a:xfrm>
                <a:off x="1567323" y="6263568"/>
                <a:ext cx="1934" cy="725"/>
              </a:xfrm>
              <a:custGeom>
                <a:avLst/>
                <a:gdLst>
                  <a:gd name="connsiteX0" fmla="*/ 1935 w 1934"/>
                  <a:gd name="connsiteY0" fmla="*/ 726 h 725"/>
                  <a:gd name="connsiteX1" fmla="*/ 967 w 1934"/>
                  <a:gd name="connsiteY1" fmla="*/ 0 h 725"/>
                  <a:gd name="connsiteX2" fmla="*/ 0 w 1934"/>
                  <a:gd name="connsiteY2" fmla="*/ 242 h 725"/>
                  <a:gd name="connsiteX3" fmla="*/ 726 w 1934"/>
                  <a:gd name="connsiteY3" fmla="*/ 726 h 725"/>
                  <a:gd name="connsiteX4" fmla="*/ 1935 w 1934"/>
                  <a:gd name="connsiteY4" fmla="*/ 726 h 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 h="725">
                    <a:moveTo>
                      <a:pt x="1935" y="726"/>
                    </a:moveTo>
                    <a:cubicBezTo>
                      <a:pt x="1451" y="484"/>
                      <a:pt x="1209" y="242"/>
                      <a:pt x="967" y="0"/>
                    </a:cubicBezTo>
                    <a:cubicBezTo>
                      <a:pt x="726" y="0"/>
                      <a:pt x="242" y="0"/>
                      <a:pt x="0" y="242"/>
                    </a:cubicBezTo>
                    <a:cubicBezTo>
                      <a:pt x="242" y="484"/>
                      <a:pt x="484" y="484"/>
                      <a:pt x="726" y="726"/>
                    </a:cubicBezTo>
                    <a:cubicBezTo>
                      <a:pt x="1209" y="726"/>
                      <a:pt x="1451" y="726"/>
                      <a:pt x="1935" y="726"/>
                    </a:cubicBezTo>
                    <a:close/>
                  </a:path>
                </a:pathLst>
              </a:custGeom>
              <a:grpFill/>
              <a:ln w="2417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29720AD-3D37-D20A-181E-B4E4F44B3596}"/>
                  </a:ext>
                </a:extLst>
              </p:cNvPr>
              <p:cNvSpPr/>
              <p:nvPr/>
            </p:nvSpPr>
            <p:spPr>
              <a:xfrm>
                <a:off x="1630928" y="6284608"/>
                <a:ext cx="15477" cy="10157"/>
              </a:xfrm>
              <a:custGeom>
                <a:avLst/>
                <a:gdLst>
                  <a:gd name="connsiteX0" fmla="*/ 15478 w 15477"/>
                  <a:gd name="connsiteY0" fmla="*/ 10157 h 10157"/>
                  <a:gd name="connsiteX1" fmla="*/ 11608 w 15477"/>
                  <a:gd name="connsiteY1" fmla="*/ 3386 h 10157"/>
                  <a:gd name="connsiteX2" fmla="*/ 11125 w 15477"/>
                  <a:gd name="connsiteY2" fmla="*/ 2660 h 10157"/>
                  <a:gd name="connsiteX3" fmla="*/ 0 w 15477"/>
                  <a:gd name="connsiteY3" fmla="*/ 0 h 10157"/>
                  <a:gd name="connsiteX4" fmla="*/ 12334 w 15477"/>
                  <a:gd name="connsiteY4" fmla="*/ 7739 h 10157"/>
                  <a:gd name="connsiteX5" fmla="*/ 15478 w 15477"/>
                  <a:gd name="connsiteY5" fmla="*/ 10157 h 1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77" h="10157">
                    <a:moveTo>
                      <a:pt x="15478" y="10157"/>
                    </a:moveTo>
                    <a:cubicBezTo>
                      <a:pt x="14027" y="7739"/>
                      <a:pt x="12818" y="5562"/>
                      <a:pt x="11608" y="3386"/>
                    </a:cubicBezTo>
                    <a:cubicBezTo>
                      <a:pt x="11367" y="3144"/>
                      <a:pt x="11367" y="2902"/>
                      <a:pt x="11125" y="2660"/>
                    </a:cubicBezTo>
                    <a:cubicBezTo>
                      <a:pt x="7255" y="1693"/>
                      <a:pt x="3628" y="726"/>
                      <a:pt x="0" y="0"/>
                    </a:cubicBezTo>
                    <a:cubicBezTo>
                      <a:pt x="4111" y="2177"/>
                      <a:pt x="8464" y="4837"/>
                      <a:pt x="12334" y="7739"/>
                    </a:cubicBezTo>
                    <a:cubicBezTo>
                      <a:pt x="13543" y="8464"/>
                      <a:pt x="14511" y="9190"/>
                      <a:pt x="15478" y="10157"/>
                    </a:cubicBezTo>
                    <a:close/>
                  </a:path>
                </a:pathLst>
              </a:custGeom>
              <a:grpFill/>
              <a:ln w="2417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544ADCC-3811-ED60-DC20-800A1A2D79BF}"/>
                  </a:ext>
                </a:extLst>
              </p:cNvPr>
              <p:cNvSpPr/>
              <p:nvPr/>
            </p:nvSpPr>
            <p:spPr>
              <a:xfrm>
                <a:off x="1499848" y="6308793"/>
                <a:ext cx="45466" cy="50061"/>
              </a:xfrm>
              <a:custGeom>
                <a:avLst/>
                <a:gdLst>
                  <a:gd name="connsiteX0" fmla="*/ 484 w 45466"/>
                  <a:gd name="connsiteY0" fmla="*/ 0 h 50061"/>
                  <a:gd name="connsiteX1" fmla="*/ 0 w 45466"/>
                  <a:gd name="connsiteY1" fmla="*/ 6530 h 50061"/>
                  <a:gd name="connsiteX2" fmla="*/ 9190 w 45466"/>
                  <a:gd name="connsiteY2" fmla="*/ 15720 h 50061"/>
                  <a:gd name="connsiteX3" fmla="*/ 24426 w 45466"/>
                  <a:gd name="connsiteY3" fmla="*/ 32649 h 50061"/>
                  <a:gd name="connsiteX4" fmla="*/ 36760 w 45466"/>
                  <a:gd name="connsiteY4" fmla="*/ 50061 h 50061"/>
                  <a:gd name="connsiteX5" fmla="*/ 32165 w 45466"/>
                  <a:gd name="connsiteY5" fmla="*/ 42564 h 50061"/>
                  <a:gd name="connsiteX6" fmla="*/ 44257 w 45466"/>
                  <a:gd name="connsiteY6" fmla="*/ 49094 h 50061"/>
                  <a:gd name="connsiteX7" fmla="*/ 45467 w 45466"/>
                  <a:gd name="connsiteY7" fmla="*/ 49820 h 50061"/>
                  <a:gd name="connsiteX8" fmla="*/ 38695 w 45466"/>
                  <a:gd name="connsiteY8" fmla="*/ 43532 h 50061"/>
                  <a:gd name="connsiteX9" fmla="*/ 26603 w 45466"/>
                  <a:gd name="connsiteY9" fmla="*/ 32165 h 50061"/>
                  <a:gd name="connsiteX10" fmla="*/ 17896 w 45466"/>
                  <a:gd name="connsiteY10" fmla="*/ 23701 h 50061"/>
                  <a:gd name="connsiteX11" fmla="*/ 14752 w 45466"/>
                  <a:gd name="connsiteY11" fmla="*/ 20315 h 50061"/>
                  <a:gd name="connsiteX12" fmla="*/ 30472 w 45466"/>
                  <a:gd name="connsiteY12" fmla="*/ 26603 h 50061"/>
                  <a:gd name="connsiteX13" fmla="*/ 35309 w 45466"/>
                  <a:gd name="connsiteY13" fmla="*/ 29263 h 50061"/>
                  <a:gd name="connsiteX14" fmla="*/ 31923 w 45466"/>
                  <a:gd name="connsiteY14" fmla="*/ 26603 h 50061"/>
                  <a:gd name="connsiteX15" fmla="*/ 7981 w 45466"/>
                  <a:gd name="connsiteY15" fmla="*/ 7013 h 50061"/>
                  <a:gd name="connsiteX16" fmla="*/ 484 w 45466"/>
                  <a:gd name="connsiteY16" fmla="*/ 0 h 5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66" h="50061">
                    <a:moveTo>
                      <a:pt x="484" y="0"/>
                    </a:moveTo>
                    <a:cubicBezTo>
                      <a:pt x="726" y="2177"/>
                      <a:pt x="726" y="4353"/>
                      <a:pt x="0" y="6530"/>
                    </a:cubicBezTo>
                    <a:cubicBezTo>
                      <a:pt x="3144" y="9432"/>
                      <a:pt x="6288" y="12334"/>
                      <a:pt x="9190" y="15720"/>
                    </a:cubicBezTo>
                    <a:cubicBezTo>
                      <a:pt x="14511" y="21040"/>
                      <a:pt x="19347" y="27086"/>
                      <a:pt x="24426" y="32649"/>
                    </a:cubicBezTo>
                    <a:cubicBezTo>
                      <a:pt x="28538" y="38453"/>
                      <a:pt x="33133" y="44015"/>
                      <a:pt x="36760" y="50061"/>
                    </a:cubicBezTo>
                    <a:cubicBezTo>
                      <a:pt x="33858" y="45708"/>
                      <a:pt x="32165" y="42564"/>
                      <a:pt x="32165" y="42564"/>
                    </a:cubicBezTo>
                    <a:cubicBezTo>
                      <a:pt x="32165" y="42564"/>
                      <a:pt x="37486" y="44499"/>
                      <a:pt x="44257" y="49094"/>
                    </a:cubicBezTo>
                    <a:cubicBezTo>
                      <a:pt x="44499" y="49336"/>
                      <a:pt x="44983" y="49578"/>
                      <a:pt x="45467" y="49820"/>
                    </a:cubicBezTo>
                    <a:cubicBezTo>
                      <a:pt x="43290" y="47643"/>
                      <a:pt x="40872" y="45466"/>
                      <a:pt x="38695" y="43532"/>
                    </a:cubicBezTo>
                    <a:cubicBezTo>
                      <a:pt x="34100" y="39420"/>
                      <a:pt x="29989" y="35551"/>
                      <a:pt x="26603" y="32165"/>
                    </a:cubicBezTo>
                    <a:cubicBezTo>
                      <a:pt x="22975" y="28779"/>
                      <a:pt x="20073" y="25877"/>
                      <a:pt x="17896" y="23701"/>
                    </a:cubicBezTo>
                    <a:cubicBezTo>
                      <a:pt x="15720" y="21524"/>
                      <a:pt x="14752" y="20315"/>
                      <a:pt x="14752" y="20315"/>
                    </a:cubicBezTo>
                    <a:cubicBezTo>
                      <a:pt x="14752" y="20315"/>
                      <a:pt x="21524" y="22007"/>
                      <a:pt x="30472" y="26603"/>
                    </a:cubicBezTo>
                    <a:cubicBezTo>
                      <a:pt x="31923" y="27328"/>
                      <a:pt x="33616" y="28296"/>
                      <a:pt x="35309" y="29263"/>
                    </a:cubicBezTo>
                    <a:cubicBezTo>
                      <a:pt x="34100" y="28296"/>
                      <a:pt x="32891" y="27570"/>
                      <a:pt x="31923" y="26603"/>
                    </a:cubicBezTo>
                    <a:cubicBezTo>
                      <a:pt x="23217" y="19831"/>
                      <a:pt x="14511" y="12576"/>
                      <a:pt x="7981" y="7013"/>
                    </a:cubicBezTo>
                    <a:cubicBezTo>
                      <a:pt x="4595" y="4111"/>
                      <a:pt x="2177" y="1693"/>
                      <a:pt x="484" y="0"/>
                    </a:cubicBezTo>
                    <a:close/>
                  </a:path>
                </a:pathLst>
              </a:custGeom>
              <a:grpFill/>
              <a:ln w="2417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C3BE71E-A042-B217-553C-2DD1B5EE5B2A}"/>
                  </a:ext>
                </a:extLst>
              </p:cNvPr>
              <p:cNvSpPr/>
              <p:nvPr/>
            </p:nvSpPr>
            <p:spPr>
              <a:xfrm>
                <a:off x="1494528" y="6290654"/>
                <a:ext cx="32648" cy="9431"/>
              </a:xfrm>
              <a:custGeom>
                <a:avLst/>
                <a:gdLst>
                  <a:gd name="connsiteX0" fmla="*/ 1693 w 32648"/>
                  <a:gd name="connsiteY0" fmla="*/ 1451 h 9431"/>
                  <a:gd name="connsiteX1" fmla="*/ 11367 w 32648"/>
                  <a:gd name="connsiteY1" fmla="*/ 3144 h 9431"/>
                  <a:gd name="connsiteX2" fmla="*/ 24184 w 32648"/>
                  <a:gd name="connsiteY2" fmla="*/ 6530 h 9431"/>
                  <a:gd name="connsiteX3" fmla="*/ 32649 w 32648"/>
                  <a:gd name="connsiteY3" fmla="*/ 9432 h 9431"/>
                  <a:gd name="connsiteX4" fmla="*/ 22491 w 32648"/>
                  <a:gd name="connsiteY4" fmla="*/ 4595 h 9431"/>
                  <a:gd name="connsiteX5" fmla="*/ 15236 w 32648"/>
                  <a:gd name="connsiteY5" fmla="*/ 967 h 9431"/>
                  <a:gd name="connsiteX6" fmla="*/ 9916 w 32648"/>
                  <a:gd name="connsiteY6" fmla="*/ 1209 h 9431"/>
                  <a:gd name="connsiteX7" fmla="*/ 0 w 32648"/>
                  <a:gd name="connsiteY7" fmla="*/ 0 h 9431"/>
                  <a:gd name="connsiteX8" fmla="*/ 1693 w 32648"/>
                  <a:gd name="connsiteY8" fmla="*/ 1451 h 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8" h="9431">
                    <a:moveTo>
                      <a:pt x="1693" y="1451"/>
                    </a:moveTo>
                    <a:cubicBezTo>
                      <a:pt x="4837" y="1935"/>
                      <a:pt x="7981" y="2418"/>
                      <a:pt x="11367" y="3144"/>
                    </a:cubicBezTo>
                    <a:cubicBezTo>
                      <a:pt x="15478" y="4111"/>
                      <a:pt x="19831" y="5079"/>
                      <a:pt x="24184" y="6530"/>
                    </a:cubicBezTo>
                    <a:cubicBezTo>
                      <a:pt x="27087" y="7497"/>
                      <a:pt x="29747" y="8464"/>
                      <a:pt x="32649" y="9432"/>
                    </a:cubicBezTo>
                    <a:cubicBezTo>
                      <a:pt x="29263" y="7739"/>
                      <a:pt x="25877" y="6288"/>
                      <a:pt x="22491" y="4595"/>
                    </a:cubicBezTo>
                    <a:cubicBezTo>
                      <a:pt x="20073" y="3386"/>
                      <a:pt x="17655" y="2177"/>
                      <a:pt x="15236" y="967"/>
                    </a:cubicBezTo>
                    <a:cubicBezTo>
                      <a:pt x="13785" y="1209"/>
                      <a:pt x="11850" y="1209"/>
                      <a:pt x="9916" y="1209"/>
                    </a:cubicBezTo>
                    <a:cubicBezTo>
                      <a:pt x="7013" y="1209"/>
                      <a:pt x="3628" y="726"/>
                      <a:pt x="0" y="0"/>
                    </a:cubicBezTo>
                    <a:cubicBezTo>
                      <a:pt x="484" y="967"/>
                      <a:pt x="1209" y="1209"/>
                      <a:pt x="1693" y="1451"/>
                    </a:cubicBezTo>
                    <a:close/>
                  </a:path>
                </a:pathLst>
              </a:custGeom>
              <a:grpFill/>
              <a:ln w="2417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3AEFBD-654A-7A45-4526-537D22A22596}"/>
                  </a:ext>
                </a:extLst>
              </p:cNvPr>
              <p:cNvSpPr/>
              <p:nvPr/>
            </p:nvSpPr>
            <p:spPr>
              <a:xfrm>
                <a:off x="1498397" y="6200447"/>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F983019-297C-4900-2C49-57A5C327C0B6}"/>
                  </a:ext>
                </a:extLst>
              </p:cNvPr>
              <p:cNvSpPr/>
              <p:nvPr/>
            </p:nvSpPr>
            <p:spPr>
              <a:xfrm>
                <a:off x="1507346" y="6161752"/>
                <a:ext cx="15961" cy="21765"/>
              </a:xfrm>
              <a:custGeom>
                <a:avLst/>
                <a:gdLst>
                  <a:gd name="connsiteX0" fmla="*/ 11367 w 15961"/>
                  <a:gd name="connsiteY0" fmla="*/ 6046 h 21765"/>
                  <a:gd name="connsiteX1" fmla="*/ 15962 w 15961"/>
                  <a:gd name="connsiteY1" fmla="*/ 0 h 21765"/>
                  <a:gd name="connsiteX2" fmla="*/ 11608 w 15961"/>
                  <a:gd name="connsiteY2" fmla="*/ 967 h 21765"/>
                  <a:gd name="connsiteX3" fmla="*/ 10883 w 15961"/>
                  <a:gd name="connsiteY3" fmla="*/ 1451 h 21765"/>
                  <a:gd name="connsiteX4" fmla="*/ 1935 w 15961"/>
                  <a:gd name="connsiteY4" fmla="*/ 18138 h 21765"/>
                  <a:gd name="connsiteX5" fmla="*/ 0 w 15961"/>
                  <a:gd name="connsiteY5" fmla="*/ 21766 h 21765"/>
                  <a:gd name="connsiteX6" fmla="*/ 1451 w 15961"/>
                  <a:gd name="connsiteY6" fmla="*/ 21040 h 21765"/>
                  <a:gd name="connsiteX7" fmla="*/ 2902 w 15961"/>
                  <a:gd name="connsiteY7" fmla="*/ 18622 h 21765"/>
                  <a:gd name="connsiteX8" fmla="*/ 11367 w 15961"/>
                  <a:gd name="connsiteY8" fmla="*/ 6046 h 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1" h="21765">
                    <a:moveTo>
                      <a:pt x="11367" y="6046"/>
                    </a:moveTo>
                    <a:cubicBezTo>
                      <a:pt x="12818" y="3870"/>
                      <a:pt x="14511" y="1935"/>
                      <a:pt x="15962" y="0"/>
                    </a:cubicBezTo>
                    <a:cubicBezTo>
                      <a:pt x="14511" y="242"/>
                      <a:pt x="13060" y="726"/>
                      <a:pt x="11608" y="967"/>
                    </a:cubicBezTo>
                    <a:cubicBezTo>
                      <a:pt x="11367" y="1209"/>
                      <a:pt x="11125" y="1451"/>
                      <a:pt x="10883" y="1451"/>
                    </a:cubicBezTo>
                    <a:cubicBezTo>
                      <a:pt x="8223" y="6530"/>
                      <a:pt x="5320" y="12092"/>
                      <a:pt x="1935" y="18138"/>
                    </a:cubicBezTo>
                    <a:cubicBezTo>
                      <a:pt x="1209" y="19348"/>
                      <a:pt x="484" y="20556"/>
                      <a:pt x="0" y="21766"/>
                    </a:cubicBezTo>
                    <a:cubicBezTo>
                      <a:pt x="484" y="21524"/>
                      <a:pt x="967" y="21282"/>
                      <a:pt x="1451" y="21040"/>
                    </a:cubicBezTo>
                    <a:cubicBezTo>
                      <a:pt x="1935" y="20315"/>
                      <a:pt x="2418" y="19348"/>
                      <a:pt x="2902" y="18622"/>
                    </a:cubicBezTo>
                    <a:cubicBezTo>
                      <a:pt x="5804" y="14269"/>
                      <a:pt x="8464" y="10157"/>
                      <a:pt x="11367" y="6046"/>
                    </a:cubicBezTo>
                    <a:close/>
                  </a:path>
                </a:pathLst>
              </a:custGeom>
              <a:grpFill/>
              <a:ln w="2417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A381BB7-68B5-4280-E734-78AEDF4A179F}"/>
                  </a:ext>
                </a:extLst>
              </p:cNvPr>
              <p:cNvSpPr/>
              <p:nvPr/>
            </p:nvSpPr>
            <p:spPr>
              <a:xfrm>
                <a:off x="1493319" y="6209153"/>
                <a:ext cx="19347" cy="14026"/>
              </a:xfrm>
              <a:custGeom>
                <a:avLst/>
                <a:gdLst>
                  <a:gd name="connsiteX0" fmla="*/ 1935 w 19347"/>
                  <a:gd name="connsiteY0" fmla="*/ 11609 h 14026"/>
                  <a:gd name="connsiteX1" fmla="*/ 0 w 19347"/>
                  <a:gd name="connsiteY1" fmla="*/ 14027 h 14026"/>
                  <a:gd name="connsiteX2" fmla="*/ 7981 w 19347"/>
                  <a:gd name="connsiteY2" fmla="*/ 8465 h 14026"/>
                  <a:gd name="connsiteX3" fmla="*/ 18864 w 19347"/>
                  <a:gd name="connsiteY3" fmla="*/ 1451 h 14026"/>
                  <a:gd name="connsiteX4" fmla="*/ 19347 w 19347"/>
                  <a:gd name="connsiteY4" fmla="*/ 0 h 14026"/>
                  <a:gd name="connsiteX5" fmla="*/ 8223 w 19347"/>
                  <a:gd name="connsiteY5" fmla="*/ 7014 h 14026"/>
                  <a:gd name="connsiteX6" fmla="*/ 1935 w 19347"/>
                  <a:gd name="connsiteY6" fmla="*/ 11609 h 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7" h="14026">
                    <a:moveTo>
                      <a:pt x="1935" y="11609"/>
                    </a:moveTo>
                    <a:cubicBezTo>
                      <a:pt x="1209" y="12576"/>
                      <a:pt x="726" y="13301"/>
                      <a:pt x="0" y="14027"/>
                    </a:cubicBezTo>
                    <a:cubicBezTo>
                      <a:pt x="2660" y="12092"/>
                      <a:pt x="5079" y="10399"/>
                      <a:pt x="7981" y="8465"/>
                    </a:cubicBezTo>
                    <a:cubicBezTo>
                      <a:pt x="11367" y="6288"/>
                      <a:pt x="15236" y="3870"/>
                      <a:pt x="18864" y="1451"/>
                    </a:cubicBezTo>
                    <a:cubicBezTo>
                      <a:pt x="19106" y="968"/>
                      <a:pt x="19106" y="484"/>
                      <a:pt x="19347" y="0"/>
                    </a:cubicBezTo>
                    <a:cubicBezTo>
                      <a:pt x="15720" y="2177"/>
                      <a:pt x="11850" y="4595"/>
                      <a:pt x="8223" y="7014"/>
                    </a:cubicBezTo>
                    <a:cubicBezTo>
                      <a:pt x="6288" y="8706"/>
                      <a:pt x="4111" y="10157"/>
                      <a:pt x="1935" y="11609"/>
                    </a:cubicBezTo>
                    <a:close/>
                  </a:path>
                </a:pathLst>
              </a:custGeom>
              <a:grpFill/>
              <a:ln w="2417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013AC43-9C0F-594F-810D-2035DBD1A532}"/>
                  </a:ext>
                </a:extLst>
              </p:cNvPr>
              <p:cNvSpPr/>
              <p:nvPr/>
            </p:nvSpPr>
            <p:spPr>
              <a:xfrm>
                <a:off x="1459461" y="6114834"/>
                <a:ext cx="23700" cy="36518"/>
              </a:xfrm>
              <a:custGeom>
                <a:avLst/>
                <a:gdLst>
                  <a:gd name="connsiteX0" fmla="*/ 10157 w 23700"/>
                  <a:gd name="connsiteY0" fmla="*/ 20315 h 36518"/>
                  <a:gd name="connsiteX1" fmla="*/ 15720 w 23700"/>
                  <a:gd name="connsiteY1" fmla="*/ 12092 h 36518"/>
                  <a:gd name="connsiteX2" fmla="*/ 21524 w 23700"/>
                  <a:gd name="connsiteY2" fmla="*/ 4353 h 36518"/>
                  <a:gd name="connsiteX3" fmla="*/ 22008 w 23700"/>
                  <a:gd name="connsiteY3" fmla="*/ 3628 h 36518"/>
                  <a:gd name="connsiteX4" fmla="*/ 23459 w 23700"/>
                  <a:gd name="connsiteY4" fmla="*/ 242 h 36518"/>
                  <a:gd name="connsiteX5" fmla="*/ 23701 w 23700"/>
                  <a:gd name="connsiteY5" fmla="*/ 0 h 36518"/>
                  <a:gd name="connsiteX6" fmla="*/ 23217 w 23700"/>
                  <a:gd name="connsiteY6" fmla="*/ 726 h 36518"/>
                  <a:gd name="connsiteX7" fmla="*/ 16203 w 23700"/>
                  <a:gd name="connsiteY7" fmla="*/ 10641 h 36518"/>
                  <a:gd name="connsiteX8" fmla="*/ 8706 w 23700"/>
                  <a:gd name="connsiteY8" fmla="*/ 20315 h 36518"/>
                  <a:gd name="connsiteX9" fmla="*/ 1209 w 23700"/>
                  <a:gd name="connsiteY9" fmla="*/ 29505 h 36518"/>
                  <a:gd name="connsiteX10" fmla="*/ 242 w 23700"/>
                  <a:gd name="connsiteY10" fmla="*/ 30472 h 36518"/>
                  <a:gd name="connsiteX11" fmla="*/ 0 w 23700"/>
                  <a:gd name="connsiteY11" fmla="*/ 36518 h 36518"/>
                  <a:gd name="connsiteX12" fmla="*/ 4837 w 23700"/>
                  <a:gd name="connsiteY12" fmla="*/ 28296 h 36518"/>
                  <a:gd name="connsiteX13" fmla="*/ 10157 w 23700"/>
                  <a:gd name="connsiteY13" fmla="*/ 20315 h 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00" h="36518">
                    <a:moveTo>
                      <a:pt x="10157" y="20315"/>
                    </a:moveTo>
                    <a:cubicBezTo>
                      <a:pt x="12092" y="17654"/>
                      <a:pt x="14027" y="14752"/>
                      <a:pt x="15720" y="12092"/>
                    </a:cubicBezTo>
                    <a:cubicBezTo>
                      <a:pt x="17655" y="9432"/>
                      <a:pt x="19589" y="6772"/>
                      <a:pt x="21524" y="4353"/>
                    </a:cubicBezTo>
                    <a:cubicBezTo>
                      <a:pt x="21766" y="4111"/>
                      <a:pt x="21766" y="3870"/>
                      <a:pt x="22008" y="3628"/>
                    </a:cubicBezTo>
                    <a:cubicBezTo>
                      <a:pt x="22491" y="2419"/>
                      <a:pt x="22975" y="1451"/>
                      <a:pt x="23459" y="242"/>
                    </a:cubicBezTo>
                    <a:cubicBezTo>
                      <a:pt x="23459" y="242"/>
                      <a:pt x="23459" y="0"/>
                      <a:pt x="23701" y="0"/>
                    </a:cubicBezTo>
                    <a:cubicBezTo>
                      <a:pt x="23459" y="242"/>
                      <a:pt x="23459" y="484"/>
                      <a:pt x="23217" y="726"/>
                    </a:cubicBezTo>
                    <a:cubicBezTo>
                      <a:pt x="20799" y="4111"/>
                      <a:pt x="18622" y="7255"/>
                      <a:pt x="16203" y="10641"/>
                    </a:cubicBezTo>
                    <a:cubicBezTo>
                      <a:pt x="13785" y="14027"/>
                      <a:pt x="11367" y="17171"/>
                      <a:pt x="8706" y="20315"/>
                    </a:cubicBezTo>
                    <a:cubicBezTo>
                      <a:pt x="6288" y="23459"/>
                      <a:pt x="3628" y="26603"/>
                      <a:pt x="1209" y="29505"/>
                    </a:cubicBezTo>
                    <a:cubicBezTo>
                      <a:pt x="967" y="29989"/>
                      <a:pt x="726" y="30230"/>
                      <a:pt x="242" y="30472"/>
                    </a:cubicBezTo>
                    <a:cubicBezTo>
                      <a:pt x="242" y="32649"/>
                      <a:pt x="0" y="34583"/>
                      <a:pt x="0" y="36518"/>
                    </a:cubicBezTo>
                    <a:cubicBezTo>
                      <a:pt x="1451" y="33858"/>
                      <a:pt x="3144" y="30956"/>
                      <a:pt x="4837" y="28296"/>
                    </a:cubicBezTo>
                    <a:cubicBezTo>
                      <a:pt x="6530" y="25877"/>
                      <a:pt x="8223" y="22975"/>
                      <a:pt x="10157" y="20315"/>
                    </a:cubicBezTo>
                    <a:close/>
                  </a:path>
                </a:pathLst>
              </a:custGeom>
              <a:grpFill/>
              <a:ln w="2417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2E00A65-97FD-7711-3BDA-0E8CBE6E2B10}"/>
                  </a:ext>
                </a:extLst>
              </p:cNvPr>
              <p:cNvSpPr/>
              <p:nvPr/>
            </p:nvSpPr>
            <p:spPr>
              <a:xfrm>
                <a:off x="1497430" y="6263219"/>
                <a:ext cx="1934" cy="107"/>
              </a:xfrm>
              <a:custGeom>
                <a:avLst/>
                <a:gdLst>
                  <a:gd name="connsiteX0" fmla="*/ 0 w 1934"/>
                  <a:gd name="connsiteY0" fmla="*/ 107 h 107"/>
                  <a:gd name="connsiteX1" fmla="*/ 1935 w 1934"/>
                  <a:gd name="connsiteY1" fmla="*/ 107 h 107"/>
                  <a:gd name="connsiteX2" fmla="*/ 0 w 1934"/>
                  <a:gd name="connsiteY2" fmla="*/ 107 h 107"/>
                  <a:gd name="connsiteX3" fmla="*/ 0 w 1934"/>
                  <a:gd name="connsiteY3" fmla="*/ 107 h 107"/>
                </a:gdLst>
                <a:ahLst/>
                <a:cxnLst>
                  <a:cxn ang="0">
                    <a:pos x="connsiteX0" y="connsiteY0"/>
                  </a:cxn>
                  <a:cxn ang="0">
                    <a:pos x="connsiteX1" y="connsiteY1"/>
                  </a:cxn>
                  <a:cxn ang="0">
                    <a:pos x="connsiteX2" y="connsiteY2"/>
                  </a:cxn>
                  <a:cxn ang="0">
                    <a:pos x="connsiteX3" y="connsiteY3"/>
                  </a:cxn>
                </a:cxnLst>
                <a:rect l="l" t="t" r="r" b="b"/>
                <a:pathLst>
                  <a:path w="1934" h="107">
                    <a:moveTo>
                      <a:pt x="0" y="107"/>
                    </a:moveTo>
                    <a:cubicBezTo>
                      <a:pt x="726" y="107"/>
                      <a:pt x="1451" y="107"/>
                      <a:pt x="1935" y="107"/>
                    </a:cubicBezTo>
                    <a:cubicBezTo>
                      <a:pt x="1451" y="107"/>
                      <a:pt x="726" y="-134"/>
                      <a:pt x="0" y="107"/>
                    </a:cubicBezTo>
                    <a:cubicBezTo>
                      <a:pt x="0" y="-134"/>
                      <a:pt x="0" y="107"/>
                      <a:pt x="0" y="107"/>
                    </a:cubicBezTo>
                    <a:close/>
                  </a:path>
                </a:pathLst>
              </a:custGeom>
              <a:grpFill/>
              <a:ln w="2417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3237510-711E-3C2C-FCCD-D53C5785111F}"/>
                  </a:ext>
                </a:extLst>
              </p:cNvPr>
              <p:cNvSpPr/>
              <p:nvPr/>
            </p:nvSpPr>
            <p:spPr>
              <a:xfrm>
                <a:off x="1512908" y="6189322"/>
                <a:ext cx="8464" cy="6771"/>
              </a:xfrm>
              <a:custGeom>
                <a:avLst/>
                <a:gdLst>
                  <a:gd name="connsiteX0" fmla="*/ 8464 w 8464"/>
                  <a:gd name="connsiteY0" fmla="*/ 0 h 6771"/>
                  <a:gd name="connsiteX1" fmla="*/ 4111 w 8464"/>
                  <a:gd name="connsiteY1" fmla="*/ 1935 h 6771"/>
                  <a:gd name="connsiteX2" fmla="*/ 2902 w 8464"/>
                  <a:gd name="connsiteY2" fmla="*/ 2660 h 6771"/>
                  <a:gd name="connsiteX3" fmla="*/ 0 w 8464"/>
                  <a:gd name="connsiteY3" fmla="*/ 6772 h 6771"/>
                  <a:gd name="connsiteX4" fmla="*/ 4353 w 8464"/>
                  <a:gd name="connsiteY4" fmla="*/ 5804 h 6771"/>
                  <a:gd name="connsiteX5" fmla="*/ 5804 w 8464"/>
                  <a:gd name="connsiteY5" fmla="*/ 5079 h 6771"/>
                  <a:gd name="connsiteX6" fmla="*/ 8464 w 8464"/>
                  <a:gd name="connsiteY6" fmla="*/ 0 h 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 h="6771">
                    <a:moveTo>
                      <a:pt x="8464" y="0"/>
                    </a:moveTo>
                    <a:cubicBezTo>
                      <a:pt x="7013" y="726"/>
                      <a:pt x="5562" y="1209"/>
                      <a:pt x="4111" y="1935"/>
                    </a:cubicBezTo>
                    <a:cubicBezTo>
                      <a:pt x="3628" y="2177"/>
                      <a:pt x="3144" y="2418"/>
                      <a:pt x="2902" y="2660"/>
                    </a:cubicBezTo>
                    <a:cubicBezTo>
                      <a:pt x="1935" y="4111"/>
                      <a:pt x="967" y="5321"/>
                      <a:pt x="0" y="6772"/>
                    </a:cubicBezTo>
                    <a:cubicBezTo>
                      <a:pt x="1451" y="6530"/>
                      <a:pt x="2902" y="6288"/>
                      <a:pt x="4353" y="5804"/>
                    </a:cubicBezTo>
                    <a:cubicBezTo>
                      <a:pt x="4837" y="5562"/>
                      <a:pt x="5321" y="5321"/>
                      <a:pt x="5804" y="5079"/>
                    </a:cubicBezTo>
                    <a:cubicBezTo>
                      <a:pt x="6772" y="3628"/>
                      <a:pt x="7497" y="1935"/>
                      <a:pt x="8464" y="0"/>
                    </a:cubicBezTo>
                    <a:close/>
                  </a:path>
                </a:pathLst>
              </a:custGeom>
              <a:grpFill/>
              <a:ln w="2417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DC2E426-B39D-A0E4-84D3-EBE7D342E817}"/>
                  </a:ext>
                </a:extLst>
              </p:cNvPr>
              <p:cNvSpPr/>
              <p:nvPr/>
            </p:nvSpPr>
            <p:spPr>
              <a:xfrm>
                <a:off x="1276385" y="6254136"/>
                <a:ext cx="5078" cy="3385"/>
              </a:xfrm>
              <a:custGeom>
                <a:avLst/>
                <a:gdLst>
                  <a:gd name="connsiteX0" fmla="*/ 1209 w 5078"/>
                  <a:gd name="connsiteY0" fmla="*/ 2177 h 3385"/>
                  <a:gd name="connsiteX1" fmla="*/ 0 w 5078"/>
                  <a:gd name="connsiteY1" fmla="*/ 3386 h 3385"/>
                  <a:gd name="connsiteX2" fmla="*/ 5079 w 5078"/>
                  <a:gd name="connsiteY2" fmla="*/ 0 h 3385"/>
                  <a:gd name="connsiteX3" fmla="*/ 3144 w 5078"/>
                  <a:gd name="connsiteY3" fmla="*/ 242 h 3385"/>
                  <a:gd name="connsiteX4" fmla="*/ 1209 w 5078"/>
                  <a:gd name="connsiteY4" fmla="*/ 2177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3385">
                    <a:moveTo>
                      <a:pt x="1209" y="2177"/>
                    </a:moveTo>
                    <a:cubicBezTo>
                      <a:pt x="726" y="2660"/>
                      <a:pt x="242" y="2902"/>
                      <a:pt x="0" y="3386"/>
                    </a:cubicBezTo>
                    <a:cubicBezTo>
                      <a:pt x="1693" y="2177"/>
                      <a:pt x="3144" y="1209"/>
                      <a:pt x="5079" y="0"/>
                    </a:cubicBezTo>
                    <a:cubicBezTo>
                      <a:pt x="4595" y="0"/>
                      <a:pt x="3869" y="242"/>
                      <a:pt x="3144" y="242"/>
                    </a:cubicBezTo>
                    <a:cubicBezTo>
                      <a:pt x="2418" y="968"/>
                      <a:pt x="1935" y="1693"/>
                      <a:pt x="1209" y="2177"/>
                    </a:cubicBezTo>
                    <a:close/>
                  </a:path>
                </a:pathLst>
              </a:custGeom>
              <a:grpFill/>
              <a:ln w="2417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B9CD58E-32E1-E7E2-C26D-C154D4258383}"/>
                  </a:ext>
                </a:extLst>
              </p:cNvPr>
              <p:cNvSpPr/>
              <p:nvPr/>
            </p:nvSpPr>
            <p:spPr>
              <a:xfrm>
                <a:off x="1416412" y="6191257"/>
                <a:ext cx="3143" cy="14752"/>
              </a:xfrm>
              <a:custGeom>
                <a:avLst/>
                <a:gdLst>
                  <a:gd name="connsiteX0" fmla="*/ 242 w 3143"/>
                  <a:gd name="connsiteY0" fmla="*/ 0 h 14752"/>
                  <a:gd name="connsiteX1" fmla="*/ 242 w 3143"/>
                  <a:gd name="connsiteY1" fmla="*/ 2418 h 14752"/>
                  <a:gd name="connsiteX2" fmla="*/ 1693 w 3143"/>
                  <a:gd name="connsiteY2" fmla="*/ 13301 h 14752"/>
                  <a:gd name="connsiteX3" fmla="*/ 0 w 3143"/>
                  <a:gd name="connsiteY3" fmla="*/ 11125 h 14752"/>
                  <a:gd name="connsiteX4" fmla="*/ 0 w 3143"/>
                  <a:gd name="connsiteY4" fmla="*/ 12576 h 14752"/>
                  <a:gd name="connsiteX5" fmla="*/ 0 w 3143"/>
                  <a:gd name="connsiteY5" fmla="*/ 13543 h 14752"/>
                  <a:gd name="connsiteX6" fmla="*/ 967 w 3143"/>
                  <a:gd name="connsiteY6" fmla="*/ 14752 h 14752"/>
                  <a:gd name="connsiteX7" fmla="*/ 3144 w 3143"/>
                  <a:gd name="connsiteY7" fmla="*/ 13059 h 14752"/>
                  <a:gd name="connsiteX8" fmla="*/ 1209 w 3143"/>
                  <a:gd name="connsiteY8" fmla="*/ 3869 h 14752"/>
                  <a:gd name="connsiteX9" fmla="*/ 242 w 3143"/>
                  <a:gd name="connsiteY9" fmla="*/ 0 h 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 h="14752">
                    <a:moveTo>
                      <a:pt x="242" y="0"/>
                    </a:moveTo>
                    <a:cubicBezTo>
                      <a:pt x="242" y="726"/>
                      <a:pt x="242" y="1451"/>
                      <a:pt x="242" y="2418"/>
                    </a:cubicBezTo>
                    <a:cubicBezTo>
                      <a:pt x="1451" y="8948"/>
                      <a:pt x="1693" y="13301"/>
                      <a:pt x="1693" y="13301"/>
                    </a:cubicBezTo>
                    <a:cubicBezTo>
                      <a:pt x="1693" y="13301"/>
                      <a:pt x="967" y="12576"/>
                      <a:pt x="0" y="11125"/>
                    </a:cubicBezTo>
                    <a:cubicBezTo>
                      <a:pt x="0" y="11608"/>
                      <a:pt x="0" y="12092"/>
                      <a:pt x="0" y="12576"/>
                    </a:cubicBezTo>
                    <a:cubicBezTo>
                      <a:pt x="0" y="12818"/>
                      <a:pt x="0" y="13059"/>
                      <a:pt x="0" y="13543"/>
                    </a:cubicBezTo>
                    <a:cubicBezTo>
                      <a:pt x="242" y="14027"/>
                      <a:pt x="726" y="14269"/>
                      <a:pt x="967" y="14752"/>
                    </a:cubicBezTo>
                    <a:cubicBezTo>
                      <a:pt x="1693" y="14027"/>
                      <a:pt x="2177" y="13543"/>
                      <a:pt x="3144" y="13059"/>
                    </a:cubicBezTo>
                    <a:cubicBezTo>
                      <a:pt x="2418" y="10157"/>
                      <a:pt x="1935" y="7013"/>
                      <a:pt x="1209" y="3869"/>
                    </a:cubicBezTo>
                    <a:cubicBezTo>
                      <a:pt x="484" y="2418"/>
                      <a:pt x="242" y="1209"/>
                      <a:pt x="242" y="0"/>
                    </a:cubicBezTo>
                    <a:close/>
                  </a:path>
                </a:pathLst>
              </a:custGeom>
              <a:grpFill/>
              <a:ln w="2417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7E11274-A2A4-73FA-D186-9BDCEA6980B4}"/>
                  </a:ext>
                </a:extLst>
              </p:cNvPr>
              <p:cNvSpPr/>
              <p:nvPr/>
            </p:nvSpPr>
            <p:spPr>
              <a:xfrm>
                <a:off x="1395130" y="6161510"/>
                <a:ext cx="4836" cy="11850"/>
              </a:xfrm>
              <a:custGeom>
                <a:avLst/>
                <a:gdLst>
                  <a:gd name="connsiteX0" fmla="*/ 3628 w 4836"/>
                  <a:gd name="connsiteY0" fmla="*/ 8706 h 11850"/>
                  <a:gd name="connsiteX1" fmla="*/ 242 w 4836"/>
                  <a:gd name="connsiteY1" fmla="*/ 484 h 11850"/>
                  <a:gd name="connsiteX2" fmla="*/ 0 w 4836"/>
                  <a:gd name="connsiteY2" fmla="*/ 0 h 11850"/>
                  <a:gd name="connsiteX3" fmla="*/ 0 w 4836"/>
                  <a:gd name="connsiteY3" fmla="*/ 6530 h 11850"/>
                  <a:gd name="connsiteX4" fmla="*/ 4837 w 4836"/>
                  <a:gd name="connsiteY4" fmla="*/ 11850 h 11850"/>
                  <a:gd name="connsiteX5" fmla="*/ 3628 w 4836"/>
                  <a:gd name="connsiteY5" fmla="*/ 8706 h 1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6" h="11850">
                    <a:moveTo>
                      <a:pt x="3628" y="8706"/>
                    </a:moveTo>
                    <a:cubicBezTo>
                      <a:pt x="2418" y="6046"/>
                      <a:pt x="1451" y="3144"/>
                      <a:pt x="242" y="484"/>
                    </a:cubicBezTo>
                    <a:cubicBezTo>
                      <a:pt x="242" y="242"/>
                      <a:pt x="242" y="242"/>
                      <a:pt x="0" y="0"/>
                    </a:cubicBezTo>
                    <a:cubicBezTo>
                      <a:pt x="0" y="2177"/>
                      <a:pt x="0" y="4353"/>
                      <a:pt x="0" y="6530"/>
                    </a:cubicBezTo>
                    <a:cubicBezTo>
                      <a:pt x="1693" y="8465"/>
                      <a:pt x="3386" y="10158"/>
                      <a:pt x="4837" y="11850"/>
                    </a:cubicBezTo>
                    <a:cubicBezTo>
                      <a:pt x="4595" y="10641"/>
                      <a:pt x="4111" y="9674"/>
                      <a:pt x="3628" y="8706"/>
                    </a:cubicBezTo>
                    <a:close/>
                  </a:path>
                </a:pathLst>
              </a:custGeom>
              <a:grpFill/>
              <a:ln w="2417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8C8E46-C25D-7130-A47D-0F59DE64CE2F}"/>
                  </a:ext>
                </a:extLst>
              </p:cNvPr>
              <p:cNvSpPr/>
              <p:nvPr/>
            </p:nvSpPr>
            <p:spPr>
              <a:xfrm>
                <a:off x="1397307" y="6182792"/>
                <a:ext cx="10882" cy="14268"/>
              </a:xfrm>
              <a:custGeom>
                <a:avLst/>
                <a:gdLst>
                  <a:gd name="connsiteX0" fmla="*/ 8706 w 10882"/>
                  <a:gd name="connsiteY0" fmla="*/ 2660 h 14268"/>
                  <a:gd name="connsiteX1" fmla="*/ 4111 w 10882"/>
                  <a:gd name="connsiteY1" fmla="*/ 0 h 14268"/>
                  <a:gd name="connsiteX2" fmla="*/ 6046 w 10882"/>
                  <a:gd name="connsiteY2" fmla="*/ 3628 h 14268"/>
                  <a:gd name="connsiteX3" fmla="*/ 9916 w 10882"/>
                  <a:gd name="connsiteY3" fmla="*/ 11125 h 14268"/>
                  <a:gd name="connsiteX4" fmla="*/ 4111 w 10882"/>
                  <a:gd name="connsiteY4" fmla="*/ 4837 h 14268"/>
                  <a:gd name="connsiteX5" fmla="*/ 0 w 10882"/>
                  <a:gd name="connsiteY5" fmla="*/ 242 h 14268"/>
                  <a:gd name="connsiteX6" fmla="*/ 484 w 10882"/>
                  <a:gd name="connsiteY6" fmla="*/ 2660 h 14268"/>
                  <a:gd name="connsiteX7" fmla="*/ 4837 w 10882"/>
                  <a:gd name="connsiteY7" fmla="*/ 8948 h 14268"/>
                  <a:gd name="connsiteX8" fmla="*/ 10883 w 10882"/>
                  <a:gd name="connsiteY8" fmla="*/ 14269 h 14268"/>
                  <a:gd name="connsiteX9" fmla="*/ 9674 w 10882"/>
                  <a:gd name="connsiteY9" fmla="*/ 4595 h 14268"/>
                  <a:gd name="connsiteX10" fmla="*/ 8706 w 10882"/>
                  <a:gd name="connsiteY10" fmla="*/ 2660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82" h="14268">
                    <a:moveTo>
                      <a:pt x="8706" y="2660"/>
                    </a:moveTo>
                    <a:cubicBezTo>
                      <a:pt x="7255" y="1935"/>
                      <a:pt x="5804" y="968"/>
                      <a:pt x="4111" y="0"/>
                    </a:cubicBezTo>
                    <a:cubicBezTo>
                      <a:pt x="4837" y="1209"/>
                      <a:pt x="5562" y="2660"/>
                      <a:pt x="6046" y="3628"/>
                    </a:cubicBezTo>
                    <a:cubicBezTo>
                      <a:pt x="8464" y="8465"/>
                      <a:pt x="9916" y="11125"/>
                      <a:pt x="9916" y="11125"/>
                    </a:cubicBezTo>
                    <a:cubicBezTo>
                      <a:pt x="9916" y="11125"/>
                      <a:pt x="7739" y="8948"/>
                      <a:pt x="4111" y="4837"/>
                    </a:cubicBezTo>
                    <a:cubicBezTo>
                      <a:pt x="2902" y="3628"/>
                      <a:pt x="1451" y="1935"/>
                      <a:pt x="0" y="242"/>
                    </a:cubicBezTo>
                    <a:cubicBezTo>
                      <a:pt x="242" y="968"/>
                      <a:pt x="242" y="1935"/>
                      <a:pt x="484" y="2660"/>
                    </a:cubicBezTo>
                    <a:cubicBezTo>
                      <a:pt x="1935" y="4837"/>
                      <a:pt x="3386" y="7014"/>
                      <a:pt x="4837" y="8948"/>
                    </a:cubicBezTo>
                    <a:cubicBezTo>
                      <a:pt x="7013" y="10883"/>
                      <a:pt x="8948" y="12576"/>
                      <a:pt x="10883" y="14269"/>
                    </a:cubicBezTo>
                    <a:cubicBezTo>
                      <a:pt x="10399" y="11125"/>
                      <a:pt x="10157" y="7981"/>
                      <a:pt x="9674" y="4595"/>
                    </a:cubicBezTo>
                    <a:cubicBezTo>
                      <a:pt x="9432" y="4111"/>
                      <a:pt x="9190" y="3628"/>
                      <a:pt x="8706" y="2660"/>
                    </a:cubicBezTo>
                    <a:close/>
                  </a:path>
                </a:pathLst>
              </a:custGeom>
              <a:grpFill/>
              <a:ln w="2417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086570-AD26-AA6E-0626-29B750550D0D}"/>
                  </a:ext>
                </a:extLst>
              </p:cNvPr>
              <p:cNvSpPr/>
              <p:nvPr/>
            </p:nvSpPr>
            <p:spPr>
              <a:xfrm>
                <a:off x="1428263" y="6146274"/>
                <a:ext cx="1692" cy="6046"/>
              </a:xfrm>
              <a:custGeom>
                <a:avLst/>
                <a:gdLst>
                  <a:gd name="connsiteX0" fmla="*/ 1209 w 1692"/>
                  <a:gd name="connsiteY0" fmla="*/ 6046 h 6046"/>
                  <a:gd name="connsiteX1" fmla="*/ 1693 w 1692"/>
                  <a:gd name="connsiteY1" fmla="*/ 5079 h 6046"/>
                  <a:gd name="connsiteX2" fmla="*/ 0 w 1692"/>
                  <a:gd name="connsiteY2" fmla="*/ 0 h 6046"/>
                  <a:gd name="connsiteX3" fmla="*/ 1209 w 1692"/>
                  <a:gd name="connsiteY3" fmla="*/ 6046 h 6046"/>
                </a:gdLst>
                <a:ahLst/>
                <a:cxnLst>
                  <a:cxn ang="0">
                    <a:pos x="connsiteX0" y="connsiteY0"/>
                  </a:cxn>
                  <a:cxn ang="0">
                    <a:pos x="connsiteX1" y="connsiteY1"/>
                  </a:cxn>
                  <a:cxn ang="0">
                    <a:pos x="connsiteX2" y="connsiteY2"/>
                  </a:cxn>
                  <a:cxn ang="0">
                    <a:pos x="connsiteX3" y="connsiteY3"/>
                  </a:cxn>
                </a:cxnLst>
                <a:rect l="l" t="t" r="r" b="b"/>
                <a:pathLst>
                  <a:path w="1692" h="6046">
                    <a:moveTo>
                      <a:pt x="1209" y="6046"/>
                    </a:moveTo>
                    <a:cubicBezTo>
                      <a:pt x="1451" y="5804"/>
                      <a:pt x="1451" y="5321"/>
                      <a:pt x="1693" y="5079"/>
                    </a:cubicBezTo>
                    <a:cubicBezTo>
                      <a:pt x="1209" y="3386"/>
                      <a:pt x="484" y="1693"/>
                      <a:pt x="0" y="0"/>
                    </a:cubicBezTo>
                    <a:cubicBezTo>
                      <a:pt x="484" y="1935"/>
                      <a:pt x="967" y="3869"/>
                      <a:pt x="1209" y="6046"/>
                    </a:cubicBezTo>
                    <a:close/>
                  </a:path>
                </a:pathLst>
              </a:custGeom>
              <a:grpFill/>
              <a:ln w="2417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95273C8-6C4B-064E-2EEE-B495C23ADC3F}"/>
                  </a:ext>
                </a:extLst>
              </p:cNvPr>
              <p:cNvSpPr/>
              <p:nvPr/>
            </p:nvSpPr>
            <p:spPr>
              <a:xfrm>
                <a:off x="1397549" y="6203349"/>
                <a:ext cx="483" cy="241"/>
              </a:xfrm>
              <a:custGeom>
                <a:avLst/>
                <a:gdLst>
                  <a:gd name="connsiteX0" fmla="*/ 0 w 483"/>
                  <a:gd name="connsiteY0" fmla="*/ 0 h 241"/>
                  <a:gd name="connsiteX1" fmla="*/ 484 w 483"/>
                  <a:gd name="connsiteY1" fmla="*/ 242 h 241"/>
                  <a:gd name="connsiteX2" fmla="*/ 242 w 483"/>
                  <a:gd name="connsiteY2" fmla="*/ 0 h 241"/>
                  <a:gd name="connsiteX3" fmla="*/ 0 w 483"/>
                  <a:gd name="connsiteY3" fmla="*/ 0 h 241"/>
                </a:gdLst>
                <a:ahLst/>
                <a:cxnLst>
                  <a:cxn ang="0">
                    <a:pos x="connsiteX0" y="connsiteY0"/>
                  </a:cxn>
                  <a:cxn ang="0">
                    <a:pos x="connsiteX1" y="connsiteY1"/>
                  </a:cxn>
                  <a:cxn ang="0">
                    <a:pos x="connsiteX2" y="connsiteY2"/>
                  </a:cxn>
                  <a:cxn ang="0">
                    <a:pos x="connsiteX3" y="connsiteY3"/>
                  </a:cxn>
                </a:cxnLst>
                <a:rect l="l" t="t" r="r" b="b"/>
                <a:pathLst>
                  <a:path w="483" h="241">
                    <a:moveTo>
                      <a:pt x="0" y="0"/>
                    </a:moveTo>
                    <a:cubicBezTo>
                      <a:pt x="242" y="0"/>
                      <a:pt x="242" y="242"/>
                      <a:pt x="484" y="242"/>
                    </a:cubicBezTo>
                    <a:cubicBezTo>
                      <a:pt x="484" y="242"/>
                      <a:pt x="484" y="0"/>
                      <a:pt x="242" y="0"/>
                    </a:cubicBezTo>
                    <a:cubicBezTo>
                      <a:pt x="242" y="0"/>
                      <a:pt x="0" y="0"/>
                      <a:pt x="0" y="0"/>
                    </a:cubicBezTo>
                    <a:close/>
                  </a:path>
                </a:pathLst>
              </a:custGeom>
              <a:grpFill/>
              <a:ln w="2417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B5A41EF-66AE-390D-5941-4A2614CCC24F}"/>
                  </a:ext>
                </a:extLst>
              </p:cNvPr>
              <p:cNvSpPr/>
              <p:nvPr/>
            </p:nvSpPr>
            <p:spPr>
              <a:xfrm>
                <a:off x="1406739" y="6325722"/>
                <a:ext cx="24184" cy="241"/>
              </a:xfrm>
              <a:custGeom>
                <a:avLst/>
                <a:gdLst>
                  <a:gd name="connsiteX0" fmla="*/ 0 w 24184"/>
                  <a:gd name="connsiteY0" fmla="*/ 242 h 241"/>
                  <a:gd name="connsiteX1" fmla="*/ 0 w 24184"/>
                  <a:gd name="connsiteY1" fmla="*/ 0 h 241"/>
                  <a:gd name="connsiteX2" fmla="*/ 0 w 24184"/>
                  <a:gd name="connsiteY2" fmla="*/ 0 h 241"/>
                </a:gdLst>
                <a:ahLst/>
                <a:cxnLst>
                  <a:cxn ang="0">
                    <a:pos x="connsiteX0" y="connsiteY0"/>
                  </a:cxn>
                  <a:cxn ang="0">
                    <a:pos x="connsiteX1" y="connsiteY1"/>
                  </a:cxn>
                  <a:cxn ang="0">
                    <a:pos x="connsiteX2" y="connsiteY2"/>
                  </a:cxn>
                </a:cxnLst>
                <a:rect l="l" t="t" r="r" b="b"/>
                <a:pathLst>
                  <a:path w="24184" h="241">
                    <a:moveTo>
                      <a:pt x="0" y="242"/>
                    </a:moveTo>
                    <a:lnTo>
                      <a:pt x="0" y="0"/>
                    </a:lnTo>
                    <a:lnTo>
                      <a:pt x="0" y="0"/>
                    </a:lnTo>
                    <a:close/>
                  </a:path>
                </a:pathLst>
              </a:custGeom>
              <a:grpFill/>
              <a:ln w="2417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7492A7-E3BE-2D26-AE4B-2B1C9D2D4730}"/>
                  </a:ext>
                </a:extLst>
              </p:cNvPr>
              <p:cNvSpPr/>
              <p:nvPr/>
            </p:nvSpPr>
            <p:spPr>
              <a:xfrm>
                <a:off x="1457284" y="6187145"/>
                <a:ext cx="2418" cy="6287"/>
              </a:xfrm>
              <a:custGeom>
                <a:avLst/>
                <a:gdLst>
                  <a:gd name="connsiteX0" fmla="*/ 2418 w 2418"/>
                  <a:gd name="connsiteY0" fmla="*/ 0 h 6287"/>
                  <a:gd name="connsiteX1" fmla="*/ 484 w 2418"/>
                  <a:gd name="connsiteY1" fmla="*/ 1693 h 6287"/>
                  <a:gd name="connsiteX2" fmla="*/ 0 w 2418"/>
                  <a:gd name="connsiteY2" fmla="*/ 6288 h 6287"/>
                  <a:gd name="connsiteX3" fmla="*/ 1209 w 2418"/>
                  <a:gd name="connsiteY3" fmla="*/ 5320 h 6287"/>
                  <a:gd name="connsiteX4" fmla="*/ 2418 w 2418"/>
                  <a:gd name="connsiteY4" fmla="*/ 0 h 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 h="6287">
                    <a:moveTo>
                      <a:pt x="2418" y="0"/>
                    </a:moveTo>
                    <a:cubicBezTo>
                      <a:pt x="1693" y="483"/>
                      <a:pt x="967" y="1209"/>
                      <a:pt x="484" y="1693"/>
                    </a:cubicBezTo>
                    <a:cubicBezTo>
                      <a:pt x="484" y="3144"/>
                      <a:pt x="242" y="4837"/>
                      <a:pt x="0" y="6288"/>
                    </a:cubicBezTo>
                    <a:cubicBezTo>
                      <a:pt x="484" y="6046"/>
                      <a:pt x="726" y="5562"/>
                      <a:pt x="1209" y="5320"/>
                    </a:cubicBezTo>
                    <a:cubicBezTo>
                      <a:pt x="1451" y="3628"/>
                      <a:pt x="1935" y="1693"/>
                      <a:pt x="2418" y="0"/>
                    </a:cubicBezTo>
                    <a:close/>
                  </a:path>
                </a:pathLst>
              </a:custGeom>
              <a:grpFill/>
              <a:ln w="2417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0703B4-67FC-8626-D33D-4479D8E915A0}"/>
                  </a:ext>
                </a:extLst>
              </p:cNvPr>
              <p:cNvSpPr/>
              <p:nvPr/>
            </p:nvSpPr>
            <p:spPr>
              <a:xfrm>
                <a:off x="1440597" y="6069367"/>
                <a:ext cx="3869" cy="17896"/>
              </a:xfrm>
              <a:custGeom>
                <a:avLst/>
                <a:gdLst>
                  <a:gd name="connsiteX0" fmla="*/ 242 w 3869"/>
                  <a:gd name="connsiteY0" fmla="*/ 17897 h 17896"/>
                  <a:gd name="connsiteX1" fmla="*/ 484 w 3869"/>
                  <a:gd name="connsiteY1" fmla="*/ 17655 h 17896"/>
                  <a:gd name="connsiteX2" fmla="*/ 3869 w 3869"/>
                  <a:gd name="connsiteY2" fmla="*/ 0 h 17896"/>
                  <a:gd name="connsiteX3" fmla="*/ 0 w 3869"/>
                  <a:gd name="connsiteY3" fmla="*/ 3386 h 17896"/>
                  <a:gd name="connsiteX4" fmla="*/ 242 w 3869"/>
                  <a:gd name="connsiteY4" fmla="*/ 17897 h 1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 h="17896">
                    <a:moveTo>
                      <a:pt x="242" y="17897"/>
                    </a:moveTo>
                    <a:cubicBezTo>
                      <a:pt x="242" y="17897"/>
                      <a:pt x="242" y="17655"/>
                      <a:pt x="484" y="17655"/>
                    </a:cubicBezTo>
                    <a:cubicBezTo>
                      <a:pt x="1451" y="11609"/>
                      <a:pt x="2660" y="5804"/>
                      <a:pt x="3869" y="0"/>
                    </a:cubicBezTo>
                    <a:cubicBezTo>
                      <a:pt x="1693" y="2177"/>
                      <a:pt x="242" y="3144"/>
                      <a:pt x="0" y="3386"/>
                    </a:cubicBezTo>
                    <a:cubicBezTo>
                      <a:pt x="0" y="8706"/>
                      <a:pt x="242" y="13543"/>
                      <a:pt x="242" y="17897"/>
                    </a:cubicBezTo>
                    <a:close/>
                  </a:path>
                </a:pathLst>
              </a:custGeom>
              <a:grpFill/>
              <a:ln w="2417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AEF4407-F1FC-D2E6-798A-93C52C60CD95}"/>
                  </a:ext>
                </a:extLst>
              </p:cNvPr>
              <p:cNvSpPr/>
              <p:nvPr/>
            </p:nvSpPr>
            <p:spPr>
              <a:xfrm>
                <a:off x="1432858" y="6173118"/>
                <a:ext cx="1451" cy="14268"/>
              </a:xfrm>
              <a:custGeom>
                <a:avLst/>
                <a:gdLst>
                  <a:gd name="connsiteX0" fmla="*/ 1209 w 1451"/>
                  <a:gd name="connsiteY0" fmla="*/ 0 h 14268"/>
                  <a:gd name="connsiteX1" fmla="*/ 0 w 1451"/>
                  <a:gd name="connsiteY1" fmla="*/ 967 h 14268"/>
                  <a:gd name="connsiteX2" fmla="*/ 1451 w 1451"/>
                  <a:gd name="connsiteY2" fmla="*/ 12818 h 14268"/>
                  <a:gd name="connsiteX3" fmla="*/ 1451 w 1451"/>
                  <a:gd name="connsiteY3" fmla="*/ 14269 h 14268"/>
                  <a:gd name="connsiteX4" fmla="*/ 967 w 1451"/>
                  <a:gd name="connsiteY4" fmla="*/ 1209 h 14268"/>
                  <a:gd name="connsiteX5" fmla="*/ 1209 w 1451"/>
                  <a:gd name="connsiteY5" fmla="*/ 0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 h="14268">
                    <a:moveTo>
                      <a:pt x="1209" y="0"/>
                    </a:moveTo>
                    <a:cubicBezTo>
                      <a:pt x="726" y="483"/>
                      <a:pt x="484" y="726"/>
                      <a:pt x="0" y="967"/>
                    </a:cubicBezTo>
                    <a:cubicBezTo>
                      <a:pt x="484" y="4837"/>
                      <a:pt x="967" y="8948"/>
                      <a:pt x="1451" y="12818"/>
                    </a:cubicBezTo>
                    <a:cubicBezTo>
                      <a:pt x="1451" y="13301"/>
                      <a:pt x="1451" y="13785"/>
                      <a:pt x="1451" y="14269"/>
                    </a:cubicBezTo>
                    <a:cubicBezTo>
                      <a:pt x="1209" y="9915"/>
                      <a:pt x="1209" y="5562"/>
                      <a:pt x="967" y="1209"/>
                    </a:cubicBezTo>
                    <a:cubicBezTo>
                      <a:pt x="1209" y="967"/>
                      <a:pt x="1209" y="483"/>
                      <a:pt x="1209" y="0"/>
                    </a:cubicBezTo>
                    <a:close/>
                  </a:path>
                </a:pathLst>
              </a:custGeom>
              <a:grpFill/>
              <a:ln w="2417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8D5CD1B-D986-D100-3290-85129DFA33C8}"/>
                  </a:ext>
                </a:extLst>
              </p:cNvPr>
              <p:cNvSpPr/>
              <p:nvPr/>
            </p:nvSpPr>
            <p:spPr>
              <a:xfrm>
                <a:off x="1444601" y="6154738"/>
                <a:ext cx="8572" cy="36276"/>
              </a:xfrm>
              <a:custGeom>
                <a:avLst/>
                <a:gdLst>
                  <a:gd name="connsiteX0" fmla="*/ 6879 w 8572"/>
                  <a:gd name="connsiteY0" fmla="*/ 12334 h 36276"/>
                  <a:gd name="connsiteX1" fmla="*/ 8572 w 8572"/>
                  <a:gd name="connsiteY1" fmla="*/ 8948 h 36276"/>
                  <a:gd name="connsiteX2" fmla="*/ 7846 w 8572"/>
                  <a:gd name="connsiteY2" fmla="*/ 4353 h 36276"/>
                  <a:gd name="connsiteX3" fmla="*/ 7363 w 8572"/>
                  <a:gd name="connsiteY3" fmla="*/ 0 h 36276"/>
                  <a:gd name="connsiteX4" fmla="*/ 2284 w 8572"/>
                  <a:gd name="connsiteY4" fmla="*/ 5804 h 36276"/>
                  <a:gd name="connsiteX5" fmla="*/ 591 w 8572"/>
                  <a:gd name="connsiteY5" fmla="*/ 7739 h 36276"/>
                  <a:gd name="connsiteX6" fmla="*/ 108 w 8572"/>
                  <a:gd name="connsiteY6" fmla="*/ 20073 h 36276"/>
                  <a:gd name="connsiteX7" fmla="*/ 108 w 8572"/>
                  <a:gd name="connsiteY7" fmla="*/ 36277 h 36276"/>
                  <a:gd name="connsiteX8" fmla="*/ 2768 w 8572"/>
                  <a:gd name="connsiteY8" fmla="*/ 31440 h 36276"/>
                  <a:gd name="connsiteX9" fmla="*/ 3977 w 8572"/>
                  <a:gd name="connsiteY9" fmla="*/ 25635 h 36276"/>
                  <a:gd name="connsiteX10" fmla="*/ 833 w 8572"/>
                  <a:gd name="connsiteY10" fmla="*/ 28296 h 36276"/>
                  <a:gd name="connsiteX11" fmla="*/ 6879 w 8572"/>
                  <a:gd name="connsiteY11" fmla="*/ 12334 h 3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 h="36276">
                    <a:moveTo>
                      <a:pt x="6879" y="12334"/>
                    </a:moveTo>
                    <a:cubicBezTo>
                      <a:pt x="7363" y="11367"/>
                      <a:pt x="8088" y="9916"/>
                      <a:pt x="8572" y="8948"/>
                    </a:cubicBezTo>
                    <a:cubicBezTo>
                      <a:pt x="8330" y="7497"/>
                      <a:pt x="8088" y="6046"/>
                      <a:pt x="7846" y="4353"/>
                    </a:cubicBezTo>
                    <a:cubicBezTo>
                      <a:pt x="7605" y="2902"/>
                      <a:pt x="7363" y="1451"/>
                      <a:pt x="7363" y="0"/>
                    </a:cubicBezTo>
                    <a:cubicBezTo>
                      <a:pt x="5670" y="1935"/>
                      <a:pt x="3735" y="3870"/>
                      <a:pt x="2284" y="5804"/>
                    </a:cubicBezTo>
                    <a:cubicBezTo>
                      <a:pt x="1559" y="6530"/>
                      <a:pt x="1075" y="7014"/>
                      <a:pt x="591" y="7739"/>
                    </a:cubicBezTo>
                    <a:cubicBezTo>
                      <a:pt x="349" y="11850"/>
                      <a:pt x="108" y="15962"/>
                      <a:pt x="108" y="20073"/>
                    </a:cubicBezTo>
                    <a:cubicBezTo>
                      <a:pt x="-134" y="25635"/>
                      <a:pt x="108" y="30956"/>
                      <a:pt x="108" y="36277"/>
                    </a:cubicBezTo>
                    <a:cubicBezTo>
                      <a:pt x="833" y="34826"/>
                      <a:pt x="1800" y="33133"/>
                      <a:pt x="2768" y="31440"/>
                    </a:cubicBezTo>
                    <a:cubicBezTo>
                      <a:pt x="3252" y="29505"/>
                      <a:pt x="3493" y="27328"/>
                      <a:pt x="3977" y="25635"/>
                    </a:cubicBezTo>
                    <a:cubicBezTo>
                      <a:pt x="2042" y="27328"/>
                      <a:pt x="833" y="28296"/>
                      <a:pt x="833" y="28296"/>
                    </a:cubicBezTo>
                    <a:cubicBezTo>
                      <a:pt x="833" y="28296"/>
                      <a:pt x="2526" y="21524"/>
                      <a:pt x="6879" y="12334"/>
                    </a:cubicBezTo>
                    <a:close/>
                  </a:path>
                </a:pathLst>
              </a:custGeom>
              <a:grpFill/>
              <a:ln w="2417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590496A-F7ED-2271-25CF-EF3C5F503B5A}"/>
                  </a:ext>
                </a:extLst>
              </p:cNvPr>
              <p:cNvSpPr/>
              <p:nvPr/>
            </p:nvSpPr>
            <p:spPr>
              <a:xfrm>
                <a:off x="1445676" y="6134665"/>
                <a:ext cx="4836" cy="14269"/>
              </a:xfrm>
              <a:custGeom>
                <a:avLst/>
                <a:gdLst>
                  <a:gd name="connsiteX0" fmla="*/ 4353 w 4836"/>
                  <a:gd name="connsiteY0" fmla="*/ 0 h 14269"/>
                  <a:gd name="connsiteX1" fmla="*/ 726 w 4836"/>
                  <a:gd name="connsiteY1" fmla="*/ 4112 h 14269"/>
                  <a:gd name="connsiteX2" fmla="*/ 0 w 4836"/>
                  <a:gd name="connsiteY2" fmla="*/ 14269 h 14269"/>
                  <a:gd name="connsiteX3" fmla="*/ 4837 w 4836"/>
                  <a:gd name="connsiteY3" fmla="*/ 6772 h 14269"/>
                  <a:gd name="connsiteX4" fmla="*/ 4353 w 4836"/>
                  <a:gd name="connsiteY4" fmla="*/ 0 h 1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 h="14269">
                    <a:moveTo>
                      <a:pt x="4353" y="0"/>
                    </a:moveTo>
                    <a:cubicBezTo>
                      <a:pt x="3144" y="1451"/>
                      <a:pt x="1935" y="2660"/>
                      <a:pt x="726" y="4112"/>
                    </a:cubicBezTo>
                    <a:cubicBezTo>
                      <a:pt x="484" y="7497"/>
                      <a:pt x="242" y="10883"/>
                      <a:pt x="0" y="14269"/>
                    </a:cubicBezTo>
                    <a:cubicBezTo>
                      <a:pt x="1451" y="11850"/>
                      <a:pt x="3144" y="9190"/>
                      <a:pt x="4837" y="6772"/>
                    </a:cubicBezTo>
                    <a:cubicBezTo>
                      <a:pt x="4595" y="4595"/>
                      <a:pt x="4595" y="2419"/>
                      <a:pt x="4353" y="0"/>
                    </a:cubicBezTo>
                    <a:close/>
                  </a:path>
                </a:pathLst>
              </a:custGeom>
              <a:grpFill/>
              <a:ln w="2417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DAAB834-5148-35EE-AE7B-C5A47C3DAA2E}"/>
                  </a:ext>
                </a:extLst>
              </p:cNvPr>
              <p:cNvSpPr/>
              <p:nvPr/>
            </p:nvSpPr>
            <p:spPr>
              <a:xfrm>
                <a:off x="1448094" y="6113866"/>
                <a:ext cx="1451" cy="7255"/>
              </a:xfrm>
              <a:custGeom>
                <a:avLst/>
                <a:gdLst>
                  <a:gd name="connsiteX0" fmla="*/ 1451 w 1451"/>
                  <a:gd name="connsiteY0" fmla="*/ 5079 h 7255"/>
                  <a:gd name="connsiteX1" fmla="*/ 1451 w 1451"/>
                  <a:gd name="connsiteY1" fmla="*/ 2902 h 7255"/>
                  <a:gd name="connsiteX2" fmla="*/ 1451 w 1451"/>
                  <a:gd name="connsiteY2" fmla="*/ 0 h 7255"/>
                  <a:gd name="connsiteX3" fmla="*/ 726 w 1451"/>
                  <a:gd name="connsiteY3" fmla="*/ 726 h 7255"/>
                  <a:gd name="connsiteX4" fmla="*/ 0 w 1451"/>
                  <a:gd name="connsiteY4" fmla="*/ 7255 h 7255"/>
                  <a:gd name="connsiteX5" fmla="*/ 242 w 1451"/>
                  <a:gd name="connsiteY5" fmla="*/ 7014 h 7255"/>
                  <a:gd name="connsiteX6" fmla="*/ 1451 w 1451"/>
                  <a:gd name="connsiteY6" fmla="*/ 5079 h 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 h="7255">
                    <a:moveTo>
                      <a:pt x="1451" y="5079"/>
                    </a:moveTo>
                    <a:cubicBezTo>
                      <a:pt x="1451" y="4353"/>
                      <a:pt x="1451" y="3628"/>
                      <a:pt x="1451" y="2902"/>
                    </a:cubicBezTo>
                    <a:cubicBezTo>
                      <a:pt x="1451" y="1935"/>
                      <a:pt x="1451" y="968"/>
                      <a:pt x="1451" y="0"/>
                    </a:cubicBezTo>
                    <a:cubicBezTo>
                      <a:pt x="1209" y="242"/>
                      <a:pt x="967" y="484"/>
                      <a:pt x="726" y="726"/>
                    </a:cubicBezTo>
                    <a:cubicBezTo>
                      <a:pt x="484" y="2902"/>
                      <a:pt x="242" y="5079"/>
                      <a:pt x="0" y="7255"/>
                    </a:cubicBezTo>
                    <a:cubicBezTo>
                      <a:pt x="0" y="7255"/>
                      <a:pt x="0" y="7014"/>
                      <a:pt x="242" y="7014"/>
                    </a:cubicBezTo>
                    <a:cubicBezTo>
                      <a:pt x="484" y="6530"/>
                      <a:pt x="967" y="5804"/>
                      <a:pt x="1451" y="5079"/>
                    </a:cubicBezTo>
                    <a:close/>
                  </a:path>
                </a:pathLst>
              </a:custGeom>
              <a:grpFill/>
              <a:ln w="2417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27ADC3B-FE7B-EB81-F4F6-85287FE8AEDE}"/>
                  </a:ext>
                </a:extLst>
              </p:cNvPr>
              <p:cNvSpPr/>
              <p:nvPr/>
            </p:nvSpPr>
            <p:spPr>
              <a:xfrm>
                <a:off x="1430197" y="6154738"/>
                <a:ext cx="4111" cy="18380"/>
              </a:xfrm>
              <a:custGeom>
                <a:avLst/>
                <a:gdLst>
                  <a:gd name="connsiteX0" fmla="*/ 4111 w 4111"/>
                  <a:gd name="connsiteY0" fmla="*/ 7739 h 18380"/>
                  <a:gd name="connsiteX1" fmla="*/ 2418 w 4111"/>
                  <a:gd name="connsiteY1" fmla="*/ 3144 h 18380"/>
                  <a:gd name="connsiteX2" fmla="*/ 1209 w 4111"/>
                  <a:gd name="connsiteY2" fmla="*/ 0 h 18380"/>
                  <a:gd name="connsiteX3" fmla="*/ 0 w 4111"/>
                  <a:gd name="connsiteY3" fmla="*/ 968 h 18380"/>
                  <a:gd name="connsiteX4" fmla="*/ 2177 w 4111"/>
                  <a:gd name="connsiteY4" fmla="*/ 15720 h 18380"/>
                  <a:gd name="connsiteX5" fmla="*/ 2418 w 4111"/>
                  <a:gd name="connsiteY5" fmla="*/ 18380 h 18380"/>
                  <a:gd name="connsiteX6" fmla="*/ 3869 w 4111"/>
                  <a:gd name="connsiteY6" fmla="*/ 15478 h 18380"/>
                  <a:gd name="connsiteX7" fmla="*/ 4111 w 4111"/>
                  <a:gd name="connsiteY7" fmla="*/ 7739 h 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1" h="18380">
                    <a:moveTo>
                      <a:pt x="4111" y="7739"/>
                    </a:moveTo>
                    <a:cubicBezTo>
                      <a:pt x="3628" y="6288"/>
                      <a:pt x="2902" y="4837"/>
                      <a:pt x="2418" y="3144"/>
                    </a:cubicBezTo>
                    <a:cubicBezTo>
                      <a:pt x="1935" y="2177"/>
                      <a:pt x="1693" y="968"/>
                      <a:pt x="1209" y="0"/>
                    </a:cubicBezTo>
                    <a:cubicBezTo>
                      <a:pt x="726" y="484"/>
                      <a:pt x="484" y="726"/>
                      <a:pt x="0" y="968"/>
                    </a:cubicBezTo>
                    <a:cubicBezTo>
                      <a:pt x="726" y="5804"/>
                      <a:pt x="1693" y="10641"/>
                      <a:pt x="2177" y="15720"/>
                    </a:cubicBezTo>
                    <a:cubicBezTo>
                      <a:pt x="2177" y="16446"/>
                      <a:pt x="2418" y="17413"/>
                      <a:pt x="2418" y="18380"/>
                    </a:cubicBezTo>
                    <a:cubicBezTo>
                      <a:pt x="2660" y="17655"/>
                      <a:pt x="3144" y="16687"/>
                      <a:pt x="3869" y="15478"/>
                    </a:cubicBezTo>
                    <a:cubicBezTo>
                      <a:pt x="3869" y="12818"/>
                      <a:pt x="4111" y="10399"/>
                      <a:pt x="4111" y="7739"/>
                    </a:cubicBezTo>
                    <a:close/>
                  </a:path>
                </a:pathLst>
              </a:custGeom>
              <a:grpFill/>
              <a:ln w="2417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C700031-5A05-65E3-CCD7-0ECA6418A19E}"/>
                  </a:ext>
                </a:extLst>
              </p:cNvPr>
              <p:cNvSpPr/>
              <p:nvPr/>
            </p:nvSpPr>
            <p:spPr>
              <a:xfrm>
                <a:off x="1147482" y="6261633"/>
                <a:ext cx="41355" cy="19347"/>
              </a:xfrm>
              <a:custGeom>
                <a:avLst/>
                <a:gdLst>
                  <a:gd name="connsiteX0" fmla="*/ 23701 w 41355"/>
                  <a:gd name="connsiteY0" fmla="*/ 6046 h 19347"/>
                  <a:gd name="connsiteX1" fmla="*/ 726 w 41355"/>
                  <a:gd name="connsiteY1" fmla="*/ 18380 h 19347"/>
                  <a:gd name="connsiteX2" fmla="*/ 0 w 41355"/>
                  <a:gd name="connsiteY2" fmla="*/ 19348 h 19347"/>
                  <a:gd name="connsiteX3" fmla="*/ 7013 w 41355"/>
                  <a:gd name="connsiteY3" fmla="*/ 15478 h 19347"/>
                  <a:gd name="connsiteX4" fmla="*/ 16204 w 41355"/>
                  <a:gd name="connsiteY4" fmla="*/ 12092 h 19347"/>
                  <a:gd name="connsiteX5" fmla="*/ 19831 w 41355"/>
                  <a:gd name="connsiteY5" fmla="*/ 11367 h 19347"/>
                  <a:gd name="connsiteX6" fmla="*/ 18138 w 41355"/>
                  <a:gd name="connsiteY6" fmla="*/ 13301 h 19347"/>
                  <a:gd name="connsiteX7" fmla="*/ 23217 w 41355"/>
                  <a:gd name="connsiteY7" fmla="*/ 10399 h 19347"/>
                  <a:gd name="connsiteX8" fmla="*/ 29505 w 41355"/>
                  <a:gd name="connsiteY8" fmla="*/ 7497 h 19347"/>
                  <a:gd name="connsiteX9" fmla="*/ 35551 w 41355"/>
                  <a:gd name="connsiteY9" fmla="*/ 3144 h 19347"/>
                  <a:gd name="connsiteX10" fmla="*/ 41355 w 41355"/>
                  <a:gd name="connsiteY10" fmla="*/ 0 h 19347"/>
                  <a:gd name="connsiteX11" fmla="*/ 35551 w 41355"/>
                  <a:gd name="connsiteY11" fmla="*/ 968 h 19347"/>
                  <a:gd name="connsiteX12" fmla="*/ 23701 w 41355"/>
                  <a:gd name="connsiteY12" fmla="*/ 6046 h 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55" h="19347">
                    <a:moveTo>
                      <a:pt x="23701" y="6046"/>
                    </a:moveTo>
                    <a:cubicBezTo>
                      <a:pt x="15720" y="9916"/>
                      <a:pt x="7981" y="14027"/>
                      <a:pt x="726" y="18380"/>
                    </a:cubicBezTo>
                    <a:cubicBezTo>
                      <a:pt x="484" y="18622"/>
                      <a:pt x="242" y="19106"/>
                      <a:pt x="0" y="19348"/>
                    </a:cubicBezTo>
                    <a:cubicBezTo>
                      <a:pt x="2418" y="17897"/>
                      <a:pt x="4595" y="16446"/>
                      <a:pt x="7013" y="15478"/>
                    </a:cubicBezTo>
                    <a:cubicBezTo>
                      <a:pt x="10641" y="13785"/>
                      <a:pt x="13785" y="12576"/>
                      <a:pt x="16204" y="12092"/>
                    </a:cubicBezTo>
                    <a:cubicBezTo>
                      <a:pt x="18622" y="11609"/>
                      <a:pt x="19831" y="11367"/>
                      <a:pt x="19831" y="11367"/>
                    </a:cubicBezTo>
                    <a:cubicBezTo>
                      <a:pt x="19831" y="11367"/>
                      <a:pt x="19347" y="12092"/>
                      <a:pt x="18138" y="13301"/>
                    </a:cubicBezTo>
                    <a:cubicBezTo>
                      <a:pt x="19831" y="12334"/>
                      <a:pt x="21766" y="11125"/>
                      <a:pt x="23217" y="10399"/>
                    </a:cubicBezTo>
                    <a:cubicBezTo>
                      <a:pt x="25635" y="9190"/>
                      <a:pt x="27570" y="8223"/>
                      <a:pt x="29505" y="7497"/>
                    </a:cubicBezTo>
                    <a:cubicBezTo>
                      <a:pt x="31440" y="6046"/>
                      <a:pt x="33616" y="4595"/>
                      <a:pt x="35551" y="3144"/>
                    </a:cubicBezTo>
                    <a:cubicBezTo>
                      <a:pt x="37486" y="1935"/>
                      <a:pt x="39421" y="968"/>
                      <a:pt x="41355" y="0"/>
                    </a:cubicBezTo>
                    <a:cubicBezTo>
                      <a:pt x="39179" y="242"/>
                      <a:pt x="37244" y="726"/>
                      <a:pt x="35551" y="968"/>
                    </a:cubicBezTo>
                    <a:cubicBezTo>
                      <a:pt x="31682" y="2419"/>
                      <a:pt x="27570" y="4112"/>
                      <a:pt x="23701" y="6046"/>
                    </a:cubicBezTo>
                    <a:close/>
                  </a:path>
                </a:pathLst>
              </a:custGeom>
              <a:grpFill/>
              <a:ln w="2417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FC83689-C242-988B-07B9-FEDEB8FFCDE1}"/>
                  </a:ext>
                </a:extLst>
              </p:cNvPr>
              <p:cNvSpPr/>
              <p:nvPr/>
            </p:nvSpPr>
            <p:spPr>
              <a:xfrm>
                <a:off x="1125233" y="6295007"/>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6C392E9-9AC9-AD84-306D-59EC9913B65B}"/>
                  </a:ext>
                </a:extLst>
              </p:cNvPr>
              <p:cNvSpPr/>
              <p:nvPr/>
            </p:nvSpPr>
            <p:spPr>
              <a:xfrm>
                <a:off x="1156189" y="6255103"/>
                <a:ext cx="17412" cy="4595"/>
              </a:xfrm>
              <a:custGeom>
                <a:avLst/>
                <a:gdLst>
                  <a:gd name="connsiteX0" fmla="*/ 10399 w 17412"/>
                  <a:gd name="connsiteY0" fmla="*/ 3386 h 4595"/>
                  <a:gd name="connsiteX1" fmla="*/ 17413 w 17412"/>
                  <a:gd name="connsiteY1" fmla="*/ 0 h 4595"/>
                  <a:gd name="connsiteX2" fmla="*/ 11850 w 17412"/>
                  <a:gd name="connsiteY2" fmla="*/ 1209 h 4595"/>
                  <a:gd name="connsiteX3" fmla="*/ 1935 w 17412"/>
                  <a:gd name="connsiteY3" fmla="*/ 3144 h 4595"/>
                  <a:gd name="connsiteX4" fmla="*/ 0 w 17412"/>
                  <a:gd name="connsiteY4" fmla="*/ 3628 h 4595"/>
                  <a:gd name="connsiteX5" fmla="*/ 8706 w 17412"/>
                  <a:gd name="connsiteY5" fmla="*/ 4595 h 4595"/>
                  <a:gd name="connsiteX6" fmla="*/ 10399 w 17412"/>
                  <a:gd name="connsiteY6" fmla="*/ 3386 h 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2" h="4595">
                    <a:moveTo>
                      <a:pt x="10399" y="3386"/>
                    </a:moveTo>
                    <a:cubicBezTo>
                      <a:pt x="12576" y="2177"/>
                      <a:pt x="14994" y="967"/>
                      <a:pt x="17413" y="0"/>
                    </a:cubicBezTo>
                    <a:cubicBezTo>
                      <a:pt x="15478" y="483"/>
                      <a:pt x="13785" y="726"/>
                      <a:pt x="11850" y="1209"/>
                    </a:cubicBezTo>
                    <a:cubicBezTo>
                      <a:pt x="8706" y="1935"/>
                      <a:pt x="5321" y="2660"/>
                      <a:pt x="1935" y="3144"/>
                    </a:cubicBezTo>
                    <a:cubicBezTo>
                      <a:pt x="1209" y="3386"/>
                      <a:pt x="484" y="3386"/>
                      <a:pt x="0" y="3628"/>
                    </a:cubicBezTo>
                    <a:cubicBezTo>
                      <a:pt x="3869" y="3869"/>
                      <a:pt x="6772" y="4353"/>
                      <a:pt x="8706" y="4595"/>
                    </a:cubicBezTo>
                    <a:cubicBezTo>
                      <a:pt x="9190" y="4111"/>
                      <a:pt x="9674" y="3628"/>
                      <a:pt x="10399" y="3386"/>
                    </a:cubicBezTo>
                    <a:close/>
                  </a:path>
                </a:pathLst>
              </a:custGeom>
              <a:grpFill/>
              <a:ln w="2417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5C52395-52D2-6781-EBD9-75C4EC8DDCC1}"/>
                  </a:ext>
                </a:extLst>
              </p:cNvPr>
              <p:cNvSpPr/>
              <p:nvPr/>
            </p:nvSpPr>
            <p:spPr>
              <a:xfrm>
                <a:off x="1342408" y="6134907"/>
                <a:ext cx="483" cy="241"/>
              </a:xfrm>
              <a:custGeom>
                <a:avLst/>
                <a:gdLst>
                  <a:gd name="connsiteX0" fmla="*/ 0 w 483"/>
                  <a:gd name="connsiteY0" fmla="*/ 0 h 241"/>
                  <a:gd name="connsiteX1" fmla="*/ 484 w 483"/>
                  <a:gd name="connsiteY1" fmla="*/ 242 h 241"/>
                  <a:gd name="connsiteX2" fmla="*/ 242 w 483"/>
                  <a:gd name="connsiteY2" fmla="*/ 0 h 241"/>
                  <a:gd name="connsiteX3" fmla="*/ 0 w 483"/>
                  <a:gd name="connsiteY3" fmla="*/ 0 h 241"/>
                </a:gdLst>
                <a:ahLst/>
                <a:cxnLst>
                  <a:cxn ang="0">
                    <a:pos x="connsiteX0" y="connsiteY0"/>
                  </a:cxn>
                  <a:cxn ang="0">
                    <a:pos x="connsiteX1" y="connsiteY1"/>
                  </a:cxn>
                  <a:cxn ang="0">
                    <a:pos x="connsiteX2" y="connsiteY2"/>
                  </a:cxn>
                  <a:cxn ang="0">
                    <a:pos x="connsiteX3" y="connsiteY3"/>
                  </a:cxn>
                </a:cxnLst>
                <a:rect l="l" t="t" r="r" b="b"/>
                <a:pathLst>
                  <a:path w="483" h="241">
                    <a:moveTo>
                      <a:pt x="0" y="0"/>
                    </a:moveTo>
                    <a:cubicBezTo>
                      <a:pt x="242" y="0"/>
                      <a:pt x="484" y="242"/>
                      <a:pt x="484" y="242"/>
                    </a:cubicBezTo>
                    <a:cubicBezTo>
                      <a:pt x="484" y="242"/>
                      <a:pt x="242" y="0"/>
                      <a:pt x="242" y="0"/>
                    </a:cubicBezTo>
                    <a:cubicBezTo>
                      <a:pt x="0" y="0"/>
                      <a:pt x="0" y="0"/>
                      <a:pt x="0" y="0"/>
                    </a:cubicBezTo>
                    <a:close/>
                  </a:path>
                </a:pathLst>
              </a:custGeom>
              <a:grpFill/>
              <a:ln w="2417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8170F6B-8A58-7280-7C32-AB5860F88C15}"/>
                  </a:ext>
                </a:extLst>
              </p:cNvPr>
              <p:cNvSpPr/>
              <p:nvPr/>
            </p:nvSpPr>
            <p:spPr>
              <a:xfrm>
                <a:off x="1390535" y="6242527"/>
                <a:ext cx="4353" cy="1693"/>
              </a:xfrm>
              <a:custGeom>
                <a:avLst/>
                <a:gdLst>
                  <a:gd name="connsiteX0" fmla="*/ 1209 w 4353"/>
                  <a:gd name="connsiteY0" fmla="*/ 242 h 1693"/>
                  <a:gd name="connsiteX1" fmla="*/ 0 w 4353"/>
                  <a:gd name="connsiteY1" fmla="*/ 726 h 1693"/>
                  <a:gd name="connsiteX2" fmla="*/ 2177 w 4353"/>
                  <a:gd name="connsiteY2" fmla="*/ 1693 h 1693"/>
                  <a:gd name="connsiteX3" fmla="*/ 4353 w 4353"/>
                  <a:gd name="connsiteY3" fmla="*/ 1693 h 1693"/>
                  <a:gd name="connsiteX4" fmla="*/ 1693 w 4353"/>
                  <a:gd name="connsiteY4" fmla="*/ 0 h 1693"/>
                  <a:gd name="connsiteX5" fmla="*/ 1209 w 4353"/>
                  <a:gd name="connsiteY5" fmla="*/ 242 h 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 h="1693">
                    <a:moveTo>
                      <a:pt x="1209" y="242"/>
                    </a:moveTo>
                    <a:cubicBezTo>
                      <a:pt x="726" y="484"/>
                      <a:pt x="242" y="726"/>
                      <a:pt x="0" y="726"/>
                    </a:cubicBezTo>
                    <a:cubicBezTo>
                      <a:pt x="726" y="967"/>
                      <a:pt x="1451" y="1209"/>
                      <a:pt x="2177" y="1693"/>
                    </a:cubicBezTo>
                    <a:cubicBezTo>
                      <a:pt x="2902" y="1693"/>
                      <a:pt x="3628" y="1693"/>
                      <a:pt x="4353" y="1693"/>
                    </a:cubicBezTo>
                    <a:cubicBezTo>
                      <a:pt x="3386" y="1209"/>
                      <a:pt x="2418" y="726"/>
                      <a:pt x="1693" y="0"/>
                    </a:cubicBezTo>
                    <a:cubicBezTo>
                      <a:pt x="1451" y="0"/>
                      <a:pt x="1209" y="0"/>
                      <a:pt x="1209" y="242"/>
                    </a:cubicBezTo>
                    <a:close/>
                  </a:path>
                </a:pathLst>
              </a:custGeom>
              <a:grpFill/>
              <a:ln w="2417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45FC711-79FB-B2D3-EEE3-BAA76237DA0A}"/>
                  </a:ext>
                </a:extLst>
              </p:cNvPr>
              <p:cNvSpPr/>
              <p:nvPr/>
            </p:nvSpPr>
            <p:spPr>
              <a:xfrm>
                <a:off x="1293314" y="6043974"/>
                <a:ext cx="28779" cy="42322"/>
              </a:xfrm>
              <a:custGeom>
                <a:avLst/>
                <a:gdLst>
                  <a:gd name="connsiteX0" fmla="*/ 23701 w 28779"/>
                  <a:gd name="connsiteY0" fmla="*/ 35309 h 42322"/>
                  <a:gd name="connsiteX1" fmla="*/ 17896 w 28779"/>
                  <a:gd name="connsiteY1" fmla="*/ 27087 h 42322"/>
                  <a:gd name="connsiteX2" fmla="*/ 12092 w 28779"/>
                  <a:gd name="connsiteY2" fmla="*/ 18622 h 42322"/>
                  <a:gd name="connsiteX3" fmla="*/ 967 w 28779"/>
                  <a:gd name="connsiteY3" fmla="*/ 1693 h 42322"/>
                  <a:gd name="connsiteX4" fmla="*/ 0 w 28779"/>
                  <a:gd name="connsiteY4" fmla="*/ 0 h 42322"/>
                  <a:gd name="connsiteX5" fmla="*/ 4595 w 28779"/>
                  <a:gd name="connsiteY5" fmla="*/ 8948 h 42322"/>
                  <a:gd name="connsiteX6" fmla="*/ 9190 w 28779"/>
                  <a:gd name="connsiteY6" fmla="*/ 20073 h 42322"/>
                  <a:gd name="connsiteX7" fmla="*/ 14027 w 28779"/>
                  <a:gd name="connsiteY7" fmla="*/ 35793 h 42322"/>
                  <a:gd name="connsiteX8" fmla="*/ 22975 w 28779"/>
                  <a:gd name="connsiteY8" fmla="*/ 42323 h 42322"/>
                  <a:gd name="connsiteX9" fmla="*/ 19106 w 28779"/>
                  <a:gd name="connsiteY9" fmla="*/ 33616 h 42322"/>
                  <a:gd name="connsiteX10" fmla="*/ 28779 w 28779"/>
                  <a:gd name="connsiteY10" fmla="*/ 42081 h 42322"/>
                  <a:gd name="connsiteX11" fmla="*/ 23701 w 28779"/>
                  <a:gd name="connsiteY11" fmla="*/ 35309 h 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79" h="42322">
                    <a:moveTo>
                      <a:pt x="23701" y="35309"/>
                    </a:moveTo>
                    <a:cubicBezTo>
                      <a:pt x="21766" y="32649"/>
                      <a:pt x="19831" y="29989"/>
                      <a:pt x="17896" y="27087"/>
                    </a:cubicBezTo>
                    <a:cubicBezTo>
                      <a:pt x="15962" y="24184"/>
                      <a:pt x="14027" y="21524"/>
                      <a:pt x="12092" y="18622"/>
                    </a:cubicBezTo>
                    <a:cubicBezTo>
                      <a:pt x="8223" y="12818"/>
                      <a:pt x="4353" y="7255"/>
                      <a:pt x="967" y="1693"/>
                    </a:cubicBezTo>
                    <a:cubicBezTo>
                      <a:pt x="726" y="1209"/>
                      <a:pt x="242" y="726"/>
                      <a:pt x="0" y="0"/>
                    </a:cubicBezTo>
                    <a:cubicBezTo>
                      <a:pt x="1451" y="2902"/>
                      <a:pt x="3144" y="6046"/>
                      <a:pt x="4595" y="8948"/>
                    </a:cubicBezTo>
                    <a:cubicBezTo>
                      <a:pt x="6530" y="12576"/>
                      <a:pt x="7739" y="16446"/>
                      <a:pt x="9190" y="20073"/>
                    </a:cubicBezTo>
                    <a:cubicBezTo>
                      <a:pt x="11367" y="25636"/>
                      <a:pt x="12818" y="30956"/>
                      <a:pt x="14027" y="35793"/>
                    </a:cubicBezTo>
                    <a:cubicBezTo>
                      <a:pt x="16929" y="37970"/>
                      <a:pt x="19831" y="40146"/>
                      <a:pt x="22975" y="42323"/>
                    </a:cubicBezTo>
                    <a:cubicBezTo>
                      <a:pt x="20315" y="37002"/>
                      <a:pt x="19106" y="33616"/>
                      <a:pt x="19106" y="33616"/>
                    </a:cubicBezTo>
                    <a:cubicBezTo>
                      <a:pt x="19106" y="33616"/>
                      <a:pt x="23217" y="36519"/>
                      <a:pt x="28779" y="42081"/>
                    </a:cubicBezTo>
                    <a:cubicBezTo>
                      <a:pt x="27087" y="39904"/>
                      <a:pt x="25394" y="37728"/>
                      <a:pt x="23701" y="35309"/>
                    </a:cubicBezTo>
                    <a:close/>
                  </a:path>
                </a:pathLst>
              </a:custGeom>
              <a:grpFill/>
              <a:ln w="2417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945B66D-DC3C-537D-4D62-3733121CB749}"/>
                  </a:ext>
                </a:extLst>
              </p:cNvPr>
              <p:cNvSpPr/>
              <p:nvPr/>
            </p:nvSpPr>
            <p:spPr>
              <a:xfrm>
                <a:off x="1106852" y="6288961"/>
                <a:ext cx="13301" cy="5562"/>
              </a:xfrm>
              <a:custGeom>
                <a:avLst/>
                <a:gdLst>
                  <a:gd name="connsiteX0" fmla="*/ 0 w 13301"/>
                  <a:gd name="connsiteY0" fmla="*/ 5562 h 5562"/>
                  <a:gd name="connsiteX1" fmla="*/ 1451 w 13301"/>
                  <a:gd name="connsiteY1" fmla="*/ 5321 h 5562"/>
                  <a:gd name="connsiteX2" fmla="*/ 7497 w 13301"/>
                  <a:gd name="connsiteY2" fmla="*/ 4837 h 5562"/>
                  <a:gd name="connsiteX3" fmla="*/ 11850 w 13301"/>
                  <a:gd name="connsiteY3" fmla="*/ 1209 h 5562"/>
                  <a:gd name="connsiteX4" fmla="*/ 13301 w 13301"/>
                  <a:gd name="connsiteY4" fmla="*/ 0 h 5562"/>
                  <a:gd name="connsiteX5" fmla="*/ 1451 w 13301"/>
                  <a:gd name="connsiteY5" fmla="*/ 5321 h 5562"/>
                  <a:gd name="connsiteX6" fmla="*/ 0 w 13301"/>
                  <a:gd name="connsiteY6" fmla="*/ 5562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1" h="5562">
                    <a:moveTo>
                      <a:pt x="0" y="5562"/>
                    </a:moveTo>
                    <a:cubicBezTo>
                      <a:pt x="484" y="5562"/>
                      <a:pt x="967" y="5321"/>
                      <a:pt x="1451" y="5321"/>
                    </a:cubicBezTo>
                    <a:cubicBezTo>
                      <a:pt x="3628" y="4837"/>
                      <a:pt x="5804" y="4837"/>
                      <a:pt x="7497" y="4837"/>
                    </a:cubicBezTo>
                    <a:cubicBezTo>
                      <a:pt x="8948" y="3628"/>
                      <a:pt x="10399" y="2419"/>
                      <a:pt x="11850" y="1209"/>
                    </a:cubicBezTo>
                    <a:cubicBezTo>
                      <a:pt x="12334" y="726"/>
                      <a:pt x="12818" y="484"/>
                      <a:pt x="13301" y="0"/>
                    </a:cubicBezTo>
                    <a:cubicBezTo>
                      <a:pt x="9432" y="1693"/>
                      <a:pt x="5321" y="3386"/>
                      <a:pt x="1451" y="5321"/>
                    </a:cubicBezTo>
                    <a:cubicBezTo>
                      <a:pt x="967" y="5321"/>
                      <a:pt x="484" y="5562"/>
                      <a:pt x="0" y="5562"/>
                    </a:cubicBezTo>
                    <a:close/>
                  </a:path>
                </a:pathLst>
              </a:custGeom>
              <a:grpFill/>
              <a:ln w="2417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831639-4D9C-F623-E2C7-55971B612C72}"/>
                  </a:ext>
                </a:extLst>
              </p:cNvPr>
              <p:cNvSpPr/>
              <p:nvPr/>
            </p:nvSpPr>
            <p:spPr>
              <a:xfrm>
                <a:off x="1350147" y="6421008"/>
                <a:ext cx="241" cy="1934"/>
              </a:xfrm>
              <a:custGeom>
                <a:avLst/>
                <a:gdLst>
                  <a:gd name="connsiteX0" fmla="*/ 0 w 241"/>
                  <a:gd name="connsiteY0" fmla="*/ 1935 h 1934"/>
                  <a:gd name="connsiteX1" fmla="*/ 242 w 241"/>
                  <a:gd name="connsiteY1" fmla="*/ 0 h 1934"/>
                  <a:gd name="connsiteX2" fmla="*/ 242 w 241"/>
                  <a:gd name="connsiteY2" fmla="*/ 242 h 1934"/>
                  <a:gd name="connsiteX3" fmla="*/ 0 w 241"/>
                  <a:gd name="connsiteY3" fmla="*/ 1935 h 1934"/>
                </a:gdLst>
                <a:ahLst/>
                <a:cxnLst>
                  <a:cxn ang="0">
                    <a:pos x="connsiteX0" y="connsiteY0"/>
                  </a:cxn>
                  <a:cxn ang="0">
                    <a:pos x="connsiteX1" y="connsiteY1"/>
                  </a:cxn>
                  <a:cxn ang="0">
                    <a:pos x="connsiteX2" y="connsiteY2"/>
                  </a:cxn>
                  <a:cxn ang="0">
                    <a:pos x="connsiteX3" y="connsiteY3"/>
                  </a:cxn>
                </a:cxnLst>
                <a:rect l="l" t="t" r="r" b="b"/>
                <a:pathLst>
                  <a:path w="241" h="1934">
                    <a:moveTo>
                      <a:pt x="0" y="1935"/>
                    </a:moveTo>
                    <a:cubicBezTo>
                      <a:pt x="0" y="1209"/>
                      <a:pt x="242" y="726"/>
                      <a:pt x="242" y="0"/>
                    </a:cubicBezTo>
                    <a:cubicBezTo>
                      <a:pt x="242" y="0"/>
                      <a:pt x="242" y="242"/>
                      <a:pt x="242" y="242"/>
                    </a:cubicBezTo>
                    <a:cubicBezTo>
                      <a:pt x="242" y="967"/>
                      <a:pt x="0" y="1451"/>
                      <a:pt x="0" y="1935"/>
                    </a:cubicBezTo>
                    <a:close/>
                  </a:path>
                </a:pathLst>
              </a:custGeom>
              <a:grpFill/>
              <a:ln w="2417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C90F60D-F64E-1271-CC51-40777B0498C5}"/>
                  </a:ext>
                </a:extLst>
              </p:cNvPr>
              <p:cNvSpPr/>
              <p:nvPr/>
            </p:nvSpPr>
            <p:spPr>
              <a:xfrm>
                <a:off x="1378927" y="6220036"/>
                <a:ext cx="9673" cy="3385"/>
              </a:xfrm>
              <a:custGeom>
                <a:avLst/>
                <a:gdLst>
                  <a:gd name="connsiteX0" fmla="*/ 3144 w 9673"/>
                  <a:gd name="connsiteY0" fmla="*/ 483 h 3385"/>
                  <a:gd name="connsiteX1" fmla="*/ 0 w 9673"/>
                  <a:gd name="connsiteY1" fmla="*/ 0 h 3385"/>
                  <a:gd name="connsiteX2" fmla="*/ 2902 w 9673"/>
                  <a:gd name="connsiteY2" fmla="*/ 967 h 3385"/>
                  <a:gd name="connsiteX3" fmla="*/ 9674 w 9673"/>
                  <a:gd name="connsiteY3" fmla="*/ 3386 h 3385"/>
                  <a:gd name="connsiteX4" fmla="*/ 7739 w 9673"/>
                  <a:gd name="connsiteY4" fmla="*/ 1209 h 3385"/>
                  <a:gd name="connsiteX5" fmla="*/ 3144 w 9673"/>
                  <a:gd name="connsiteY5" fmla="*/ 483 h 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 h="3385">
                    <a:moveTo>
                      <a:pt x="3144" y="483"/>
                    </a:moveTo>
                    <a:cubicBezTo>
                      <a:pt x="2177" y="242"/>
                      <a:pt x="967" y="0"/>
                      <a:pt x="0" y="0"/>
                    </a:cubicBezTo>
                    <a:cubicBezTo>
                      <a:pt x="967" y="242"/>
                      <a:pt x="1935" y="483"/>
                      <a:pt x="2902" y="967"/>
                    </a:cubicBezTo>
                    <a:cubicBezTo>
                      <a:pt x="5079" y="1693"/>
                      <a:pt x="7255" y="2418"/>
                      <a:pt x="9674" y="3386"/>
                    </a:cubicBezTo>
                    <a:cubicBezTo>
                      <a:pt x="8948" y="2660"/>
                      <a:pt x="8465" y="1934"/>
                      <a:pt x="7739" y="1209"/>
                    </a:cubicBezTo>
                    <a:cubicBezTo>
                      <a:pt x="6288" y="726"/>
                      <a:pt x="4837" y="726"/>
                      <a:pt x="3144" y="483"/>
                    </a:cubicBezTo>
                    <a:close/>
                  </a:path>
                </a:pathLst>
              </a:custGeom>
              <a:grpFill/>
              <a:ln w="2417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7D6723F-94BB-2694-BB1A-51502939B2F0}"/>
                  </a:ext>
                </a:extLst>
              </p:cNvPr>
              <p:cNvSpPr/>
              <p:nvPr/>
            </p:nvSpPr>
            <p:spPr>
              <a:xfrm>
                <a:off x="1354500" y="6285576"/>
                <a:ext cx="2660" cy="2176"/>
              </a:xfrm>
              <a:custGeom>
                <a:avLst/>
                <a:gdLst>
                  <a:gd name="connsiteX0" fmla="*/ 1209 w 2660"/>
                  <a:gd name="connsiteY0" fmla="*/ 726 h 2176"/>
                  <a:gd name="connsiteX1" fmla="*/ 0 w 2660"/>
                  <a:gd name="connsiteY1" fmla="*/ 2177 h 2176"/>
                  <a:gd name="connsiteX2" fmla="*/ 2660 w 2660"/>
                  <a:gd name="connsiteY2" fmla="*/ 0 h 2176"/>
                  <a:gd name="connsiteX3" fmla="*/ 1935 w 2660"/>
                  <a:gd name="connsiteY3" fmla="*/ 242 h 2176"/>
                  <a:gd name="connsiteX4" fmla="*/ 1209 w 2660"/>
                  <a:gd name="connsiteY4" fmla="*/ 726 h 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2176">
                    <a:moveTo>
                      <a:pt x="1209" y="726"/>
                    </a:moveTo>
                    <a:cubicBezTo>
                      <a:pt x="726" y="1209"/>
                      <a:pt x="484" y="1693"/>
                      <a:pt x="0" y="2177"/>
                    </a:cubicBezTo>
                    <a:cubicBezTo>
                      <a:pt x="967" y="1451"/>
                      <a:pt x="1693" y="726"/>
                      <a:pt x="2660" y="0"/>
                    </a:cubicBezTo>
                    <a:cubicBezTo>
                      <a:pt x="2418" y="0"/>
                      <a:pt x="2177" y="242"/>
                      <a:pt x="1935" y="242"/>
                    </a:cubicBezTo>
                    <a:cubicBezTo>
                      <a:pt x="1693" y="484"/>
                      <a:pt x="1451" y="484"/>
                      <a:pt x="1209" y="726"/>
                    </a:cubicBezTo>
                    <a:close/>
                  </a:path>
                </a:pathLst>
              </a:custGeom>
              <a:grpFill/>
              <a:ln w="2417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06159E-9A81-D918-1C4C-675669E24942}"/>
                  </a:ext>
                </a:extLst>
              </p:cNvPr>
              <p:cNvSpPr/>
              <p:nvPr/>
            </p:nvSpPr>
            <p:spPr>
              <a:xfrm>
                <a:off x="1360547" y="6199963"/>
                <a:ext cx="18138" cy="5320"/>
              </a:xfrm>
              <a:custGeom>
                <a:avLst/>
                <a:gdLst>
                  <a:gd name="connsiteX0" fmla="*/ 18138 w 18138"/>
                  <a:gd name="connsiteY0" fmla="*/ 5321 h 5320"/>
                  <a:gd name="connsiteX1" fmla="*/ 11608 w 18138"/>
                  <a:gd name="connsiteY1" fmla="*/ 1209 h 5320"/>
                  <a:gd name="connsiteX2" fmla="*/ 0 w 18138"/>
                  <a:gd name="connsiteY2" fmla="*/ 0 h 5320"/>
                  <a:gd name="connsiteX3" fmla="*/ 5804 w 18138"/>
                  <a:gd name="connsiteY3" fmla="*/ 1451 h 5320"/>
                  <a:gd name="connsiteX4" fmla="*/ 14752 w 18138"/>
                  <a:gd name="connsiteY4" fmla="*/ 4111 h 5320"/>
                  <a:gd name="connsiteX5" fmla="*/ 18138 w 18138"/>
                  <a:gd name="connsiteY5" fmla="*/ 5321 h 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8" h="5320">
                    <a:moveTo>
                      <a:pt x="18138" y="5321"/>
                    </a:moveTo>
                    <a:cubicBezTo>
                      <a:pt x="15962" y="3869"/>
                      <a:pt x="13785" y="2660"/>
                      <a:pt x="11608" y="1209"/>
                    </a:cubicBezTo>
                    <a:cubicBezTo>
                      <a:pt x="7981" y="967"/>
                      <a:pt x="3869" y="483"/>
                      <a:pt x="0" y="0"/>
                    </a:cubicBezTo>
                    <a:cubicBezTo>
                      <a:pt x="1935" y="483"/>
                      <a:pt x="3869" y="967"/>
                      <a:pt x="5804" y="1451"/>
                    </a:cubicBezTo>
                    <a:cubicBezTo>
                      <a:pt x="8706" y="2418"/>
                      <a:pt x="11850" y="2902"/>
                      <a:pt x="14752" y="4111"/>
                    </a:cubicBezTo>
                    <a:cubicBezTo>
                      <a:pt x="15962" y="4595"/>
                      <a:pt x="17171" y="5079"/>
                      <a:pt x="18138" y="5321"/>
                    </a:cubicBezTo>
                    <a:close/>
                  </a:path>
                </a:pathLst>
              </a:custGeom>
              <a:grpFill/>
              <a:ln w="2417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34C2456-F717-7D0C-3894-8854CAD3CE03}"/>
                  </a:ext>
                </a:extLst>
              </p:cNvPr>
              <p:cNvSpPr/>
              <p:nvPr/>
            </p:nvSpPr>
            <p:spPr>
              <a:xfrm>
                <a:off x="1370704" y="6229468"/>
                <a:ext cx="15236" cy="12092"/>
              </a:xfrm>
              <a:custGeom>
                <a:avLst/>
                <a:gdLst>
                  <a:gd name="connsiteX0" fmla="*/ 13301 w 15236"/>
                  <a:gd name="connsiteY0" fmla="*/ 8223 h 12092"/>
                  <a:gd name="connsiteX1" fmla="*/ 0 w 15236"/>
                  <a:gd name="connsiteY1" fmla="*/ 0 h 12092"/>
                  <a:gd name="connsiteX2" fmla="*/ 11367 w 15236"/>
                  <a:gd name="connsiteY2" fmla="*/ 10399 h 12092"/>
                  <a:gd name="connsiteX3" fmla="*/ 11850 w 15236"/>
                  <a:gd name="connsiteY3" fmla="*/ 10883 h 12092"/>
                  <a:gd name="connsiteX4" fmla="*/ 15236 w 15236"/>
                  <a:gd name="connsiteY4" fmla="*/ 12092 h 12092"/>
                  <a:gd name="connsiteX5" fmla="*/ 14027 w 15236"/>
                  <a:gd name="connsiteY5" fmla="*/ 8464 h 12092"/>
                  <a:gd name="connsiteX6" fmla="*/ 13301 w 15236"/>
                  <a:gd name="connsiteY6" fmla="*/ 8223 h 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6" h="12092">
                    <a:moveTo>
                      <a:pt x="13301" y="8223"/>
                    </a:moveTo>
                    <a:cubicBezTo>
                      <a:pt x="8465" y="5320"/>
                      <a:pt x="3869" y="2660"/>
                      <a:pt x="0" y="0"/>
                    </a:cubicBezTo>
                    <a:cubicBezTo>
                      <a:pt x="4353" y="3628"/>
                      <a:pt x="8223" y="7013"/>
                      <a:pt x="11367" y="10399"/>
                    </a:cubicBezTo>
                    <a:cubicBezTo>
                      <a:pt x="11608" y="10641"/>
                      <a:pt x="11608" y="10641"/>
                      <a:pt x="11850" y="10883"/>
                    </a:cubicBezTo>
                    <a:cubicBezTo>
                      <a:pt x="13060" y="11366"/>
                      <a:pt x="14269" y="11608"/>
                      <a:pt x="15236" y="12092"/>
                    </a:cubicBezTo>
                    <a:cubicBezTo>
                      <a:pt x="14269" y="11125"/>
                      <a:pt x="13785" y="9915"/>
                      <a:pt x="14027" y="8464"/>
                    </a:cubicBezTo>
                    <a:cubicBezTo>
                      <a:pt x="13785" y="8464"/>
                      <a:pt x="13543" y="8223"/>
                      <a:pt x="13301" y="8223"/>
                    </a:cubicBezTo>
                    <a:close/>
                  </a:path>
                </a:pathLst>
              </a:custGeom>
              <a:grpFill/>
              <a:ln w="2417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18BEF6-C6C3-CDC6-0574-E554E2AF10DE}"/>
                  </a:ext>
                </a:extLst>
              </p:cNvPr>
              <p:cNvSpPr/>
              <p:nvPr/>
            </p:nvSpPr>
            <p:spPr>
              <a:xfrm>
                <a:off x="1660191" y="5996224"/>
                <a:ext cx="70134" cy="11859"/>
              </a:xfrm>
              <a:custGeom>
                <a:avLst/>
                <a:gdLst>
                  <a:gd name="connsiteX0" fmla="*/ 34584 w 70134"/>
                  <a:gd name="connsiteY0" fmla="*/ 107 h 11859"/>
                  <a:gd name="connsiteX1" fmla="*/ 10399 w 70134"/>
                  <a:gd name="connsiteY1" fmla="*/ 4701 h 11859"/>
                  <a:gd name="connsiteX2" fmla="*/ 0 w 70134"/>
                  <a:gd name="connsiteY2" fmla="*/ 9539 h 11859"/>
                  <a:gd name="connsiteX3" fmla="*/ 11367 w 70134"/>
                  <a:gd name="connsiteY3" fmla="*/ 11231 h 11859"/>
                  <a:gd name="connsiteX4" fmla="*/ 35309 w 70134"/>
                  <a:gd name="connsiteY4" fmla="*/ 11715 h 11859"/>
                  <a:gd name="connsiteX5" fmla="*/ 59010 w 70134"/>
                  <a:gd name="connsiteY5" fmla="*/ 9297 h 11859"/>
                  <a:gd name="connsiteX6" fmla="*/ 70135 w 70134"/>
                  <a:gd name="connsiteY6" fmla="*/ 6636 h 11859"/>
                  <a:gd name="connsiteX7" fmla="*/ 59252 w 70134"/>
                  <a:gd name="connsiteY7" fmla="*/ 2767 h 11859"/>
                  <a:gd name="connsiteX8" fmla="*/ 34584 w 70134"/>
                  <a:gd name="connsiteY8" fmla="*/ 107 h 1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4" h="11859">
                    <a:moveTo>
                      <a:pt x="34584" y="107"/>
                    </a:moveTo>
                    <a:cubicBezTo>
                      <a:pt x="25636" y="590"/>
                      <a:pt x="16687" y="2283"/>
                      <a:pt x="10399" y="4701"/>
                    </a:cubicBezTo>
                    <a:cubicBezTo>
                      <a:pt x="3870" y="6878"/>
                      <a:pt x="0" y="9539"/>
                      <a:pt x="0" y="9539"/>
                    </a:cubicBezTo>
                    <a:cubicBezTo>
                      <a:pt x="0" y="9539"/>
                      <a:pt x="4595" y="10748"/>
                      <a:pt x="11367" y="11231"/>
                    </a:cubicBezTo>
                    <a:cubicBezTo>
                      <a:pt x="17897" y="11957"/>
                      <a:pt x="26603" y="11957"/>
                      <a:pt x="35309" y="11715"/>
                    </a:cubicBezTo>
                    <a:cubicBezTo>
                      <a:pt x="43774" y="11231"/>
                      <a:pt x="52480" y="10506"/>
                      <a:pt x="59010" y="9297"/>
                    </a:cubicBezTo>
                    <a:cubicBezTo>
                      <a:pt x="65540" y="8087"/>
                      <a:pt x="70135" y="6636"/>
                      <a:pt x="70135" y="6636"/>
                    </a:cubicBezTo>
                    <a:cubicBezTo>
                      <a:pt x="70135" y="6636"/>
                      <a:pt x="66023" y="4218"/>
                      <a:pt x="59252" y="2767"/>
                    </a:cubicBezTo>
                    <a:cubicBezTo>
                      <a:pt x="52480" y="832"/>
                      <a:pt x="43532" y="-377"/>
                      <a:pt x="34584" y="107"/>
                    </a:cubicBezTo>
                    <a:close/>
                  </a:path>
                </a:pathLst>
              </a:custGeom>
              <a:grpFill/>
              <a:ln w="2417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A47207B-E58B-3DC8-AF0F-1FFB4F5BDF49}"/>
                  </a:ext>
                </a:extLst>
              </p:cNvPr>
              <p:cNvSpPr/>
              <p:nvPr/>
            </p:nvSpPr>
            <p:spPr>
              <a:xfrm>
                <a:off x="1444950" y="6360305"/>
                <a:ext cx="437495" cy="666521"/>
              </a:xfrm>
              <a:custGeom>
                <a:avLst/>
                <a:gdLst>
                  <a:gd name="connsiteX0" fmla="*/ 309318 w 437495"/>
                  <a:gd name="connsiteY0" fmla="*/ 621780 h 666521"/>
                  <a:gd name="connsiteX1" fmla="*/ 274493 w 437495"/>
                  <a:gd name="connsiteY1" fmla="*/ 664587 h 666521"/>
                  <a:gd name="connsiteX2" fmla="*/ 437495 w 437495"/>
                  <a:gd name="connsiteY2" fmla="*/ 666521 h 666521"/>
                  <a:gd name="connsiteX3" fmla="*/ 410409 w 437495"/>
                  <a:gd name="connsiteY3" fmla="*/ 619845 h 666521"/>
                  <a:gd name="connsiteX4" fmla="*/ 377518 w 437495"/>
                  <a:gd name="connsiteY4" fmla="*/ 510532 h 666521"/>
                  <a:gd name="connsiteX5" fmla="*/ 227575 w 437495"/>
                  <a:gd name="connsiteY5" fmla="*/ 356236 h 666521"/>
                  <a:gd name="connsiteX6" fmla="*/ 97947 w 437495"/>
                  <a:gd name="connsiteY6" fmla="*/ 186945 h 666521"/>
                  <a:gd name="connsiteX7" fmla="*/ 23943 w 437495"/>
                  <a:gd name="connsiteY7" fmla="*/ 4595 h 666521"/>
                  <a:gd name="connsiteX8" fmla="*/ 21282 w 437495"/>
                  <a:gd name="connsiteY8" fmla="*/ 4595 h 666521"/>
                  <a:gd name="connsiteX9" fmla="*/ 7739 w 437495"/>
                  <a:gd name="connsiteY9" fmla="*/ 0 h 666521"/>
                  <a:gd name="connsiteX10" fmla="*/ 0 w 437495"/>
                  <a:gd name="connsiteY10" fmla="*/ 7014 h 666521"/>
                  <a:gd name="connsiteX11" fmla="*/ 67233 w 437495"/>
                  <a:gd name="connsiteY11" fmla="*/ 190089 h 666521"/>
                  <a:gd name="connsiteX12" fmla="*/ 266754 w 437495"/>
                  <a:gd name="connsiteY12" fmla="*/ 446927 h 666521"/>
                  <a:gd name="connsiteX13" fmla="*/ 357929 w 437495"/>
                  <a:gd name="connsiteY13" fmla="*/ 573170 h 666521"/>
                  <a:gd name="connsiteX14" fmla="*/ 309318 w 437495"/>
                  <a:gd name="connsiteY14" fmla="*/ 621780 h 66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7495" h="666521">
                    <a:moveTo>
                      <a:pt x="309318" y="621780"/>
                    </a:moveTo>
                    <a:cubicBezTo>
                      <a:pt x="276427" y="637258"/>
                      <a:pt x="274493" y="664587"/>
                      <a:pt x="274493" y="664587"/>
                    </a:cubicBezTo>
                    <a:lnTo>
                      <a:pt x="437495" y="666521"/>
                    </a:lnTo>
                    <a:cubicBezTo>
                      <a:pt x="437495" y="666521"/>
                      <a:pt x="414278" y="637500"/>
                      <a:pt x="410409" y="619845"/>
                    </a:cubicBezTo>
                    <a:cubicBezTo>
                      <a:pt x="406539" y="602433"/>
                      <a:pt x="410409" y="547534"/>
                      <a:pt x="377518" y="510532"/>
                    </a:cubicBezTo>
                    <a:cubicBezTo>
                      <a:pt x="344627" y="473530"/>
                      <a:pt x="262400" y="391061"/>
                      <a:pt x="227575" y="356236"/>
                    </a:cubicBezTo>
                    <a:cubicBezTo>
                      <a:pt x="192749" y="321168"/>
                      <a:pt x="133014" y="248132"/>
                      <a:pt x="97947" y="186945"/>
                    </a:cubicBezTo>
                    <a:cubicBezTo>
                      <a:pt x="53206" y="108830"/>
                      <a:pt x="35309" y="49820"/>
                      <a:pt x="23943" y="4595"/>
                    </a:cubicBezTo>
                    <a:cubicBezTo>
                      <a:pt x="22975" y="4595"/>
                      <a:pt x="22250" y="4595"/>
                      <a:pt x="21282" y="4595"/>
                    </a:cubicBezTo>
                    <a:cubicBezTo>
                      <a:pt x="16204" y="4353"/>
                      <a:pt x="11850" y="2902"/>
                      <a:pt x="7739" y="0"/>
                    </a:cubicBezTo>
                    <a:cubicBezTo>
                      <a:pt x="5562" y="2902"/>
                      <a:pt x="2902" y="5079"/>
                      <a:pt x="0" y="7014"/>
                    </a:cubicBezTo>
                    <a:cubicBezTo>
                      <a:pt x="10157" y="46918"/>
                      <a:pt x="30230" y="111007"/>
                      <a:pt x="67233" y="190089"/>
                    </a:cubicBezTo>
                    <a:cubicBezTo>
                      <a:pt x="123582" y="310285"/>
                      <a:pt x="241360" y="423469"/>
                      <a:pt x="266754" y="446927"/>
                    </a:cubicBezTo>
                    <a:cubicBezTo>
                      <a:pt x="291905" y="470144"/>
                      <a:pt x="357929" y="541972"/>
                      <a:pt x="357929" y="573170"/>
                    </a:cubicBezTo>
                    <a:cubicBezTo>
                      <a:pt x="357929" y="604367"/>
                      <a:pt x="342451" y="606302"/>
                      <a:pt x="309318" y="621780"/>
                    </a:cubicBezTo>
                    <a:close/>
                  </a:path>
                </a:pathLst>
              </a:custGeom>
              <a:grpFill/>
              <a:ln w="2417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EDD93EE-A799-F9B2-0393-6704C222C6ED}"/>
                  </a:ext>
                </a:extLst>
              </p:cNvPr>
              <p:cNvSpPr/>
              <p:nvPr/>
            </p:nvSpPr>
            <p:spPr>
              <a:xfrm>
                <a:off x="1680989" y="6186903"/>
                <a:ext cx="14994" cy="56107"/>
              </a:xfrm>
              <a:custGeom>
                <a:avLst/>
                <a:gdLst>
                  <a:gd name="connsiteX0" fmla="*/ 1693 w 14994"/>
                  <a:gd name="connsiteY0" fmla="*/ 46676 h 56107"/>
                  <a:gd name="connsiteX1" fmla="*/ 484 w 14994"/>
                  <a:gd name="connsiteY1" fmla="*/ 53448 h 56107"/>
                  <a:gd name="connsiteX2" fmla="*/ 0 w 14994"/>
                  <a:gd name="connsiteY2" fmla="*/ 56108 h 56107"/>
                  <a:gd name="connsiteX3" fmla="*/ 2419 w 14994"/>
                  <a:gd name="connsiteY3" fmla="*/ 54657 h 56107"/>
                  <a:gd name="connsiteX4" fmla="*/ 7739 w 14994"/>
                  <a:gd name="connsiteY4" fmla="*/ 49578 h 56107"/>
                  <a:gd name="connsiteX5" fmla="*/ 12818 w 14994"/>
                  <a:gd name="connsiteY5" fmla="*/ 40388 h 56107"/>
                  <a:gd name="connsiteX6" fmla="*/ 14994 w 14994"/>
                  <a:gd name="connsiteY6" fmla="*/ 28538 h 56107"/>
                  <a:gd name="connsiteX7" fmla="*/ 13543 w 14994"/>
                  <a:gd name="connsiteY7" fmla="*/ 16687 h 56107"/>
                  <a:gd name="connsiteX8" fmla="*/ 9190 w 14994"/>
                  <a:gd name="connsiteY8" fmla="*/ 7255 h 56107"/>
                  <a:gd name="connsiteX9" fmla="*/ 4353 w 14994"/>
                  <a:gd name="connsiteY9" fmla="*/ 1693 h 56107"/>
                  <a:gd name="connsiteX10" fmla="*/ 2177 w 14994"/>
                  <a:gd name="connsiteY10" fmla="*/ 0 h 56107"/>
                  <a:gd name="connsiteX11" fmla="*/ 2419 w 14994"/>
                  <a:gd name="connsiteY11" fmla="*/ 2902 h 56107"/>
                  <a:gd name="connsiteX12" fmla="*/ 3144 w 14994"/>
                  <a:gd name="connsiteY12" fmla="*/ 9674 h 56107"/>
                  <a:gd name="connsiteX13" fmla="*/ 3628 w 14994"/>
                  <a:gd name="connsiteY13" fmla="*/ 28296 h 56107"/>
                  <a:gd name="connsiteX14" fmla="*/ 1693 w 14994"/>
                  <a:gd name="connsiteY14" fmla="*/ 46676 h 5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4" h="56107">
                    <a:moveTo>
                      <a:pt x="1693" y="46676"/>
                    </a:moveTo>
                    <a:cubicBezTo>
                      <a:pt x="1209" y="49336"/>
                      <a:pt x="967" y="51513"/>
                      <a:pt x="484" y="53448"/>
                    </a:cubicBezTo>
                    <a:cubicBezTo>
                      <a:pt x="242" y="55140"/>
                      <a:pt x="0" y="56108"/>
                      <a:pt x="0" y="56108"/>
                    </a:cubicBezTo>
                    <a:cubicBezTo>
                      <a:pt x="0" y="56108"/>
                      <a:pt x="967" y="55624"/>
                      <a:pt x="2419" y="54657"/>
                    </a:cubicBezTo>
                    <a:cubicBezTo>
                      <a:pt x="3870" y="53689"/>
                      <a:pt x="5804" y="51997"/>
                      <a:pt x="7739" y="49578"/>
                    </a:cubicBezTo>
                    <a:cubicBezTo>
                      <a:pt x="9674" y="47159"/>
                      <a:pt x="11367" y="44016"/>
                      <a:pt x="12818" y="40388"/>
                    </a:cubicBezTo>
                    <a:cubicBezTo>
                      <a:pt x="14027" y="36760"/>
                      <a:pt x="14994" y="32649"/>
                      <a:pt x="14994" y="28538"/>
                    </a:cubicBezTo>
                    <a:cubicBezTo>
                      <a:pt x="14994" y="24426"/>
                      <a:pt x="14511" y="20315"/>
                      <a:pt x="13543" y="16687"/>
                    </a:cubicBezTo>
                    <a:cubicBezTo>
                      <a:pt x="12334" y="13060"/>
                      <a:pt x="10883" y="9674"/>
                      <a:pt x="9190" y="7255"/>
                    </a:cubicBezTo>
                    <a:cubicBezTo>
                      <a:pt x="7497" y="4595"/>
                      <a:pt x="5562" y="2902"/>
                      <a:pt x="4353" y="1693"/>
                    </a:cubicBezTo>
                    <a:cubicBezTo>
                      <a:pt x="2902" y="484"/>
                      <a:pt x="2177" y="0"/>
                      <a:pt x="2177" y="0"/>
                    </a:cubicBezTo>
                    <a:cubicBezTo>
                      <a:pt x="2177" y="0"/>
                      <a:pt x="2177" y="968"/>
                      <a:pt x="2419" y="2902"/>
                    </a:cubicBezTo>
                    <a:cubicBezTo>
                      <a:pt x="2660" y="4595"/>
                      <a:pt x="2902" y="6772"/>
                      <a:pt x="3144" y="9674"/>
                    </a:cubicBezTo>
                    <a:cubicBezTo>
                      <a:pt x="3628" y="14995"/>
                      <a:pt x="3870" y="21766"/>
                      <a:pt x="3628" y="28296"/>
                    </a:cubicBezTo>
                    <a:cubicBezTo>
                      <a:pt x="3144" y="34826"/>
                      <a:pt x="2419" y="41355"/>
                      <a:pt x="1693" y="46676"/>
                    </a:cubicBezTo>
                    <a:close/>
                  </a:path>
                </a:pathLst>
              </a:custGeom>
              <a:grpFill/>
              <a:ln w="24174" cap="flat">
                <a:noFill/>
                <a:prstDash val="solid"/>
                <a:miter/>
              </a:ln>
            </p:spPr>
            <p:txBody>
              <a:bodyPr rtlCol="0" anchor="ctr"/>
              <a:lstStyle/>
              <a:p>
                <a:endParaRPr lang="en-US"/>
              </a:p>
            </p:txBody>
          </p:sp>
        </p:grpSp>
        <p:grpSp>
          <p:nvGrpSpPr>
            <p:cNvPr id="65"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8EE4687-4D45-4A15-93C7-FAA80DB05F4C}"/>
                </a:ext>
              </a:extLst>
            </p:cNvPr>
            <p:cNvGrpSpPr/>
            <p:nvPr/>
          </p:nvGrpSpPr>
          <p:grpSpPr>
            <a:xfrm>
              <a:off x="6993811" y="6314113"/>
              <a:ext cx="629276" cy="436769"/>
              <a:chOff x="6993811" y="6314113"/>
              <a:chExt cx="629276" cy="436769"/>
            </a:xfrm>
            <a:grpFill/>
          </p:grpSpPr>
          <p:sp>
            <p:nvSpPr>
              <p:cNvPr id="151" name="Freeform: Shape 15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C12AFBF-7EFF-D43E-CD19-885CEA737947}"/>
                  </a:ext>
                </a:extLst>
              </p:cNvPr>
              <p:cNvSpPr/>
              <p:nvPr/>
            </p:nvSpPr>
            <p:spPr>
              <a:xfrm>
                <a:off x="7153186" y="6474697"/>
                <a:ext cx="23458" cy="21524"/>
              </a:xfrm>
              <a:custGeom>
                <a:avLst/>
                <a:gdLst>
                  <a:gd name="connsiteX0" fmla="*/ 8948 w 23458"/>
                  <a:gd name="connsiteY0" fmla="*/ 10157 h 21524"/>
                  <a:gd name="connsiteX1" fmla="*/ 0 w 23458"/>
                  <a:gd name="connsiteY1" fmla="*/ 0 h 21524"/>
                  <a:gd name="connsiteX2" fmla="*/ 7981 w 23458"/>
                  <a:gd name="connsiteY2" fmla="*/ 2902 h 21524"/>
                  <a:gd name="connsiteX3" fmla="*/ 13785 w 23458"/>
                  <a:gd name="connsiteY3" fmla="*/ 9674 h 21524"/>
                  <a:gd name="connsiteX4" fmla="*/ 23459 w 23458"/>
                  <a:gd name="connsiteY4" fmla="*/ 21524 h 21524"/>
                  <a:gd name="connsiteX5" fmla="*/ 16445 w 23458"/>
                  <a:gd name="connsiteY5" fmla="*/ 20073 h 21524"/>
                  <a:gd name="connsiteX6" fmla="*/ 8948 w 23458"/>
                  <a:gd name="connsiteY6" fmla="*/ 10157 h 2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8" h="21524">
                    <a:moveTo>
                      <a:pt x="8948" y="10157"/>
                    </a:moveTo>
                    <a:cubicBezTo>
                      <a:pt x="6046" y="6772"/>
                      <a:pt x="3144" y="3144"/>
                      <a:pt x="0" y="0"/>
                    </a:cubicBezTo>
                    <a:cubicBezTo>
                      <a:pt x="2661" y="967"/>
                      <a:pt x="5079" y="1934"/>
                      <a:pt x="7981" y="2902"/>
                    </a:cubicBezTo>
                    <a:cubicBezTo>
                      <a:pt x="9916" y="5079"/>
                      <a:pt x="11851" y="7255"/>
                      <a:pt x="13785" y="9674"/>
                    </a:cubicBezTo>
                    <a:cubicBezTo>
                      <a:pt x="17171" y="13543"/>
                      <a:pt x="20315" y="17654"/>
                      <a:pt x="23459" y="21524"/>
                    </a:cubicBezTo>
                    <a:cubicBezTo>
                      <a:pt x="21040" y="21040"/>
                      <a:pt x="18622" y="20315"/>
                      <a:pt x="16445" y="20073"/>
                    </a:cubicBezTo>
                    <a:cubicBezTo>
                      <a:pt x="14027" y="16687"/>
                      <a:pt x="11609" y="13543"/>
                      <a:pt x="8948" y="10157"/>
                    </a:cubicBezTo>
                    <a:close/>
                  </a:path>
                </a:pathLst>
              </a:custGeom>
              <a:grpFill/>
              <a:ln w="2417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B17E417-2C2E-97DE-CC4A-910592F8A621}"/>
                  </a:ext>
                </a:extLst>
              </p:cNvPr>
              <p:cNvSpPr/>
              <p:nvPr/>
            </p:nvSpPr>
            <p:spPr>
              <a:xfrm>
                <a:off x="7198410" y="6530563"/>
                <a:ext cx="7981" cy="4836"/>
              </a:xfrm>
              <a:custGeom>
                <a:avLst/>
                <a:gdLst>
                  <a:gd name="connsiteX0" fmla="*/ 6288 w 7981"/>
                  <a:gd name="connsiteY0" fmla="*/ 2660 h 4836"/>
                  <a:gd name="connsiteX1" fmla="*/ 7981 w 7981"/>
                  <a:gd name="connsiteY1" fmla="*/ 4837 h 4836"/>
                  <a:gd name="connsiteX2" fmla="*/ 0 w 7981"/>
                  <a:gd name="connsiteY2" fmla="*/ 242 h 4836"/>
                  <a:gd name="connsiteX3" fmla="*/ 1935 w 7981"/>
                  <a:gd name="connsiteY3" fmla="*/ 0 h 4836"/>
                  <a:gd name="connsiteX4" fmla="*/ 6288 w 7981"/>
                  <a:gd name="connsiteY4" fmla="*/ 2660 h 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 h="4836">
                    <a:moveTo>
                      <a:pt x="6288" y="2660"/>
                    </a:moveTo>
                    <a:cubicBezTo>
                      <a:pt x="6772" y="3386"/>
                      <a:pt x="7497" y="4111"/>
                      <a:pt x="7981" y="4837"/>
                    </a:cubicBezTo>
                    <a:cubicBezTo>
                      <a:pt x="5321" y="3386"/>
                      <a:pt x="2661" y="1693"/>
                      <a:pt x="0" y="242"/>
                    </a:cubicBezTo>
                    <a:cubicBezTo>
                      <a:pt x="726" y="0"/>
                      <a:pt x="1451" y="0"/>
                      <a:pt x="1935" y="0"/>
                    </a:cubicBezTo>
                    <a:cubicBezTo>
                      <a:pt x="3386" y="967"/>
                      <a:pt x="4837" y="1693"/>
                      <a:pt x="6288" y="2660"/>
                    </a:cubicBezTo>
                    <a:close/>
                  </a:path>
                </a:pathLst>
              </a:custGeom>
              <a:grpFill/>
              <a:ln w="2417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85FECD7-1AB6-983F-710E-961496382CE8}"/>
                  </a:ext>
                </a:extLst>
              </p:cNvPr>
              <p:cNvSpPr/>
              <p:nvPr/>
            </p:nvSpPr>
            <p:spPr>
              <a:xfrm>
                <a:off x="7181723" y="6484371"/>
                <a:ext cx="13785" cy="17412"/>
              </a:xfrm>
              <a:custGeom>
                <a:avLst/>
                <a:gdLst>
                  <a:gd name="connsiteX0" fmla="*/ 11367 w 13785"/>
                  <a:gd name="connsiteY0" fmla="*/ 15962 h 17412"/>
                  <a:gd name="connsiteX1" fmla="*/ 3144 w 13785"/>
                  <a:gd name="connsiteY1" fmla="*/ 4111 h 17412"/>
                  <a:gd name="connsiteX2" fmla="*/ 0 w 13785"/>
                  <a:gd name="connsiteY2" fmla="*/ 0 h 17412"/>
                  <a:gd name="connsiteX3" fmla="*/ 1935 w 13785"/>
                  <a:gd name="connsiteY3" fmla="*/ 484 h 17412"/>
                  <a:gd name="connsiteX4" fmla="*/ 13785 w 13785"/>
                  <a:gd name="connsiteY4" fmla="*/ 17413 h 17412"/>
                  <a:gd name="connsiteX5" fmla="*/ 11851 w 13785"/>
                  <a:gd name="connsiteY5" fmla="*/ 16687 h 17412"/>
                  <a:gd name="connsiteX6" fmla="*/ 11367 w 13785"/>
                  <a:gd name="connsiteY6" fmla="*/ 15962 h 1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5" h="17412">
                    <a:moveTo>
                      <a:pt x="11367" y="15962"/>
                    </a:moveTo>
                    <a:cubicBezTo>
                      <a:pt x="8707" y="12092"/>
                      <a:pt x="6288" y="7981"/>
                      <a:pt x="3144" y="4111"/>
                    </a:cubicBezTo>
                    <a:cubicBezTo>
                      <a:pt x="2177" y="2660"/>
                      <a:pt x="1210" y="1451"/>
                      <a:pt x="0" y="0"/>
                    </a:cubicBezTo>
                    <a:cubicBezTo>
                      <a:pt x="726" y="242"/>
                      <a:pt x="1210" y="484"/>
                      <a:pt x="1935" y="484"/>
                    </a:cubicBezTo>
                    <a:cubicBezTo>
                      <a:pt x="5805" y="6046"/>
                      <a:pt x="9674" y="11608"/>
                      <a:pt x="13785" y="17413"/>
                    </a:cubicBezTo>
                    <a:cubicBezTo>
                      <a:pt x="13060" y="17171"/>
                      <a:pt x="12576" y="16929"/>
                      <a:pt x="11851" y="16687"/>
                    </a:cubicBezTo>
                    <a:cubicBezTo>
                      <a:pt x="11609" y="16687"/>
                      <a:pt x="11609" y="16445"/>
                      <a:pt x="11367" y="15962"/>
                    </a:cubicBezTo>
                    <a:close/>
                  </a:path>
                </a:pathLst>
              </a:custGeom>
              <a:grpFill/>
              <a:ln w="2417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6782237-6388-E7B2-6709-222E769A4820}"/>
                  </a:ext>
                </a:extLst>
              </p:cNvPr>
              <p:cNvSpPr/>
              <p:nvPr/>
            </p:nvSpPr>
            <p:spPr>
              <a:xfrm>
                <a:off x="7152944" y="6510249"/>
                <a:ext cx="4594" cy="2176"/>
              </a:xfrm>
              <a:custGeom>
                <a:avLst/>
                <a:gdLst>
                  <a:gd name="connsiteX0" fmla="*/ 4594 w 4594"/>
                  <a:gd name="connsiteY0" fmla="*/ 2177 h 2176"/>
                  <a:gd name="connsiteX1" fmla="*/ 0 w 4594"/>
                  <a:gd name="connsiteY1" fmla="*/ 483 h 2176"/>
                  <a:gd name="connsiteX2" fmla="*/ 2177 w 4594"/>
                  <a:gd name="connsiteY2" fmla="*/ 0 h 2176"/>
                  <a:gd name="connsiteX3" fmla="*/ 4594 w 4594"/>
                  <a:gd name="connsiteY3" fmla="*/ 2177 h 2176"/>
                </a:gdLst>
                <a:ahLst/>
                <a:cxnLst>
                  <a:cxn ang="0">
                    <a:pos x="connsiteX0" y="connsiteY0"/>
                  </a:cxn>
                  <a:cxn ang="0">
                    <a:pos x="connsiteX1" y="connsiteY1"/>
                  </a:cxn>
                  <a:cxn ang="0">
                    <a:pos x="connsiteX2" y="connsiteY2"/>
                  </a:cxn>
                  <a:cxn ang="0">
                    <a:pos x="connsiteX3" y="connsiteY3"/>
                  </a:cxn>
                </a:cxnLst>
                <a:rect l="l" t="t" r="r" b="b"/>
                <a:pathLst>
                  <a:path w="4594" h="2176">
                    <a:moveTo>
                      <a:pt x="4594" y="2177"/>
                    </a:moveTo>
                    <a:cubicBezTo>
                      <a:pt x="3143" y="1693"/>
                      <a:pt x="1692" y="967"/>
                      <a:pt x="0" y="483"/>
                    </a:cubicBezTo>
                    <a:cubicBezTo>
                      <a:pt x="726" y="242"/>
                      <a:pt x="1451" y="0"/>
                      <a:pt x="2177" y="0"/>
                    </a:cubicBezTo>
                    <a:cubicBezTo>
                      <a:pt x="3143" y="726"/>
                      <a:pt x="3869" y="1451"/>
                      <a:pt x="4594" y="2177"/>
                    </a:cubicBezTo>
                    <a:close/>
                  </a:path>
                </a:pathLst>
              </a:custGeom>
              <a:grpFill/>
              <a:ln w="2417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D1A8B17-94B9-BE96-53BE-79ED118C6859}"/>
                  </a:ext>
                </a:extLst>
              </p:cNvPr>
              <p:cNvSpPr/>
              <p:nvPr/>
            </p:nvSpPr>
            <p:spPr>
              <a:xfrm>
                <a:off x="7180756" y="6464782"/>
                <a:ext cx="20556" cy="16445"/>
              </a:xfrm>
              <a:custGeom>
                <a:avLst/>
                <a:gdLst>
                  <a:gd name="connsiteX0" fmla="*/ 10157 w 20556"/>
                  <a:gd name="connsiteY0" fmla="*/ 11850 h 16445"/>
                  <a:gd name="connsiteX1" fmla="*/ 6772 w 20556"/>
                  <a:gd name="connsiteY1" fmla="*/ 7739 h 16445"/>
                  <a:gd name="connsiteX2" fmla="*/ 0 w 20556"/>
                  <a:gd name="connsiteY2" fmla="*/ 0 h 16445"/>
                  <a:gd name="connsiteX3" fmla="*/ 3144 w 20556"/>
                  <a:gd name="connsiteY3" fmla="*/ 1451 h 16445"/>
                  <a:gd name="connsiteX4" fmla="*/ 16203 w 20556"/>
                  <a:gd name="connsiteY4" fmla="*/ 7013 h 16445"/>
                  <a:gd name="connsiteX5" fmla="*/ 20557 w 20556"/>
                  <a:gd name="connsiteY5" fmla="*/ 16445 h 16445"/>
                  <a:gd name="connsiteX6" fmla="*/ 15720 w 20556"/>
                  <a:gd name="connsiteY6" fmla="*/ 14510 h 16445"/>
                  <a:gd name="connsiteX7" fmla="*/ 10157 w 20556"/>
                  <a:gd name="connsiteY7" fmla="*/ 11850 h 1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56" h="16445">
                    <a:moveTo>
                      <a:pt x="10157" y="11850"/>
                    </a:moveTo>
                    <a:cubicBezTo>
                      <a:pt x="8948" y="10399"/>
                      <a:pt x="7738" y="8948"/>
                      <a:pt x="6772" y="7739"/>
                    </a:cubicBezTo>
                    <a:cubicBezTo>
                      <a:pt x="4353" y="5079"/>
                      <a:pt x="2177" y="2418"/>
                      <a:pt x="0" y="0"/>
                    </a:cubicBezTo>
                    <a:cubicBezTo>
                      <a:pt x="967" y="484"/>
                      <a:pt x="2177" y="967"/>
                      <a:pt x="3144" y="1451"/>
                    </a:cubicBezTo>
                    <a:cubicBezTo>
                      <a:pt x="7738" y="3628"/>
                      <a:pt x="12092" y="5321"/>
                      <a:pt x="16203" y="7013"/>
                    </a:cubicBezTo>
                    <a:cubicBezTo>
                      <a:pt x="17171" y="9674"/>
                      <a:pt x="18622" y="12818"/>
                      <a:pt x="20557" y="16445"/>
                    </a:cubicBezTo>
                    <a:cubicBezTo>
                      <a:pt x="18622" y="15720"/>
                      <a:pt x="17171" y="14994"/>
                      <a:pt x="15720" y="14510"/>
                    </a:cubicBezTo>
                    <a:cubicBezTo>
                      <a:pt x="14027" y="13785"/>
                      <a:pt x="12092" y="12818"/>
                      <a:pt x="10157" y="11850"/>
                    </a:cubicBezTo>
                    <a:close/>
                  </a:path>
                </a:pathLst>
              </a:custGeom>
              <a:grpFill/>
              <a:ln w="2417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519E1B9-00DF-CAC9-A1D6-B822CB9AEAA4}"/>
                  </a:ext>
                </a:extLst>
              </p:cNvPr>
              <p:cNvSpPr/>
              <p:nvPr/>
            </p:nvSpPr>
            <p:spPr>
              <a:xfrm>
                <a:off x="7149075" y="6492836"/>
                <a:ext cx="35066" cy="29746"/>
              </a:xfrm>
              <a:custGeom>
                <a:avLst/>
                <a:gdLst>
                  <a:gd name="connsiteX0" fmla="*/ 23217 w 35066"/>
                  <a:gd name="connsiteY0" fmla="*/ 17171 h 29746"/>
                  <a:gd name="connsiteX1" fmla="*/ 28295 w 35066"/>
                  <a:gd name="connsiteY1" fmla="*/ 22491 h 29746"/>
                  <a:gd name="connsiteX2" fmla="*/ 25635 w 35066"/>
                  <a:gd name="connsiteY2" fmla="*/ 22250 h 29746"/>
                  <a:gd name="connsiteX3" fmla="*/ 29746 w 35066"/>
                  <a:gd name="connsiteY3" fmla="*/ 24910 h 29746"/>
                  <a:gd name="connsiteX4" fmla="*/ 31923 w 35066"/>
                  <a:gd name="connsiteY4" fmla="*/ 26361 h 29746"/>
                  <a:gd name="connsiteX5" fmla="*/ 35067 w 35066"/>
                  <a:gd name="connsiteY5" fmla="*/ 29505 h 29746"/>
                  <a:gd name="connsiteX6" fmla="*/ 32407 w 35066"/>
                  <a:gd name="connsiteY6" fmla="*/ 29747 h 29746"/>
                  <a:gd name="connsiteX7" fmla="*/ 14994 w 35066"/>
                  <a:gd name="connsiteY7" fmla="*/ 22250 h 29746"/>
                  <a:gd name="connsiteX8" fmla="*/ 11367 w 35066"/>
                  <a:gd name="connsiteY8" fmla="*/ 16203 h 29746"/>
                  <a:gd name="connsiteX9" fmla="*/ 14752 w 35066"/>
                  <a:gd name="connsiteY9" fmla="*/ 15236 h 29746"/>
                  <a:gd name="connsiteX10" fmla="*/ 10883 w 35066"/>
                  <a:gd name="connsiteY10" fmla="*/ 14027 h 29746"/>
                  <a:gd name="connsiteX11" fmla="*/ 9916 w 35066"/>
                  <a:gd name="connsiteY11" fmla="*/ 13785 h 29746"/>
                  <a:gd name="connsiteX12" fmla="*/ 6772 w 35066"/>
                  <a:gd name="connsiteY12" fmla="*/ 9190 h 29746"/>
                  <a:gd name="connsiteX13" fmla="*/ 0 w 35066"/>
                  <a:gd name="connsiteY13" fmla="*/ 0 h 29746"/>
                  <a:gd name="connsiteX14" fmla="*/ 4111 w 35066"/>
                  <a:gd name="connsiteY14" fmla="*/ 2177 h 29746"/>
                  <a:gd name="connsiteX15" fmla="*/ 10883 w 35066"/>
                  <a:gd name="connsiteY15" fmla="*/ 5321 h 29746"/>
                  <a:gd name="connsiteX16" fmla="*/ 23217 w 35066"/>
                  <a:gd name="connsiteY16" fmla="*/ 17171 h 2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66" h="29746">
                    <a:moveTo>
                      <a:pt x="23217" y="17171"/>
                    </a:moveTo>
                    <a:cubicBezTo>
                      <a:pt x="25151" y="19105"/>
                      <a:pt x="26844" y="20799"/>
                      <a:pt x="28295" y="22491"/>
                    </a:cubicBezTo>
                    <a:cubicBezTo>
                      <a:pt x="26602" y="22250"/>
                      <a:pt x="25635" y="22250"/>
                      <a:pt x="25635" y="22250"/>
                    </a:cubicBezTo>
                    <a:cubicBezTo>
                      <a:pt x="25635" y="22250"/>
                      <a:pt x="27086" y="23217"/>
                      <a:pt x="29746" y="24910"/>
                    </a:cubicBezTo>
                    <a:cubicBezTo>
                      <a:pt x="30472" y="25393"/>
                      <a:pt x="31197" y="25877"/>
                      <a:pt x="31923" y="26361"/>
                    </a:cubicBezTo>
                    <a:cubicBezTo>
                      <a:pt x="33132" y="27570"/>
                      <a:pt x="34100" y="28537"/>
                      <a:pt x="35067" y="29505"/>
                    </a:cubicBezTo>
                    <a:cubicBezTo>
                      <a:pt x="34100" y="29505"/>
                      <a:pt x="33132" y="29505"/>
                      <a:pt x="32407" y="29747"/>
                    </a:cubicBezTo>
                    <a:cubicBezTo>
                      <a:pt x="26844" y="27086"/>
                      <a:pt x="21040" y="24668"/>
                      <a:pt x="14994" y="22250"/>
                    </a:cubicBezTo>
                    <a:cubicBezTo>
                      <a:pt x="14027" y="20556"/>
                      <a:pt x="12818" y="18380"/>
                      <a:pt x="11367" y="16203"/>
                    </a:cubicBezTo>
                    <a:cubicBezTo>
                      <a:pt x="13301" y="15720"/>
                      <a:pt x="14752" y="15236"/>
                      <a:pt x="14752" y="15236"/>
                    </a:cubicBezTo>
                    <a:cubicBezTo>
                      <a:pt x="14752" y="15236"/>
                      <a:pt x="13301" y="14752"/>
                      <a:pt x="10883" y="14027"/>
                    </a:cubicBezTo>
                    <a:cubicBezTo>
                      <a:pt x="10641" y="14027"/>
                      <a:pt x="10399" y="13785"/>
                      <a:pt x="9916" y="13785"/>
                    </a:cubicBezTo>
                    <a:cubicBezTo>
                      <a:pt x="8948" y="12334"/>
                      <a:pt x="7981" y="10641"/>
                      <a:pt x="6772" y="9190"/>
                    </a:cubicBezTo>
                    <a:cubicBezTo>
                      <a:pt x="4836" y="6288"/>
                      <a:pt x="2418" y="3144"/>
                      <a:pt x="0" y="0"/>
                    </a:cubicBezTo>
                    <a:cubicBezTo>
                      <a:pt x="726" y="483"/>
                      <a:pt x="2177" y="1209"/>
                      <a:pt x="4111" y="2177"/>
                    </a:cubicBezTo>
                    <a:cubicBezTo>
                      <a:pt x="6046" y="3144"/>
                      <a:pt x="8223" y="4111"/>
                      <a:pt x="10883" y="5321"/>
                    </a:cubicBezTo>
                    <a:cubicBezTo>
                      <a:pt x="15478" y="9190"/>
                      <a:pt x="19589" y="13543"/>
                      <a:pt x="23217" y="17171"/>
                    </a:cubicBezTo>
                    <a:close/>
                  </a:path>
                </a:pathLst>
              </a:custGeom>
              <a:grpFill/>
              <a:ln w="2417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A839A86-191A-C76C-6EA5-BC25011ADD7D}"/>
                  </a:ext>
                </a:extLst>
              </p:cNvPr>
              <p:cNvSpPr/>
              <p:nvPr/>
            </p:nvSpPr>
            <p:spPr>
              <a:xfrm>
                <a:off x="7150526" y="6451239"/>
                <a:ext cx="22249" cy="17896"/>
              </a:xfrm>
              <a:custGeom>
                <a:avLst/>
                <a:gdLst>
                  <a:gd name="connsiteX0" fmla="*/ 15236 w 22249"/>
                  <a:gd name="connsiteY0" fmla="*/ 14510 h 17896"/>
                  <a:gd name="connsiteX1" fmla="*/ 4836 w 22249"/>
                  <a:gd name="connsiteY1" fmla="*/ 4353 h 17896"/>
                  <a:gd name="connsiteX2" fmla="*/ 0 w 22249"/>
                  <a:gd name="connsiteY2" fmla="*/ 0 h 17896"/>
                  <a:gd name="connsiteX3" fmla="*/ 14269 w 22249"/>
                  <a:gd name="connsiteY3" fmla="*/ 6288 h 17896"/>
                  <a:gd name="connsiteX4" fmla="*/ 14511 w 22249"/>
                  <a:gd name="connsiteY4" fmla="*/ 6530 h 17896"/>
                  <a:gd name="connsiteX5" fmla="*/ 22249 w 22249"/>
                  <a:gd name="connsiteY5" fmla="*/ 17896 h 17896"/>
                  <a:gd name="connsiteX6" fmla="*/ 17171 w 22249"/>
                  <a:gd name="connsiteY6" fmla="*/ 16445 h 17896"/>
                  <a:gd name="connsiteX7" fmla="*/ 15236 w 22249"/>
                  <a:gd name="connsiteY7" fmla="*/ 14510 h 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9" h="17896">
                    <a:moveTo>
                      <a:pt x="15236" y="14510"/>
                    </a:moveTo>
                    <a:cubicBezTo>
                      <a:pt x="11850" y="10883"/>
                      <a:pt x="8223" y="7739"/>
                      <a:pt x="4836" y="4353"/>
                    </a:cubicBezTo>
                    <a:cubicBezTo>
                      <a:pt x="3144" y="2902"/>
                      <a:pt x="1451" y="1451"/>
                      <a:pt x="0" y="0"/>
                    </a:cubicBezTo>
                    <a:cubicBezTo>
                      <a:pt x="4595" y="1935"/>
                      <a:pt x="9432" y="4111"/>
                      <a:pt x="14269" y="6288"/>
                    </a:cubicBezTo>
                    <a:cubicBezTo>
                      <a:pt x="14269" y="6288"/>
                      <a:pt x="14511" y="6530"/>
                      <a:pt x="14511" y="6530"/>
                    </a:cubicBezTo>
                    <a:cubicBezTo>
                      <a:pt x="16929" y="9915"/>
                      <a:pt x="19589" y="13785"/>
                      <a:pt x="22249" y="17896"/>
                    </a:cubicBezTo>
                    <a:cubicBezTo>
                      <a:pt x="20557" y="17413"/>
                      <a:pt x="18864" y="16929"/>
                      <a:pt x="17171" y="16445"/>
                    </a:cubicBezTo>
                    <a:cubicBezTo>
                      <a:pt x="16445" y="15961"/>
                      <a:pt x="15962" y="15236"/>
                      <a:pt x="15236" y="14510"/>
                    </a:cubicBezTo>
                    <a:close/>
                  </a:path>
                </a:pathLst>
              </a:custGeom>
              <a:grpFill/>
              <a:ln w="2417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4855FE4-06E4-778B-6EC3-075F0555F431}"/>
                  </a:ext>
                </a:extLst>
              </p:cNvPr>
              <p:cNvSpPr/>
              <p:nvPr/>
            </p:nvSpPr>
            <p:spPr>
              <a:xfrm>
                <a:off x="7177129" y="6505411"/>
                <a:ext cx="16928" cy="13059"/>
              </a:xfrm>
              <a:custGeom>
                <a:avLst/>
                <a:gdLst>
                  <a:gd name="connsiteX0" fmla="*/ 10399 w 16928"/>
                  <a:gd name="connsiteY0" fmla="*/ 4837 h 13059"/>
                  <a:gd name="connsiteX1" fmla="*/ 15478 w 16928"/>
                  <a:gd name="connsiteY1" fmla="*/ 11367 h 13059"/>
                  <a:gd name="connsiteX2" fmla="*/ 16929 w 16928"/>
                  <a:gd name="connsiteY2" fmla="*/ 13060 h 13059"/>
                  <a:gd name="connsiteX3" fmla="*/ 15478 w 16928"/>
                  <a:gd name="connsiteY3" fmla="*/ 12576 h 13059"/>
                  <a:gd name="connsiteX4" fmla="*/ 6772 w 16928"/>
                  <a:gd name="connsiteY4" fmla="*/ 10641 h 13059"/>
                  <a:gd name="connsiteX5" fmla="*/ 241 w 16928"/>
                  <a:gd name="connsiteY5" fmla="*/ 242 h 13059"/>
                  <a:gd name="connsiteX6" fmla="*/ 0 w 16928"/>
                  <a:gd name="connsiteY6" fmla="*/ 0 h 13059"/>
                  <a:gd name="connsiteX7" fmla="*/ 8464 w 16928"/>
                  <a:gd name="connsiteY7" fmla="*/ 3870 h 13059"/>
                  <a:gd name="connsiteX8" fmla="*/ 10399 w 16928"/>
                  <a:gd name="connsiteY8" fmla="*/ 4837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8" h="13059">
                    <a:moveTo>
                      <a:pt x="10399" y="4837"/>
                    </a:moveTo>
                    <a:cubicBezTo>
                      <a:pt x="12092" y="7014"/>
                      <a:pt x="13785" y="9190"/>
                      <a:pt x="15478" y="11367"/>
                    </a:cubicBezTo>
                    <a:cubicBezTo>
                      <a:pt x="15961" y="12092"/>
                      <a:pt x="16445" y="12576"/>
                      <a:pt x="16929" y="13060"/>
                    </a:cubicBezTo>
                    <a:cubicBezTo>
                      <a:pt x="16445" y="12818"/>
                      <a:pt x="15961" y="12818"/>
                      <a:pt x="15478" y="12576"/>
                    </a:cubicBezTo>
                    <a:cubicBezTo>
                      <a:pt x="12334" y="11609"/>
                      <a:pt x="9432" y="11125"/>
                      <a:pt x="6772" y="10641"/>
                    </a:cubicBezTo>
                    <a:cubicBezTo>
                      <a:pt x="5079" y="7497"/>
                      <a:pt x="2902" y="4111"/>
                      <a:pt x="241" y="242"/>
                    </a:cubicBezTo>
                    <a:cubicBezTo>
                      <a:pt x="241" y="242"/>
                      <a:pt x="241" y="0"/>
                      <a:pt x="0" y="0"/>
                    </a:cubicBezTo>
                    <a:cubicBezTo>
                      <a:pt x="2660" y="1209"/>
                      <a:pt x="5562" y="2419"/>
                      <a:pt x="8464" y="3870"/>
                    </a:cubicBezTo>
                    <a:cubicBezTo>
                      <a:pt x="9189" y="4353"/>
                      <a:pt x="9915" y="4595"/>
                      <a:pt x="10399" y="4837"/>
                    </a:cubicBezTo>
                    <a:close/>
                  </a:path>
                </a:pathLst>
              </a:custGeom>
              <a:grpFill/>
              <a:ln w="2417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ED72606-D9F8-E92E-93E4-76EB04C75E69}"/>
                  </a:ext>
                </a:extLst>
              </p:cNvPr>
              <p:cNvSpPr/>
              <p:nvPr/>
            </p:nvSpPr>
            <p:spPr>
              <a:xfrm>
                <a:off x="7257904" y="6354743"/>
                <a:ext cx="966" cy="1451"/>
              </a:xfrm>
              <a:custGeom>
                <a:avLst/>
                <a:gdLst>
                  <a:gd name="connsiteX0" fmla="*/ 726 w 966"/>
                  <a:gd name="connsiteY0" fmla="*/ 967 h 1451"/>
                  <a:gd name="connsiteX1" fmla="*/ 967 w 966"/>
                  <a:gd name="connsiteY1" fmla="*/ 1451 h 1451"/>
                  <a:gd name="connsiteX2" fmla="*/ 0 w 966"/>
                  <a:gd name="connsiteY2" fmla="*/ 0 h 1451"/>
                  <a:gd name="connsiteX3" fmla="*/ 726 w 966"/>
                  <a:gd name="connsiteY3" fmla="*/ 967 h 1451"/>
                </a:gdLst>
                <a:ahLst/>
                <a:cxnLst>
                  <a:cxn ang="0">
                    <a:pos x="connsiteX0" y="connsiteY0"/>
                  </a:cxn>
                  <a:cxn ang="0">
                    <a:pos x="connsiteX1" y="connsiteY1"/>
                  </a:cxn>
                  <a:cxn ang="0">
                    <a:pos x="connsiteX2" y="connsiteY2"/>
                  </a:cxn>
                  <a:cxn ang="0">
                    <a:pos x="connsiteX3" y="connsiteY3"/>
                  </a:cxn>
                </a:cxnLst>
                <a:rect l="l" t="t" r="r" b="b"/>
                <a:pathLst>
                  <a:path w="966" h="1451">
                    <a:moveTo>
                      <a:pt x="726" y="967"/>
                    </a:moveTo>
                    <a:cubicBezTo>
                      <a:pt x="726" y="1209"/>
                      <a:pt x="726" y="1209"/>
                      <a:pt x="967" y="1451"/>
                    </a:cubicBezTo>
                    <a:cubicBezTo>
                      <a:pt x="726" y="967"/>
                      <a:pt x="241" y="484"/>
                      <a:pt x="0" y="0"/>
                    </a:cubicBezTo>
                    <a:cubicBezTo>
                      <a:pt x="241" y="242"/>
                      <a:pt x="483" y="484"/>
                      <a:pt x="726" y="967"/>
                    </a:cubicBezTo>
                    <a:close/>
                  </a:path>
                </a:pathLst>
              </a:custGeom>
              <a:grpFill/>
              <a:ln w="2417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8C8D8E9-1639-807E-774B-D206A130F630}"/>
                  </a:ext>
                </a:extLst>
              </p:cNvPr>
              <p:cNvSpPr/>
              <p:nvPr/>
            </p:nvSpPr>
            <p:spPr>
              <a:xfrm>
                <a:off x="7241458" y="6314113"/>
                <a:ext cx="9674" cy="14510"/>
              </a:xfrm>
              <a:custGeom>
                <a:avLst/>
                <a:gdLst>
                  <a:gd name="connsiteX0" fmla="*/ 3628 w 9674"/>
                  <a:gd name="connsiteY0" fmla="*/ 5320 h 14510"/>
                  <a:gd name="connsiteX1" fmla="*/ 0 w 9674"/>
                  <a:gd name="connsiteY1" fmla="*/ 0 h 14510"/>
                  <a:gd name="connsiteX2" fmla="*/ 242 w 9674"/>
                  <a:gd name="connsiteY2" fmla="*/ 242 h 14510"/>
                  <a:gd name="connsiteX3" fmla="*/ 7739 w 9674"/>
                  <a:gd name="connsiteY3" fmla="*/ 8223 h 14510"/>
                  <a:gd name="connsiteX4" fmla="*/ 8949 w 9674"/>
                  <a:gd name="connsiteY4" fmla="*/ 12092 h 14510"/>
                  <a:gd name="connsiteX5" fmla="*/ 9674 w 9674"/>
                  <a:gd name="connsiteY5" fmla="*/ 14510 h 14510"/>
                  <a:gd name="connsiteX6" fmla="*/ 8949 w 9674"/>
                  <a:gd name="connsiteY6" fmla="*/ 13059 h 14510"/>
                  <a:gd name="connsiteX7" fmla="*/ 3628 w 9674"/>
                  <a:gd name="connsiteY7" fmla="*/ 5320 h 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4" h="14510">
                    <a:moveTo>
                      <a:pt x="3628" y="5320"/>
                    </a:moveTo>
                    <a:cubicBezTo>
                      <a:pt x="2419" y="3628"/>
                      <a:pt x="1210" y="1693"/>
                      <a:pt x="0" y="0"/>
                    </a:cubicBezTo>
                    <a:cubicBezTo>
                      <a:pt x="0" y="0"/>
                      <a:pt x="242" y="242"/>
                      <a:pt x="242" y="242"/>
                    </a:cubicBezTo>
                    <a:cubicBezTo>
                      <a:pt x="3144" y="3628"/>
                      <a:pt x="5805" y="6530"/>
                      <a:pt x="7739" y="8223"/>
                    </a:cubicBezTo>
                    <a:cubicBezTo>
                      <a:pt x="8223" y="9432"/>
                      <a:pt x="8465" y="10641"/>
                      <a:pt x="8949" y="12092"/>
                    </a:cubicBezTo>
                    <a:cubicBezTo>
                      <a:pt x="9190" y="12818"/>
                      <a:pt x="9432" y="13785"/>
                      <a:pt x="9674" y="14510"/>
                    </a:cubicBezTo>
                    <a:cubicBezTo>
                      <a:pt x="9432" y="14027"/>
                      <a:pt x="9190" y="13543"/>
                      <a:pt x="8949" y="13059"/>
                    </a:cubicBezTo>
                    <a:cubicBezTo>
                      <a:pt x="7014" y="10641"/>
                      <a:pt x="5321" y="7981"/>
                      <a:pt x="3628" y="5320"/>
                    </a:cubicBezTo>
                    <a:close/>
                  </a:path>
                </a:pathLst>
              </a:custGeom>
              <a:grpFill/>
              <a:ln w="2417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B38DCE8-B865-2407-2878-9725A863F18B}"/>
                  </a:ext>
                </a:extLst>
              </p:cNvPr>
              <p:cNvSpPr/>
              <p:nvPr/>
            </p:nvSpPr>
            <p:spPr>
              <a:xfrm>
                <a:off x="7260806" y="6323061"/>
                <a:ext cx="967" cy="7013"/>
              </a:xfrm>
              <a:custGeom>
                <a:avLst/>
                <a:gdLst>
                  <a:gd name="connsiteX0" fmla="*/ 726 w 967"/>
                  <a:gd name="connsiteY0" fmla="*/ 0 h 7013"/>
                  <a:gd name="connsiteX1" fmla="*/ 968 w 967"/>
                  <a:gd name="connsiteY1" fmla="*/ 6530 h 7013"/>
                  <a:gd name="connsiteX2" fmla="*/ 968 w 967"/>
                  <a:gd name="connsiteY2" fmla="*/ 7013 h 7013"/>
                  <a:gd name="connsiteX3" fmla="*/ 0 w 967"/>
                  <a:gd name="connsiteY3" fmla="*/ 4111 h 7013"/>
                  <a:gd name="connsiteX4" fmla="*/ 726 w 967"/>
                  <a:gd name="connsiteY4" fmla="*/ 0 h 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 h="7013">
                    <a:moveTo>
                      <a:pt x="726" y="0"/>
                    </a:moveTo>
                    <a:cubicBezTo>
                      <a:pt x="726" y="2177"/>
                      <a:pt x="726" y="4353"/>
                      <a:pt x="968" y="6530"/>
                    </a:cubicBezTo>
                    <a:cubicBezTo>
                      <a:pt x="968" y="6772"/>
                      <a:pt x="968" y="6772"/>
                      <a:pt x="968" y="7013"/>
                    </a:cubicBezTo>
                    <a:cubicBezTo>
                      <a:pt x="726" y="6046"/>
                      <a:pt x="241" y="5079"/>
                      <a:pt x="0" y="4111"/>
                    </a:cubicBezTo>
                    <a:cubicBezTo>
                      <a:pt x="241" y="3144"/>
                      <a:pt x="483" y="1693"/>
                      <a:pt x="726" y="0"/>
                    </a:cubicBezTo>
                    <a:close/>
                  </a:path>
                </a:pathLst>
              </a:custGeom>
              <a:grpFill/>
              <a:ln w="2417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171CB90-8F5F-20E8-F1F4-E54714D203F1}"/>
                  </a:ext>
                </a:extLst>
              </p:cNvPr>
              <p:cNvSpPr/>
              <p:nvPr/>
            </p:nvSpPr>
            <p:spPr>
              <a:xfrm>
                <a:off x="7232752" y="6510974"/>
                <a:ext cx="4353" cy="4836"/>
              </a:xfrm>
              <a:custGeom>
                <a:avLst/>
                <a:gdLst>
                  <a:gd name="connsiteX0" fmla="*/ 0 w 4353"/>
                  <a:gd name="connsiteY0" fmla="*/ 0 h 4836"/>
                  <a:gd name="connsiteX1" fmla="*/ 1934 w 4353"/>
                  <a:gd name="connsiteY1" fmla="*/ 1209 h 4836"/>
                  <a:gd name="connsiteX2" fmla="*/ 2902 w 4353"/>
                  <a:gd name="connsiteY2" fmla="*/ 1693 h 4836"/>
                  <a:gd name="connsiteX3" fmla="*/ 4353 w 4353"/>
                  <a:gd name="connsiteY3" fmla="*/ 4837 h 4836"/>
                  <a:gd name="connsiteX4" fmla="*/ 2419 w 4353"/>
                  <a:gd name="connsiteY4" fmla="*/ 2660 h 4836"/>
                  <a:gd name="connsiteX5" fmla="*/ 0 w 4353"/>
                  <a:gd name="connsiteY5" fmla="*/ 0 h 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 h="4836">
                    <a:moveTo>
                      <a:pt x="0" y="0"/>
                    </a:moveTo>
                    <a:cubicBezTo>
                      <a:pt x="726" y="483"/>
                      <a:pt x="1209" y="967"/>
                      <a:pt x="1934" y="1209"/>
                    </a:cubicBezTo>
                    <a:cubicBezTo>
                      <a:pt x="2177" y="1451"/>
                      <a:pt x="2419" y="1451"/>
                      <a:pt x="2902" y="1693"/>
                    </a:cubicBezTo>
                    <a:cubicBezTo>
                      <a:pt x="3385" y="2660"/>
                      <a:pt x="3870" y="3869"/>
                      <a:pt x="4353" y="4837"/>
                    </a:cubicBezTo>
                    <a:cubicBezTo>
                      <a:pt x="3628" y="4111"/>
                      <a:pt x="3144" y="3386"/>
                      <a:pt x="2419" y="2660"/>
                    </a:cubicBezTo>
                    <a:cubicBezTo>
                      <a:pt x="1451" y="1693"/>
                      <a:pt x="726" y="967"/>
                      <a:pt x="0" y="0"/>
                    </a:cubicBezTo>
                    <a:close/>
                  </a:path>
                </a:pathLst>
              </a:custGeom>
              <a:grpFill/>
              <a:ln w="2417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CE96422-D828-ED62-E1D5-A661300B3781}"/>
                  </a:ext>
                </a:extLst>
              </p:cNvPr>
              <p:cNvSpPr/>
              <p:nvPr/>
            </p:nvSpPr>
            <p:spPr>
              <a:xfrm>
                <a:off x="7201554" y="6473972"/>
                <a:ext cx="31681" cy="23942"/>
              </a:xfrm>
              <a:custGeom>
                <a:avLst/>
                <a:gdLst>
                  <a:gd name="connsiteX0" fmla="*/ 28296 w 31681"/>
                  <a:gd name="connsiteY0" fmla="*/ 21766 h 23942"/>
                  <a:gd name="connsiteX1" fmla="*/ 27328 w 31681"/>
                  <a:gd name="connsiteY1" fmla="*/ 21040 h 23942"/>
                  <a:gd name="connsiteX2" fmla="*/ 27328 w 31681"/>
                  <a:gd name="connsiteY2" fmla="*/ 21282 h 23942"/>
                  <a:gd name="connsiteX3" fmla="*/ 22250 w 31681"/>
                  <a:gd name="connsiteY3" fmla="*/ 18380 h 23942"/>
                  <a:gd name="connsiteX4" fmla="*/ 9916 w 31681"/>
                  <a:gd name="connsiteY4" fmla="*/ 12092 h 23942"/>
                  <a:gd name="connsiteX5" fmla="*/ 7739 w 31681"/>
                  <a:gd name="connsiteY5" fmla="*/ 9432 h 23942"/>
                  <a:gd name="connsiteX6" fmla="*/ 0 w 31681"/>
                  <a:gd name="connsiteY6" fmla="*/ 0 h 23942"/>
                  <a:gd name="connsiteX7" fmla="*/ 8465 w 31681"/>
                  <a:gd name="connsiteY7" fmla="*/ 3386 h 23942"/>
                  <a:gd name="connsiteX8" fmla="*/ 12818 w 31681"/>
                  <a:gd name="connsiteY8" fmla="*/ 4837 h 23942"/>
                  <a:gd name="connsiteX9" fmla="*/ 12092 w 31681"/>
                  <a:gd name="connsiteY9" fmla="*/ 4111 h 23942"/>
                  <a:gd name="connsiteX10" fmla="*/ 16204 w 31681"/>
                  <a:gd name="connsiteY10" fmla="*/ 6772 h 23942"/>
                  <a:gd name="connsiteX11" fmla="*/ 25152 w 31681"/>
                  <a:gd name="connsiteY11" fmla="*/ 12818 h 23942"/>
                  <a:gd name="connsiteX12" fmla="*/ 27086 w 31681"/>
                  <a:gd name="connsiteY12" fmla="*/ 16203 h 23942"/>
                  <a:gd name="connsiteX13" fmla="*/ 31681 w 31681"/>
                  <a:gd name="connsiteY13" fmla="*/ 23942 h 23942"/>
                  <a:gd name="connsiteX14" fmla="*/ 30473 w 31681"/>
                  <a:gd name="connsiteY14" fmla="*/ 23217 h 23942"/>
                  <a:gd name="connsiteX15" fmla="*/ 28296 w 31681"/>
                  <a:gd name="connsiteY15" fmla="*/ 21766 h 2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81" h="23942">
                    <a:moveTo>
                      <a:pt x="28296" y="21766"/>
                    </a:moveTo>
                    <a:cubicBezTo>
                      <a:pt x="27812" y="21282"/>
                      <a:pt x="27328" y="21040"/>
                      <a:pt x="27328" y="21040"/>
                    </a:cubicBezTo>
                    <a:cubicBezTo>
                      <a:pt x="27328" y="21040"/>
                      <a:pt x="27328" y="21040"/>
                      <a:pt x="27328" y="21282"/>
                    </a:cubicBezTo>
                    <a:cubicBezTo>
                      <a:pt x="25635" y="20315"/>
                      <a:pt x="23943" y="19347"/>
                      <a:pt x="22250" y="18380"/>
                    </a:cubicBezTo>
                    <a:cubicBezTo>
                      <a:pt x="17897" y="15961"/>
                      <a:pt x="13785" y="13785"/>
                      <a:pt x="9916" y="12092"/>
                    </a:cubicBezTo>
                    <a:cubicBezTo>
                      <a:pt x="9190" y="11125"/>
                      <a:pt x="8465" y="10157"/>
                      <a:pt x="7739" y="9432"/>
                    </a:cubicBezTo>
                    <a:cubicBezTo>
                      <a:pt x="4837" y="5804"/>
                      <a:pt x="2419" y="2660"/>
                      <a:pt x="0" y="0"/>
                    </a:cubicBezTo>
                    <a:cubicBezTo>
                      <a:pt x="3386" y="1451"/>
                      <a:pt x="6288" y="2418"/>
                      <a:pt x="8465" y="3386"/>
                    </a:cubicBezTo>
                    <a:cubicBezTo>
                      <a:pt x="11125" y="4353"/>
                      <a:pt x="12818" y="4837"/>
                      <a:pt x="12818" y="4837"/>
                    </a:cubicBezTo>
                    <a:cubicBezTo>
                      <a:pt x="12818" y="4837"/>
                      <a:pt x="12576" y="4595"/>
                      <a:pt x="12092" y="4111"/>
                    </a:cubicBezTo>
                    <a:cubicBezTo>
                      <a:pt x="13543" y="5079"/>
                      <a:pt x="14994" y="5804"/>
                      <a:pt x="16204" y="6772"/>
                    </a:cubicBezTo>
                    <a:cubicBezTo>
                      <a:pt x="19348" y="8706"/>
                      <a:pt x="22250" y="10883"/>
                      <a:pt x="25152" y="12818"/>
                    </a:cubicBezTo>
                    <a:cubicBezTo>
                      <a:pt x="25877" y="14027"/>
                      <a:pt x="26361" y="14994"/>
                      <a:pt x="27086" y="16203"/>
                    </a:cubicBezTo>
                    <a:cubicBezTo>
                      <a:pt x="28537" y="18622"/>
                      <a:pt x="29989" y="21282"/>
                      <a:pt x="31681" y="23942"/>
                    </a:cubicBezTo>
                    <a:cubicBezTo>
                      <a:pt x="31198" y="23701"/>
                      <a:pt x="30715" y="23458"/>
                      <a:pt x="30473" y="23217"/>
                    </a:cubicBezTo>
                    <a:cubicBezTo>
                      <a:pt x="29989" y="22733"/>
                      <a:pt x="29263" y="22250"/>
                      <a:pt x="28296" y="21766"/>
                    </a:cubicBezTo>
                    <a:close/>
                  </a:path>
                </a:pathLst>
              </a:custGeom>
              <a:grpFill/>
              <a:ln w="2417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4A28E28-AD52-112A-856E-80A3FD9F7185}"/>
                  </a:ext>
                </a:extLst>
              </p:cNvPr>
              <p:cNvSpPr/>
              <p:nvPr/>
            </p:nvSpPr>
            <p:spPr>
              <a:xfrm>
                <a:off x="7225255" y="6417380"/>
                <a:ext cx="8222" cy="17654"/>
              </a:xfrm>
              <a:custGeom>
                <a:avLst/>
                <a:gdLst>
                  <a:gd name="connsiteX0" fmla="*/ 5321 w 8222"/>
                  <a:gd name="connsiteY0" fmla="*/ 14511 h 17654"/>
                  <a:gd name="connsiteX1" fmla="*/ 3385 w 8222"/>
                  <a:gd name="connsiteY1" fmla="*/ 9190 h 17654"/>
                  <a:gd name="connsiteX2" fmla="*/ 0 w 8222"/>
                  <a:gd name="connsiteY2" fmla="*/ 0 h 17654"/>
                  <a:gd name="connsiteX3" fmla="*/ 7497 w 8222"/>
                  <a:gd name="connsiteY3" fmla="*/ 12334 h 17654"/>
                  <a:gd name="connsiteX4" fmla="*/ 8223 w 8222"/>
                  <a:gd name="connsiteY4" fmla="*/ 17655 h 17654"/>
                  <a:gd name="connsiteX5" fmla="*/ 7255 w 8222"/>
                  <a:gd name="connsiteY5" fmla="*/ 16687 h 17654"/>
                  <a:gd name="connsiteX6" fmla="*/ 5321 w 8222"/>
                  <a:gd name="connsiteY6" fmla="*/ 14511 h 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2" h="17654">
                    <a:moveTo>
                      <a:pt x="5321" y="14511"/>
                    </a:moveTo>
                    <a:cubicBezTo>
                      <a:pt x="4595" y="12576"/>
                      <a:pt x="3870" y="10883"/>
                      <a:pt x="3385" y="9190"/>
                    </a:cubicBezTo>
                    <a:cubicBezTo>
                      <a:pt x="2177" y="6046"/>
                      <a:pt x="968" y="2902"/>
                      <a:pt x="0" y="0"/>
                    </a:cubicBezTo>
                    <a:cubicBezTo>
                      <a:pt x="2177" y="3870"/>
                      <a:pt x="4836" y="7981"/>
                      <a:pt x="7497" y="12334"/>
                    </a:cubicBezTo>
                    <a:cubicBezTo>
                      <a:pt x="7739" y="13785"/>
                      <a:pt x="7981" y="15720"/>
                      <a:pt x="8223" y="17655"/>
                    </a:cubicBezTo>
                    <a:cubicBezTo>
                      <a:pt x="7981" y="17413"/>
                      <a:pt x="7497" y="16929"/>
                      <a:pt x="7255" y="16687"/>
                    </a:cubicBezTo>
                    <a:cubicBezTo>
                      <a:pt x="6530" y="15720"/>
                      <a:pt x="5804" y="14995"/>
                      <a:pt x="5321" y="14511"/>
                    </a:cubicBezTo>
                    <a:close/>
                  </a:path>
                </a:pathLst>
              </a:custGeom>
              <a:grpFill/>
              <a:ln w="2417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A325D2-23EC-1EED-CD62-E19EBB910E23}"/>
                  </a:ext>
                </a:extLst>
              </p:cNvPr>
              <p:cNvSpPr/>
              <p:nvPr/>
            </p:nvSpPr>
            <p:spPr>
              <a:xfrm>
                <a:off x="7238073" y="6554989"/>
                <a:ext cx="483" cy="483"/>
              </a:xfrm>
              <a:custGeom>
                <a:avLst/>
                <a:gdLst>
                  <a:gd name="connsiteX0" fmla="*/ 0 w 483"/>
                  <a:gd name="connsiteY0" fmla="*/ 0 h 483"/>
                  <a:gd name="connsiteX1" fmla="*/ 483 w 483"/>
                  <a:gd name="connsiteY1" fmla="*/ 242 h 483"/>
                  <a:gd name="connsiteX2" fmla="*/ 242 w 483"/>
                  <a:gd name="connsiteY2" fmla="*/ 484 h 483"/>
                  <a:gd name="connsiteX3" fmla="*/ 0 w 483"/>
                  <a:gd name="connsiteY3" fmla="*/ 0 h 483"/>
                </a:gdLst>
                <a:ahLst/>
                <a:cxnLst>
                  <a:cxn ang="0">
                    <a:pos x="connsiteX0" y="connsiteY0"/>
                  </a:cxn>
                  <a:cxn ang="0">
                    <a:pos x="connsiteX1" y="connsiteY1"/>
                  </a:cxn>
                  <a:cxn ang="0">
                    <a:pos x="connsiteX2" y="connsiteY2"/>
                  </a:cxn>
                  <a:cxn ang="0">
                    <a:pos x="connsiteX3" y="connsiteY3"/>
                  </a:cxn>
                </a:cxnLst>
                <a:rect l="l" t="t" r="r" b="b"/>
                <a:pathLst>
                  <a:path w="483" h="483">
                    <a:moveTo>
                      <a:pt x="0" y="0"/>
                    </a:moveTo>
                    <a:cubicBezTo>
                      <a:pt x="242" y="0"/>
                      <a:pt x="242" y="242"/>
                      <a:pt x="483" y="242"/>
                    </a:cubicBezTo>
                    <a:cubicBezTo>
                      <a:pt x="483" y="242"/>
                      <a:pt x="242" y="484"/>
                      <a:pt x="242" y="484"/>
                    </a:cubicBezTo>
                    <a:cubicBezTo>
                      <a:pt x="242" y="242"/>
                      <a:pt x="0" y="0"/>
                      <a:pt x="0" y="0"/>
                    </a:cubicBezTo>
                    <a:close/>
                  </a:path>
                </a:pathLst>
              </a:custGeom>
              <a:grpFill/>
              <a:ln w="2417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69F12F9-9E1D-4D49-0346-FCDD56A50F88}"/>
                  </a:ext>
                </a:extLst>
              </p:cNvPr>
              <p:cNvSpPr/>
              <p:nvPr/>
            </p:nvSpPr>
            <p:spPr>
              <a:xfrm>
                <a:off x="7221628" y="6555715"/>
                <a:ext cx="6529" cy="3385"/>
              </a:xfrm>
              <a:custGeom>
                <a:avLst/>
                <a:gdLst>
                  <a:gd name="connsiteX0" fmla="*/ 6530 w 6529"/>
                  <a:gd name="connsiteY0" fmla="*/ 3386 h 3385"/>
                  <a:gd name="connsiteX1" fmla="*/ 2660 w 6529"/>
                  <a:gd name="connsiteY1" fmla="*/ 1451 h 3385"/>
                  <a:gd name="connsiteX2" fmla="*/ 0 w 6529"/>
                  <a:gd name="connsiteY2" fmla="*/ 242 h 3385"/>
                  <a:gd name="connsiteX3" fmla="*/ 1451 w 6529"/>
                  <a:gd name="connsiteY3" fmla="*/ 0 h 3385"/>
                  <a:gd name="connsiteX4" fmla="*/ 6530 w 6529"/>
                  <a:gd name="connsiteY4" fmla="*/ 3386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9" h="3385">
                    <a:moveTo>
                      <a:pt x="6530" y="3386"/>
                    </a:moveTo>
                    <a:cubicBezTo>
                      <a:pt x="5079" y="2660"/>
                      <a:pt x="3870" y="2177"/>
                      <a:pt x="2660" y="1451"/>
                    </a:cubicBezTo>
                    <a:cubicBezTo>
                      <a:pt x="1692" y="968"/>
                      <a:pt x="967" y="726"/>
                      <a:pt x="0" y="242"/>
                    </a:cubicBezTo>
                    <a:cubicBezTo>
                      <a:pt x="967" y="242"/>
                      <a:pt x="1451" y="242"/>
                      <a:pt x="1451" y="0"/>
                    </a:cubicBezTo>
                    <a:cubicBezTo>
                      <a:pt x="3143" y="1451"/>
                      <a:pt x="4836" y="2419"/>
                      <a:pt x="6530" y="3386"/>
                    </a:cubicBezTo>
                    <a:close/>
                  </a:path>
                </a:pathLst>
              </a:custGeom>
              <a:grpFill/>
              <a:ln w="2417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644B167-10DE-3699-7140-D77C80F6285E}"/>
                  </a:ext>
                </a:extLst>
              </p:cNvPr>
              <p:cNvSpPr/>
              <p:nvPr/>
            </p:nvSpPr>
            <p:spPr>
              <a:xfrm>
                <a:off x="7186318" y="6598763"/>
                <a:ext cx="15961" cy="7739"/>
              </a:xfrm>
              <a:custGeom>
                <a:avLst/>
                <a:gdLst>
                  <a:gd name="connsiteX0" fmla="*/ 5321 w 15961"/>
                  <a:gd name="connsiteY0" fmla="*/ 5563 h 7739"/>
                  <a:gd name="connsiteX1" fmla="*/ 1210 w 15961"/>
                  <a:gd name="connsiteY1" fmla="*/ 7739 h 7739"/>
                  <a:gd name="connsiteX2" fmla="*/ 1693 w 15961"/>
                  <a:gd name="connsiteY2" fmla="*/ 4353 h 7739"/>
                  <a:gd name="connsiteX3" fmla="*/ 0 w 15961"/>
                  <a:gd name="connsiteY3" fmla="*/ 4837 h 7739"/>
                  <a:gd name="connsiteX4" fmla="*/ 2661 w 15961"/>
                  <a:gd name="connsiteY4" fmla="*/ 726 h 7739"/>
                  <a:gd name="connsiteX5" fmla="*/ 2903 w 15961"/>
                  <a:gd name="connsiteY5" fmla="*/ 726 h 7739"/>
                  <a:gd name="connsiteX6" fmla="*/ 14269 w 15961"/>
                  <a:gd name="connsiteY6" fmla="*/ 0 h 7739"/>
                  <a:gd name="connsiteX7" fmla="*/ 15962 w 15961"/>
                  <a:gd name="connsiteY7" fmla="*/ 242 h 7739"/>
                  <a:gd name="connsiteX8" fmla="*/ 14995 w 15961"/>
                  <a:gd name="connsiteY8" fmla="*/ 726 h 7739"/>
                  <a:gd name="connsiteX9" fmla="*/ 5321 w 15961"/>
                  <a:gd name="connsiteY9" fmla="*/ 5563 h 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1" h="7739">
                    <a:moveTo>
                      <a:pt x="5321" y="5563"/>
                    </a:moveTo>
                    <a:cubicBezTo>
                      <a:pt x="3870" y="6288"/>
                      <a:pt x="2661" y="7014"/>
                      <a:pt x="1210" y="7739"/>
                    </a:cubicBezTo>
                    <a:cubicBezTo>
                      <a:pt x="1451" y="5804"/>
                      <a:pt x="1693" y="4353"/>
                      <a:pt x="1693" y="4353"/>
                    </a:cubicBezTo>
                    <a:cubicBezTo>
                      <a:pt x="1693" y="4353"/>
                      <a:pt x="968" y="4353"/>
                      <a:pt x="0" y="4837"/>
                    </a:cubicBezTo>
                    <a:cubicBezTo>
                      <a:pt x="968" y="3386"/>
                      <a:pt x="1935" y="1935"/>
                      <a:pt x="2661" y="726"/>
                    </a:cubicBezTo>
                    <a:cubicBezTo>
                      <a:pt x="2661" y="726"/>
                      <a:pt x="2903" y="726"/>
                      <a:pt x="2903" y="726"/>
                    </a:cubicBezTo>
                    <a:cubicBezTo>
                      <a:pt x="6772" y="484"/>
                      <a:pt x="10400" y="242"/>
                      <a:pt x="14269" y="0"/>
                    </a:cubicBezTo>
                    <a:cubicBezTo>
                      <a:pt x="14753" y="0"/>
                      <a:pt x="15478" y="242"/>
                      <a:pt x="15962" y="242"/>
                    </a:cubicBezTo>
                    <a:cubicBezTo>
                      <a:pt x="15720" y="484"/>
                      <a:pt x="15236" y="484"/>
                      <a:pt x="14995" y="726"/>
                    </a:cubicBezTo>
                    <a:cubicBezTo>
                      <a:pt x="11609" y="2419"/>
                      <a:pt x="8465" y="3870"/>
                      <a:pt x="5321" y="5563"/>
                    </a:cubicBezTo>
                    <a:close/>
                  </a:path>
                </a:pathLst>
              </a:custGeom>
              <a:grpFill/>
              <a:ln w="2417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C650E23-3C6C-E298-B526-CD6287ADD977}"/>
                  </a:ext>
                </a:extLst>
              </p:cNvPr>
              <p:cNvSpPr/>
              <p:nvPr/>
            </p:nvSpPr>
            <p:spPr>
              <a:xfrm>
                <a:off x="7217033" y="6659466"/>
                <a:ext cx="6287" cy="13059"/>
              </a:xfrm>
              <a:custGeom>
                <a:avLst/>
                <a:gdLst>
                  <a:gd name="connsiteX0" fmla="*/ 1451 w 6287"/>
                  <a:gd name="connsiteY0" fmla="*/ 5562 h 13059"/>
                  <a:gd name="connsiteX1" fmla="*/ 6046 w 6287"/>
                  <a:gd name="connsiteY1" fmla="*/ 242 h 13059"/>
                  <a:gd name="connsiteX2" fmla="*/ 6287 w 6287"/>
                  <a:gd name="connsiteY2" fmla="*/ 0 h 13059"/>
                  <a:gd name="connsiteX3" fmla="*/ 3144 w 6287"/>
                  <a:gd name="connsiteY3" fmla="*/ 5321 h 13059"/>
                  <a:gd name="connsiteX4" fmla="*/ 0 w 6287"/>
                  <a:gd name="connsiteY4" fmla="*/ 13059 h 13059"/>
                  <a:gd name="connsiteX5" fmla="*/ 967 w 6287"/>
                  <a:gd name="connsiteY5" fmla="*/ 7497 h 13059"/>
                  <a:gd name="connsiteX6" fmla="*/ 1451 w 6287"/>
                  <a:gd name="connsiteY6" fmla="*/ 5562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7" h="13059">
                    <a:moveTo>
                      <a:pt x="1451" y="5562"/>
                    </a:moveTo>
                    <a:cubicBezTo>
                      <a:pt x="2902" y="3869"/>
                      <a:pt x="4595" y="1935"/>
                      <a:pt x="6046" y="242"/>
                    </a:cubicBezTo>
                    <a:cubicBezTo>
                      <a:pt x="6046" y="242"/>
                      <a:pt x="6287" y="0"/>
                      <a:pt x="6287" y="0"/>
                    </a:cubicBezTo>
                    <a:cubicBezTo>
                      <a:pt x="5321" y="1693"/>
                      <a:pt x="4111" y="3386"/>
                      <a:pt x="3144" y="5321"/>
                    </a:cubicBezTo>
                    <a:cubicBezTo>
                      <a:pt x="1934" y="7739"/>
                      <a:pt x="967" y="10399"/>
                      <a:pt x="0" y="13059"/>
                    </a:cubicBezTo>
                    <a:cubicBezTo>
                      <a:pt x="241" y="11125"/>
                      <a:pt x="483" y="9190"/>
                      <a:pt x="967" y="7497"/>
                    </a:cubicBezTo>
                    <a:cubicBezTo>
                      <a:pt x="1209" y="6772"/>
                      <a:pt x="1451" y="6288"/>
                      <a:pt x="1451" y="5562"/>
                    </a:cubicBezTo>
                    <a:close/>
                  </a:path>
                </a:pathLst>
              </a:custGeom>
              <a:grpFill/>
              <a:ln w="2417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2D4C29A-14D0-E4BC-D3F7-4B6CC6E23A07}"/>
                  </a:ext>
                </a:extLst>
              </p:cNvPr>
              <p:cNvSpPr/>
              <p:nvPr/>
            </p:nvSpPr>
            <p:spPr>
              <a:xfrm>
                <a:off x="7164310" y="6600456"/>
                <a:ext cx="14994" cy="11366"/>
              </a:xfrm>
              <a:custGeom>
                <a:avLst/>
                <a:gdLst>
                  <a:gd name="connsiteX0" fmla="*/ 2419 w 14994"/>
                  <a:gd name="connsiteY0" fmla="*/ 7255 h 11366"/>
                  <a:gd name="connsiteX1" fmla="*/ 6288 w 14994"/>
                  <a:gd name="connsiteY1" fmla="*/ 726 h 11366"/>
                  <a:gd name="connsiteX2" fmla="*/ 14995 w 14994"/>
                  <a:gd name="connsiteY2" fmla="*/ 0 h 11366"/>
                  <a:gd name="connsiteX3" fmla="*/ 0 w 14994"/>
                  <a:gd name="connsiteY3" fmla="*/ 11367 h 11366"/>
                  <a:gd name="connsiteX4" fmla="*/ 2419 w 14994"/>
                  <a:gd name="connsiteY4" fmla="*/ 7255 h 1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4" h="11366">
                    <a:moveTo>
                      <a:pt x="2419" y="7255"/>
                    </a:moveTo>
                    <a:cubicBezTo>
                      <a:pt x="3870" y="4837"/>
                      <a:pt x="5079" y="2660"/>
                      <a:pt x="6288" y="726"/>
                    </a:cubicBezTo>
                    <a:cubicBezTo>
                      <a:pt x="9190" y="484"/>
                      <a:pt x="12092" y="242"/>
                      <a:pt x="14995" y="0"/>
                    </a:cubicBezTo>
                    <a:cubicBezTo>
                      <a:pt x="10158" y="2902"/>
                      <a:pt x="4837" y="6772"/>
                      <a:pt x="0" y="11367"/>
                    </a:cubicBezTo>
                    <a:cubicBezTo>
                      <a:pt x="726" y="9916"/>
                      <a:pt x="1452" y="8464"/>
                      <a:pt x="2419" y="7255"/>
                    </a:cubicBezTo>
                    <a:close/>
                  </a:path>
                </a:pathLst>
              </a:custGeom>
              <a:grpFill/>
              <a:ln w="2417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0D36F3D-42C6-9E9B-1431-6B10D86940A1}"/>
                  </a:ext>
                </a:extLst>
              </p:cNvPr>
              <p:cNvSpPr/>
              <p:nvPr/>
            </p:nvSpPr>
            <p:spPr>
              <a:xfrm>
                <a:off x="7154879" y="6591508"/>
                <a:ext cx="1934" cy="725"/>
              </a:xfrm>
              <a:custGeom>
                <a:avLst/>
                <a:gdLst>
                  <a:gd name="connsiteX0" fmla="*/ 0 w 1934"/>
                  <a:gd name="connsiteY0" fmla="*/ 726 h 725"/>
                  <a:gd name="connsiteX1" fmla="*/ 968 w 1934"/>
                  <a:gd name="connsiteY1" fmla="*/ 0 h 725"/>
                  <a:gd name="connsiteX2" fmla="*/ 1934 w 1934"/>
                  <a:gd name="connsiteY2" fmla="*/ 242 h 725"/>
                  <a:gd name="connsiteX3" fmla="*/ 1209 w 1934"/>
                  <a:gd name="connsiteY3" fmla="*/ 726 h 725"/>
                  <a:gd name="connsiteX4" fmla="*/ 0 w 1934"/>
                  <a:gd name="connsiteY4" fmla="*/ 726 h 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 h="725">
                    <a:moveTo>
                      <a:pt x="0" y="726"/>
                    </a:moveTo>
                    <a:cubicBezTo>
                      <a:pt x="483" y="484"/>
                      <a:pt x="726" y="242"/>
                      <a:pt x="968" y="0"/>
                    </a:cubicBezTo>
                    <a:cubicBezTo>
                      <a:pt x="1209" y="0"/>
                      <a:pt x="1693" y="0"/>
                      <a:pt x="1934" y="242"/>
                    </a:cubicBezTo>
                    <a:cubicBezTo>
                      <a:pt x="1693" y="484"/>
                      <a:pt x="1451" y="484"/>
                      <a:pt x="1209" y="726"/>
                    </a:cubicBezTo>
                    <a:cubicBezTo>
                      <a:pt x="726" y="726"/>
                      <a:pt x="242" y="726"/>
                      <a:pt x="0" y="726"/>
                    </a:cubicBezTo>
                    <a:close/>
                  </a:path>
                </a:pathLst>
              </a:custGeom>
              <a:grpFill/>
              <a:ln w="2417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4291CD8-1850-F455-CD7D-D4E80B2A51AA}"/>
                  </a:ext>
                </a:extLst>
              </p:cNvPr>
              <p:cNvSpPr/>
              <p:nvPr/>
            </p:nvSpPr>
            <p:spPr>
              <a:xfrm>
                <a:off x="7077731" y="6612306"/>
                <a:ext cx="15236" cy="10157"/>
              </a:xfrm>
              <a:custGeom>
                <a:avLst/>
                <a:gdLst>
                  <a:gd name="connsiteX0" fmla="*/ 0 w 15236"/>
                  <a:gd name="connsiteY0" fmla="*/ 10158 h 10157"/>
                  <a:gd name="connsiteX1" fmla="*/ 3628 w 15236"/>
                  <a:gd name="connsiteY1" fmla="*/ 3386 h 10157"/>
                  <a:gd name="connsiteX2" fmla="*/ 4112 w 15236"/>
                  <a:gd name="connsiteY2" fmla="*/ 2660 h 10157"/>
                  <a:gd name="connsiteX3" fmla="*/ 15236 w 15236"/>
                  <a:gd name="connsiteY3" fmla="*/ 0 h 10157"/>
                  <a:gd name="connsiteX4" fmla="*/ 2902 w 15236"/>
                  <a:gd name="connsiteY4" fmla="*/ 7739 h 10157"/>
                  <a:gd name="connsiteX5" fmla="*/ 0 w 15236"/>
                  <a:gd name="connsiteY5" fmla="*/ 10158 h 1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6" h="10157">
                    <a:moveTo>
                      <a:pt x="0" y="10158"/>
                    </a:moveTo>
                    <a:cubicBezTo>
                      <a:pt x="1451" y="7739"/>
                      <a:pt x="2661" y="5563"/>
                      <a:pt x="3628" y="3386"/>
                    </a:cubicBezTo>
                    <a:cubicBezTo>
                      <a:pt x="3870" y="3144"/>
                      <a:pt x="3870" y="2902"/>
                      <a:pt x="4112" y="2660"/>
                    </a:cubicBezTo>
                    <a:cubicBezTo>
                      <a:pt x="7739" y="1693"/>
                      <a:pt x="11609" y="726"/>
                      <a:pt x="15236" y="0"/>
                    </a:cubicBezTo>
                    <a:cubicBezTo>
                      <a:pt x="11125" y="2177"/>
                      <a:pt x="6772" y="4837"/>
                      <a:pt x="2902" y="7739"/>
                    </a:cubicBezTo>
                    <a:cubicBezTo>
                      <a:pt x="1934" y="8706"/>
                      <a:pt x="968" y="9432"/>
                      <a:pt x="0" y="10158"/>
                    </a:cubicBezTo>
                    <a:close/>
                  </a:path>
                </a:pathLst>
              </a:custGeom>
              <a:grpFill/>
              <a:ln w="2417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714561-68A9-9701-25E1-27A92F8F1A3B}"/>
                  </a:ext>
                </a:extLst>
              </p:cNvPr>
              <p:cNvSpPr/>
              <p:nvPr/>
            </p:nvSpPr>
            <p:spPr>
              <a:xfrm>
                <a:off x="7178821" y="6636733"/>
                <a:ext cx="45466" cy="50061"/>
              </a:xfrm>
              <a:custGeom>
                <a:avLst/>
                <a:gdLst>
                  <a:gd name="connsiteX0" fmla="*/ 44983 w 45466"/>
                  <a:gd name="connsiteY0" fmla="*/ 0 h 50061"/>
                  <a:gd name="connsiteX1" fmla="*/ 45467 w 45466"/>
                  <a:gd name="connsiteY1" fmla="*/ 6530 h 50061"/>
                  <a:gd name="connsiteX2" fmla="*/ 36277 w 45466"/>
                  <a:gd name="connsiteY2" fmla="*/ 15720 h 50061"/>
                  <a:gd name="connsiteX3" fmla="*/ 21040 w 45466"/>
                  <a:gd name="connsiteY3" fmla="*/ 32649 h 50061"/>
                  <a:gd name="connsiteX4" fmla="*/ 8707 w 45466"/>
                  <a:gd name="connsiteY4" fmla="*/ 50061 h 50061"/>
                  <a:gd name="connsiteX5" fmla="*/ 13302 w 45466"/>
                  <a:gd name="connsiteY5" fmla="*/ 42564 h 50061"/>
                  <a:gd name="connsiteX6" fmla="*/ 1210 w 45466"/>
                  <a:gd name="connsiteY6" fmla="*/ 49094 h 50061"/>
                  <a:gd name="connsiteX7" fmla="*/ 0 w 45466"/>
                  <a:gd name="connsiteY7" fmla="*/ 49820 h 50061"/>
                  <a:gd name="connsiteX8" fmla="*/ 6772 w 45466"/>
                  <a:gd name="connsiteY8" fmla="*/ 43532 h 50061"/>
                  <a:gd name="connsiteX9" fmla="*/ 18864 w 45466"/>
                  <a:gd name="connsiteY9" fmla="*/ 32165 h 50061"/>
                  <a:gd name="connsiteX10" fmla="*/ 27571 w 45466"/>
                  <a:gd name="connsiteY10" fmla="*/ 23942 h 50061"/>
                  <a:gd name="connsiteX11" fmla="*/ 30715 w 45466"/>
                  <a:gd name="connsiteY11" fmla="*/ 20556 h 50061"/>
                  <a:gd name="connsiteX12" fmla="*/ 14994 w 45466"/>
                  <a:gd name="connsiteY12" fmla="*/ 26845 h 50061"/>
                  <a:gd name="connsiteX13" fmla="*/ 10158 w 45466"/>
                  <a:gd name="connsiteY13" fmla="*/ 29505 h 50061"/>
                  <a:gd name="connsiteX14" fmla="*/ 13543 w 45466"/>
                  <a:gd name="connsiteY14" fmla="*/ 26845 h 50061"/>
                  <a:gd name="connsiteX15" fmla="*/ 37486 w 45466"/>
                  <a:gd name="connsiteY15" fmla="*/ 7255 h 50061"/>
                  <a:gd name="connsiteX16" fmla="*/ 44983 w 45466"/>
                  <a:gd name="connsiteY16" fmla="*/ 0 h 5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66" h="50061">
                    <a:moveTo>
                      <a:pt x="44983" y="0"/>
                    </a:moveTo>
                    <a:cubicBezTo>
                      <a:pt x="44741" y="2177"/>
                      <a:pt x="44741" y="4353"/>
                      <a:pt x="45467" y="6530"/>
                    </a:cubicBezTo>
                    <a:cubicBezTo>
                      <a:pt x="42323" y="9432"/>
                      <a:pt x="39179" y="12334"/>
                      <a:pt x="36277" y="15720"/>
                    </a:cubicBezTo>
                    <a:cubicBezTo>
                      <a:pt x="30956" y="21040"/>
                      <a:pt x="26120" y="27086"/>
                      <a:pt x="21040" y="32649"/>
                    </a:cubicBezTo>
                    <a:cubicBezTo>
                      <a:pt x="16929" y="38453"/>
                      <a:pt x="12334" y="44015"/>
                      <a:pt x="8707" y="50061"/>
                    </a:cubicBezTo>
                    <a:cubicBezTo>
                      <a:pt x="11609" y="45708"/>
                      <a:pt x="13302" y="42564"/>
                      <a:pt x="13302" y="42564"/>
                    </a:cubicBezTo>
                    <a:cubicBezTo>
                      <a:pt x="13302" y="42564"/>
                      <a:pt x="7981" y="44499"/>
                      <a:pt x="1210" y="49094"/>
                    </a:cubicBezTo>
                    <a:cubicBezTo>
                      <a:pt x="968" y="49336"/>
                      <a:pt x="484" y="49578"/>
                      <a:pt x="0" y="49820"/>
                    </a:cubicBezTo>
                    <a:cubicBezTo>
                      <a:pt x="2177" y="47643"/>
                      <a:pt x="4595" y="45466"/>
                      <a:pt x="6772" y="43532"/>
                    </a:cubicBezTo>
                    <a:cubicBezTo>
                      <a:pt x="11367" y="39420"/>
                      <a:pt x="15478" y="35551"/>
                      <a:pt x="18864" y="32165"/>
                    </a:cubicBezTo>
                    <a:cubicBezTo>
                      <a:pt x="22492" y="28779"/>
                      <a:pt x="25394" y="25877"/>
                      <a:pt x="27571" y="23942"/>
                    </a:cubicBezTo>
                    <a:cubicBezTo>
                      <a:pt x="29747" y="21766"/>
                      <a:pt x="30715" y="20556"/>
                      <a:pt x="30715" y="20556"/>
                    </a:cubicBezTo>
                    <a:cubicBezTo>
                      <a:pt x="30715" y="20556"/>
                      <a:pt x="23943" y="22250"/>
                      <a:pt x="14994" y="26845"/>
                    </a:cubicBezTo>
                    <a:cubicBezTo>
                      <a:pt x="13543" y="27570"/>
                      <a:pt x="11851" y="28537"/>
                      <a:pt x="10158" y="29505"/>
                    </a:cubicBezTo>
                    <a:cubicBezTo>
                      <a:pt x="11367" y="28537"/>
                      <a:pt x="12576" y="27812"/>
                      <a:pt x="13543" y="26845"/>
                    </a:cubicBezTo>
                    <a:cubicBezTo>
                      <a:pt x="22250" y="20073"/>
                      <a:pt x="30956" y="13059"/>
                      <a:pt x="37486" y="7255"/>
                    </a:cubicBezTo>
                    <a:cubicBezTo>
                      <a:pt x="40872" y="4111"/>
                      <a:pt x="43290" y="1693"/>
                      <a:pt x="44983" y="0"/>
                    </a:cubicBezTo>
                    <a:close/>
                  </a:path>
                </a:pathLst>
              </a:custGeom>
              <a:grpFill/>
              <a:ln w="2417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B28BAAA-3D32-C970-BFD3-6D91C89244D0}"/>
                  </a:ext>
                </a:extLst>
              </p:cNvPr>
              <p:cNvSpPr/>
              <p:nvPr/>
            </p:nvSpPr>
            <p:spPr>
              <a:xfrm>
                <a:off x="7196959" y="6618594"/>
                <a:ext cx="32649" cy="9431"/>
              </a:xfrm>
              <a:custGeom>
                <a:avLst/>
                <a:gdLst>
                  <a:gd name="connsiteX0" fmla="*/ 30956 w 32649"/>
                  <a:gd name="connsiteY0" fmla="*/ 1451 h 9431"/>
                  <a:gd name="connsiteX1" fmla="*/ 21282 w 32649"/>
                  <a:gd name="connsiteY1" fmla="*/ 3144 h 9431"/>
                  <a:gd name="connsiteX2" fmla="*/ 8465 w 32649"/>
                  <a:gd name="connsiteY2" fmla="*/ 6530 h 9431"/>
                  <a:gd name="connsiteX3" fmla="*/ 0 w 32649"/>
                  <a:gd name="connsiteY3" fmla="*/ 9432 h 9431"/>
                  <a:gd name="connsiteX4" fmla="*/ 10158 w 32649"/>
                  <a:gd name="connsiteY4" fmla="*/ 4595 h 9431"/>
                  <a:gd name="connsiteX5" fmla="*/ 17413 w 32649"/>
                  <a:gd name="connsiteY5" fmla="*/ 967 h 9431"/>
                  <a:gd name="connsiteX6" fmla="*/ 22733 w 32649"/>
                  <a:gd name="connsiteY6" fmla="*/ 1209 h 9431"/>
                  <a:gd name="connsiteX7" fmla="*/ 32649 w 32649"/>
                  <a:gd name="connsiteY7" fmla="*/ 0 h 9431"/>
                  <a:gd name="connsiteX8" fmla="*/ 30956 w 32649"/>
                  <a:gd name="connsiteY8" fmla="*/ 1451 h 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9" h="9431">
                    <a:moveTo>
                      <a:pt x="30956" y="1451"/>
                    </a:moveTo>
                    <a:cubicBezTo>
                      <a:pt x="27812" y="1935"/>
                      <a:pt x="24669" y="2418"/>
                      <a:pt x="21282" y="3144"/>
                    </a:cubicBezTo>
                    <a:cubicBezTo>
                      <a:pt x="17171" y="4111"/>
                      <a:pt x="12818" y="5079"/>
                      <a:pt x="8465" y="6530"/>
                    </a:cubicBezTo>
                    <a:cubicBezTo>
                      <a:pt x="5563" y="7497"/>
                      <a:pt x="2902" y="8464"/>
                      <a:pt x="0" y="9432"/>
                    </a:cubicBezTo>
                    <a:cubicBezTo>
                      <a:pt x="3386" y="7739"/>
                      <a:pt x="6772" y="6288"/>
                      <a:pt x="10158" y="4595"/>
                    </a:cubicBezTo>
                    <a:cubicBezTo>
                      <a:pt x="12576" y="3386"/>
                      <a:pt x="14994" y="2177"/>
                      <a:pt x="17413" y="967"/>
                    </a:cubicBezTo>
                    <a:cubicBezTo>
                      <a:pt x="18864" y="1209"/>
                      <a:pt x="20799" y="1209"/>
                      <a:pt x="22733" y="1209"/>
                    </a:cubicBezTo>
                    <a:cubicBezTo>
                      <a:pt x="25635" y="1209"/>
                      <a:pt x="29022" y="726"/>
                      <a:pt x="32649" y="0"/>
                    </a:cubicBezTo>
                    <a:cubicBezTo>
                      <a:pt x="32166" y="967"/>
                      <a:pt x="31440" y="1209"/>
                      <a:pt x="30956" y="1451"/>
                    </a:cubicBezTo>
                    <a:close/>
                  </a:path>
                </a:pathLst>
              </a:custGeom>
              <a:grpFill/>
              <a:ln w="2417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6A36FB-4B2B-08D6-668C-0B018F0F4B79}"/>
                  </a:ext>
                </a:extLst>
              </p:cNvPr>
              <p:cNvSpPr/>
              <p:nvPr/>
            </p:nvSpPr>
            <p:spPr>
              <a:xfrm>
                <a:off x="7225497" y="6528387"/>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E14853C-A963-F72D-68CB-2CEF07D0BAD5}"/>
                  </a:ext>
                </a:extLst>
              </p:cNvPr>
              <p:cNvSpPr/>
              <p:nvPr/>
            </p:nvSpPr>
            <p:spPr>
              <a:xfrm>
                <a:off x="7200829" y="6489692"/>
                <a:ext cx="15961" cy="21765"/>
              </a:xfrm>
              <a:custGeom>
                <a:avLst/>
                <a:gdLst>
                  <a:gd name="connsiteX0" fmla="*/ 4595 w 15961"/>
                  <a:gd name="connsiteY0" fmla="*/ 6046 h 21765"/>
                  <a:gd name="connsiteX1" fmla="*/ 0 w 15961"/>
                  <a:gd name="connsiteY1" fmla="*/ 0 h 21765"/>
                  <a:gd name="connsiteX2" fmla="*/ 4353 w 15961"/>
                  <a:gd name="connsiteY2" fmla="*/ 967 h 21765"/>
                  <a:gd name="connsiteX3" fmla="*/ 5079 w 15961"/>
                  <a:gd name="connsiteY3" fmla="*/ 1451 h 21765"/>
                  <a:gd name="connsiteX4" fmla="*/ 14027 w 15961"/>
                  <a:gd name="connsiteY4" fmla="*/ 18138 h 21765"/>
                  <a:gd name="connsiteX5" fmla="*/ 15962 w 15961"/>
                  <a:gd name="connsiteY5" fmla="*/ 21766 h 21765"/>
                  <a:gd name="connsiteX6" fmla="*/ 14511 w 15961"/>
                  <a:gd name="connsiteY6" fmla="*/ 21040 h 21765"/>
                  <a:gd name="connsiteX7" fmla="*/ 13060 w 15961"/>
                  <a:gd name="connsiteY7" fmla="*/ 18622 h 21765"/>
                  <a:gd name="connsiteX8" fmla="*/ 4595 w 15961"/>
                  <a:gd name="connsiteY8" fmla="*/ 6046 h 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1" h="21765">
                    <a:moveTo>
                      <a:pt x="4595" y="6046"/>
                    </a:moveTo>
                    <a:cubicBezTo>
                      <a:pt x="3144" y="3870"/>
                      <a:pt x="1451" y="1935"/>
                      <a:pt x="0" y="0"/>
                    </a:cubicBezTo>
                    <a:cubicBezTo>
                      <a:pt x="1451" y="242"/>
                      <a:pt x="2902" y="726"/>
                      <a:pt x="4353" y="967"/>
                    </a:cubicBezTo>
                    <a:cubicBezTo>
                      <a:pt x="4595" y="1209"/>
                      <a:pt x="4837" y="1451"/>
                      <a:pt x="5079" y="1451"/>
                    </a:cubicBezTo>
                    <a:cubicBezTo>
                      <a:pt x="7739" y="6530"/>
                      <a:pt x="10641" y="12092"/>
                      <a:pt x="14027" y="18138"/>
                    </a:cubicBezTo>
                    <a:cubicBezTo>
                      <a:pt x="14753" y="19348"/>
                      <a:pt x="15478" y="20557"/>
                      <a:pt x="15962" y="21766"/>
                    </a:cubicBezTo>
                    <a:cubicBezTo>
                      <a:pt x="15478" y="21524"/>
                      <a:pt x="14994" y="21282"/>
                      <a:pt x="14511" y="21040"/>
                    </a:cubicBezTo>
                    <a:cubicBezTo>
                      <a:pt x="14027" y="20315"/>
                      <a:pt x="13543" y="19348"/>
                      <a:pt x="13060" y="18622"/>
                    </a:cubicBezTo>
                    <a:cubicBezTo>
                      <a:pt x="10158" y="14269"/>
                      <a:pt x="7497" y="10157"/>
                      <a:pt x="4595" y="6046"/>
                    </a:cubicBezTo>
                    <a:close/>
                  </a:path>
                </a:pathLst>
              </a:custGeom>
              <a:grpFill/>
              <a:ln w="2417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E0D0F6-AA4E-12D8-C14E-1D264153B770}"/>
                  </a:ext>
                </a:extLst>
              </p:cNvPr>
              <p:cNvSpPr/>
              <p:nvPr/>
            </p:nvSpPr>
            <p:spPr>
              <a:xfrm>
                <a:off x="7211470" y="6537093"/>
                <a:ext cx="19347" cy="14026"/>
              </a:xfrm>
              <a:custGeom>
                <a:avLst/>
                <a:gdLst>
                  <a:gd name="connsiteX0" fmla="*/ 17413 w 19347"/>
                  <a:gd name="connsiteY0" fmla="*/ 11609 h 14026"/>
                  <a:gd name="connsiteX1" fmla="*/ 19347 w 19347"/>
                  <a:gd name="connsiteY1" fmla="*/ 14027 h 14026"/>
                  <a:gd name="connsiteX2" fmla="*/ 11367 w 19347"/>
                  <a:gd name="connsiteY2" fmla="*/ 8465 h 14026"/>
                  <a:gd name="connsiteX3" fmla="*/ 483 w 19347"/>
                  <a:gd name="connsiteY3" fmla="*/ 1451 h 14026"/>
                  <a:gd name="connsiteX4" fmla="*/ 0 w 19347"/>
                  <a:gd name="connsiteY4" fmla="*/ 0 h 14026"/>
                  <a:gd name="connsiteX5" fmla="*/ 11125 w 19347"/>
                  <a:gd name="connsiteY5" fmla="*/ 7014 h 14026"/>
                  <a:gd name="connsiteX6" fmla="*/ 17413 w 19347"/>
                  <a:gd name="connsiteY6" fmla="*/ 11609 h 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7" h="14026">
                    <a:moveTo>
                      <a:pt x="17413" y="11609"/>
                    </a:moveTo>
                    <a:cubicBezTo>
                      <a:pt x="18138" y="12576"/>
                      <a:pt x="18622" y="13301"/>
                      <a:pt x="19347" y="14027"/>
                    </a:cubicBezTo>
                    <a:cubicBezTo>
                      <a:pt x="16687" y="12092"/>
                      <a:pt x="14269" y="10399"/>
                      <a:pt x="11367" y="8465"/>
                    </a:cubicBezTo>
                    <a:cubicBezTo>
                      <a:pt x="7981" y="6288"/>
                      <a:pt x="4112" y="3870"/>
                      <a:pt x="483" y="1451"/>
                    </a:cubicBezTo>
                    <a:cubicBezTo>
                      <a:pt x="242" y="968"/>
                      <a:pt x="242" y="484"/>
                      <a:pt x="0" y="0"/>
                    </a:cubicBezTo>
                    <a:cubicBezTo>
                      <a:pt x="3628" y="2177"/>
                      <a:pt x="7255" y="4595"/>
                      <a:pt x="11125" y="7014"/>
                    </a:cubicBezTo>
                    <a:cubicBezTo>
                      <a:pt x="13060" y="8706"/>
                      <a:pt x="15236" y="10158"/>
                      <a:pt x="17413" y="11609"/>
                    </a:cubicBezTo>
                    <a:close/>
                  </a:path>
                </a:pathLst>
              </a:custGeom>
              <a:grpFill/>
              <a:ln w="2417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547AC2A-4E5C-5F99-F046-8C76179426A3}"/>
                  </a:ext>
                </a:extLst>
              </p:cNvPr>
              <p:cNvSpPr/>
              <p:nvPr/>
            </p:nvSpPr>
            <p:spPr>
              <a:xfrm>
                <a:off x="7240975" y="6442774"/>
                <a:ext cx="23700" cy="36518"/>
              </a:xfrm>
              <a:custGeom>
                <a:avLst/>
                <a:gdLst>
                  <a:gd name="connsiteX0" fmla="*/ 13543 w 23700"/>
                  <a:gd name="connsiteY0" fmla="*/ 20315 h 36518"/>
                  <a:gd name="connsiteX1" fmla="*/ 7981 w 23700"/>
                  <a:gd name="connsiteY1" fmla="*/ 12092 h 36518"/>
                  <a:gd name="connsiteX2" fmla="*/ 2177 w 23700"/>
                  <a:gd name="connsiteY2" fmla="*/ 4353 h 36518"/>
                  <a:gd name="connsiteX3" fmla="*/ 1693 w 23700"/>
                  <a:gd name="connsiteY3" fmla="*/ 3628 h 36518"/>
                  <a:gd name="connsiteX4" fmla="*/ 242 w 23700"/>
                  <a:gd name="connsiteY4" fmla="*/ 242 h 36518"/>
                  <a:gd name="connsiteX5" fmla="*/ 0 w 23700"/>
                  <a:gd name="connsiteY5" fmla="*/ 0 h 36518"/>
                  <a:gd name="connsiteX6" fmla="*/ 483 w 23700"/>
                  <a:gd name="connsiteY6" fmla="*/ 726 h 36518"/>
                  <a:gd name="connsiteX7" fmla="*/ 7497 w 23700"/>
                  <a:gd name="connsiteY7" fmla="*/ 10641 h 36518"/>
                  <a:gd name="connsiteX8" fmla="*/ 14994 w 23700"/>
                  <a:gd name="connsiteY8" fmla="*/ 20315 h 36518"/>
                  <a:gd name="connsiteX9" fmla="*/ 22491 w 23700"/>
                  <a:gd name="connsiteY9" fmla="*/ 29505 h 36518"/>
                  <a:gd name="connsiteX10" fmla="*/ 23459 w 23700"/>
                  <a:gd name="connsiteY10" fmla="*/ 30472 h 36518"/>
                  <a:gd name="connsiteX11" fmla="*/ 23701 w 23700"/>
                  <a:gd name="connsiteY11" fmla="*/ 36518 h 36518"/>
                  <a:gd name="connsiteX12" fmla="*/ 18864 w 23700"/>
                  <a:gd name="connsiteY12" fmla="*/ 28296 h 36518"/>
                  <a:gd name="connsiteX13" fmla="*/ 13543 w 23700"/>
                  <a:gd name="connsiteY13" fmla="*/ 20315 h 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00" h="36518">
                    <a:moveTo>
                      <a:pt x="13543" y="20315"/>
                    </a:moveTo>
                    <a:cubicBezTo>
                      <a:pt x="11609" y="17654"/>
                      <a:pt x="9674" y="14752"/>
                      <a:pt x="7981" y="12092"/>
                    </a:cubicBezTo>
                    <a:cubicBezTo>
                      <a:pt x="6046" y="9432"/>
                      <a:pt x="4112" y="6772"/>
                      <a:pt x="2177" y="4353"/>
                    </a:cubicBezTo>
                    <a:cubicBezTo>
                      <a:pt x="1934" y="4111"/>
                      <a:pt x="1934" y="3870"/>
                      <a:pt x="1693" y="3628"/>
                    </a:cubicBezTo>
                    <a:cubicBezTo>
                      <a:pt x="1209" y="2419"/>
                      <a:pt x="726" y="1209"/>
                      <a:pt x="242" y="242"/>
                    </a:cubicBezTo>
                    <a:cubicBezTo>
                      <a:pt x="242" y="242"/>
                      <a:pt x="242" y="0"/>
                      <a:pt x="0" y="0"/>
                    </a:cubicBezTo>
                    <a:cubicBezTo>
                      <a:pt x="242" y="242"/>
                      <a:pt x="242" y="484"/>
                      <a:pt x="483" y="726"/>
                    </a:cubicBezTo>
                    <a:cubicBezTo>
                      <a:pt x="2902" y="4111"/>
                      <a:pt x="5079" y="7255"/>
                      <a:pt x="7497" y="10641"/>
                    </a:cubicBezTo>
                    <a:cubicBezTo>
                      <a:pt x="9916" y="14027"/>
                      <a:pt x="12334" y="17171"/>
                      <a:pt x="14994" y="20315"/>
                    </a:cubicBezTo>
                    <a:cubicBezTo>
                      <a:pt x="17413" y="23459"/>
                      <a:pt x="20073" y="26603"/>
                      <a:pt x="22491" y="29505"/>
                    </a:cubicBezTo>
                    <a:cubicBezTo>
                      <a:pt x="22733" y="29989"/>
                      <a:pt x="22975" y="30230"/>
                      <a:pt x="23459" y="30472"/>
                    </a:cubicBezTo>
                    <a:cubicBezTo>
                      <a:pt x="23459" y="32649"/>
                      <a:pt x="23701" y="34584"/>
                      <a:pt x="23701" y="36518"/>
                    </a:cubicBezTo>
                    <a:cubicBezTo>
                      <a:pt x="22250" y="33858"/>
                      <a:pt x="20557" y="30956"/>
                      <a:pt x="18864" y="28296"/>
                    </a:cubicBezTo>
                    <a:cubicBezTo>
                      <a:pt x="17171" y="25877"/>
                      <a:pt x="15478" y="22975"/>
                      <a:pt x="13543" y="20315"/>
                    </a:cubicBezTo>
                    <a:close/>
                  </a:path>
                </a:pathLst>
              </a:custGeom>
              <a:grpFill/>
              <a:ln w="2417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55DC051-F676-3215-3F7B-877EC79F5602}"/>
                  </a:ext>
                </a:extLst>
              </p:cNvPr>
              <p:cNvSpPr/>
              <p:nvPr/>
            </p:nvSpPr>
            <p:spPr>
              <a:xfrm>
                <a:off x="7224530" y="6591085"/>
                <a:ext cx="1934" cy="181"/>
              </a:xfrm>
              <a:custGeom>
                <a:avLst/>
                <a:gdLst>
                  <a:gd name="connsiteX0" fmla="*/ 1934 w 1934"/>
                  <a:gd name="connsiteY0" fmla="*/ 181 h 181"/>
                  <a:gd name="connsiteX1" fmla="*/ 0 w 1934"/>
                  <a:gd name="connsiteY1" fmla="*/ 181 h 181"/>
                  <a:gd name="connsiteX2" fmla="*/ 1934 w 1934"/>
                  <a:gd name="connsiteY2" fmla="*/ 181 h 181"/>
                  <a:gd name="connsiteX3" fmla="*/ 1934 w 1934"/>
                  <a:gd name="connsiteY3" fmla="*/ 181 h 181"/>
                </a:gdLst>
                <a:ahLst/>
                <a:cxnLst>
                  <a:cxn ang="0">
                    <a:pos x="connsiteX0" y="connsiteY0"/>
                  </a:cxn>
                  <a:cxn ang="0">
                    <a:pos x="connsiteX1" y="connsiteY1"/>
                  </a:cxn>
                  <a:cxn ang="0">
                    <a:pos x="connsiteX2" y="connsiteY2"/>
                  </a:cxn>
                  <a:cxn ang="0">
                    <a:pos x="connsiteX3" y="connsiteY3"/>
                  </a:cxn>
                </a:cxnLst>
                <a:rect l="l" t="t" r="r" b="b"/>
                <a:pathLst>
                  <a:path w="1934" h="181">
                    <a:moveTo>
                      <a:pt x="1934" y="181"/>
                    </a:moveTo>
                    <a:cubicBezTo>
                      <a:pt x="1209" y="181"/>
                      <a:pt x="483" y="181"/>
                      <a:pt x="0" y="181"/>
                    </a:cubicBezTo>
                    <a:cubicBezTo>
                      <a:pt x="726" y="-60"/>
                      <a:pt x="1451" y="-60"/>
                      <a:pt x="1934" y="181"/>
                    </a:cubicBezTo>
                    <a:cubicBezTo>
                      <a:pt x="1934" y="-60"/>
                      <a:pt x="1934" y="181"/>
                      <a:pt x="1934" y="181"/>
                    </a:cubicBezTo>
                    <a:close/>
                  </a:path>
                </a:pathLst>
              </a:custGeom>
              <a:grpFill/>
              <a:ln w="2417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27CA34D-0F88-FC2B-3686-5C27AECE9A23}"/>
                  </a:ext>
                </a:extLst>
              </p:cNvPr>
              <p:cNvSpPr/>
              <p:nvPr/>
            </p:nvSpPr>
            <p:spPr>
              <a:xfrm>
                <a:off x="7202764" y="6517262"/>
                <a:ext cx="8463" cy="6771"/>
              </a:xfrm>
              <a:custGeom>
                <a:avLst/>
                <a:gdLst>
                  <a:gd name="connsiteX0" fmla="*/ 0 w 8463"/>
                  <a:gd name="connsiteY0" fmla="*/ 0 h 6771"/>
                  <a:gd name="connsiteX1" fmla="*/ 4353 w 8463"/>
                  <a:gd name="connsiteY1" fmla="*/ 1935 h 6771"/>
                  <a:gd name="connsiteX2" fmla="*/ 5562 w 8463"/>
                  <a:gd name="connsiteY2" fmla="*/ 2660 h 6771"/>
                  <a:gd name="connsiteX3" fmla="*/ 8464 w 8463"/>
                  <a:gd name="connsiteY3" fmla="*/ 6772 h 6771"/>
                  <a:gd name="connsiteX4" fmla="*/ 4111 w 8463"/>
                  <a:gd name="connsiteY4" fmla="*/ 5804 h 6771"/>
                  <a:gd name="connsiteX5" fmla="*/ 2660 w 8463"/>
                  <a:gd name="connsiteY5" fmla="*/ 5079 h 6771"/>
                  <a:gd name="connsiteX6" fmla="*/ 0 w 8463"/>
                  <a:gd name="connsiteY6" fmla="*/ 0 h 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3" h="6771">
                    <a:moveTo>
                      <a:pt x="0" y="0"/>
                    </a:moveTo>
                    <a:cubicBezTo>
                      <a:pt x="1451" y="726"/>
                      <a:pt x="2902" y="1209"/>
                      <a:pt x="4353" y="1935"/>
                    </a:cubicBezTo>
                    <a:cubicBezTo>
                      <a:pt x="4836" y="2177"/>
                      <a:pt x="5321" y="2419"/>
                      <a:pt x="5562" y="2660"/>
                    </a:cubicBezTo>
                    <a:cubicBezTo>
                      <a:pt x="6530" y="4111"/>
                      <a:pt x="7497" y="5321"/>
                      <a:pt x="8464" y="6772"/>
                    </a:cubicBezTo>
                    <a:cubicBezTo>
                      <a:pt x="7013" y="6530"/>
                      <a:pt x="5562" y="6288"/>
                      <a:pt x="4111" y="5804"/>
                    </a:cubicBezTo>
                    <a:cubicBezTo>
                      <a:pt x="3628" y="5562"/>
                      <a:pt x="3143" y="5321"/>
                      <a:pt x="2660" y="5079"/>
                    </a:cubicBezTo>
                    <a:cubicBezTo>
                      <a:pt x="1692" y="3628"/>
                      <a:pt x="967" y="1693"/>
                      <a:pt x="0" y="0"/>
                    </a:cubicBezTo>
                    <a:close/>
                  </a:path>
                </a:pathLst>
              </a:custGeom>
              <a:grpFill/>
              <a:ln w="2417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1E80314-CAEC-1D81-0856-1BCAAC56D172}"/>
                  </a:ext>
                </a:extLst>
              </p:cNvPr>
              <p:cNvSpPr/>
              <p:nvPr/>
            </p:nvSpPr>
            <p:spPr>
              <a:xfrm>
                <a:off x="7442673" y="6582076"/>
                <a:ext cx="5078" cy="3385"/>
              </a:xfrm>
              <a:custGeom>
                <a:avLst/>
                <a:gdLst>
                  <a:gd name="connsiteX0" fmla="*/ 3870 w 5078"/>
                  <a:gd name="connsiteY0" fmla="*/ 2177 h 3385"/>
                  <a:gd name="connsiteX1" fmla="*/ 5079 w 5078"/>
                  <a:gd name="connsiteY1" fmla="*/ 3386 h 3385"/>
                  <a:gd name="connsiteX2" fmla="*/ 0 w 5078"/>
                  <a:gd name="connsiteY2" fmla="*/ 0 h 3385"/>
                  <a:gd name="connsiteX3" fmla="*/ 1935 w 5078"/>
                  <a:gd name="connsiteY3" fmla="*/ 242 h 3385"/>
                  <a:gd name="connsiteX4" fmla="*/ 3870 w 5078"/>
                  <a:gd name="connsiteY4" fmla="*/ 2177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3385">
                    <a:moveTo>
                      <a:pt x="3870" y="2177"/>
                    </a:moveTo>
                    <a:cubicBezTo>
                      <a:pt x="4353" y="2660"/>
                      <a:pt x="4837" y="2902"/>
                      <a:pt x="5079" y="3386"/>
                    </a:cubicBezTo>
                    <a:cubicBezTo>
                      <a:pt x="3386" y="2419"/>
                      <a:pt x="1935" y="1209"/>
                      <a:pt x="0" y="0"/>
                    </a:cubicBezTo>
                    <a:cubicBezTo>
                      <a:pt x="484" y="0"/>
                      <a:pt x="1210" y="242"/>
                      <a:pt x="1935" y="242"/>
                    </a:cubicBezTo>
                    <a:cubicBezTo>
                      <a:pt x="2661" y="968"/>
                      <a:pt x="3144" y="1693"/>
                      <a:pt x="3870" y="2177"/>
                    </a:cubicBezTo>
                    <a:close/>
                  </a:path>
                </a:pathLst>
              </a:custGeom>
              <a:grpFill/>
              <a:ln w="2417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7F216A6-8043-12AA-A7AA-6D49D3CDF8A6}"/>
                  </a:ext>
                </a:extLst>
              </p:cNvPr>
              <p:cNvSpPr/>
              <p:nvPr/>
            </p:nvSpPr>
            <p:spPr>
              <a:xfrm>
                <a:off x="7304580" y="6519197"/>
                <a:ext cx="3144" cy="14752"/>
              </a:xfrm>
              <a:custGeom>
                <a:avLst/>
                <a:gdLst>
                  <a:gd name="connsiteX0" fmla="*/ 2902 w 3144"/>
                  <a:gd name="connsiteY0" fmla="*/ 0 h 14752"/>
                  <a:gd name="connsiteX1" fmla="*/ 2902 w 3144"/>
                  <a:gd name="connsiteY1" fmla="*/ 2418 h 14752"/>
                  <a:gd name="connsiteX2" fmla="*/ 1451 w 3144"/>
                  <a:gd name="connsiteY2" fmla="*/ 13301 h 14752"/>
                  <a:gd name="connsiteX3" fmla="*/ 3144 w 3144"/>
                  <a:gd name="connsiteY3" fmla="*/ 11125 h 14752"/>
                  <a:gd name="connsiteX4" fmla="*/ 3144 w 3144"/>
                  <a:gd name="connsiteY4" fmla="*/ 12576 h 14752"/>
                  <a:gd name="connsiteX5" fmla="*/ 3144 w 3144"/>
                  <a:gd name="connsiteY5" fmla="*/ 13543 h 14752"/>
                  <a:gd name="connsiteX6" fmla="*/ 2177 w 3144"/>
                  <a:gd name="connsiteY6" fmla="*/ 14752 h 14752"/>
                  <a:gd name="connsiteX7" fmla="*/ 0 w 3144"/>
                  <a:gd name="connsiteY7" fmla="*/ 13059 h 14752"/>
                  <a:gd name="connsiteX8" fmla="*/ 1934 w 3144"/>
                  <a:gd name="connsiteY8" fmla="*/ 3870 h 14752"/>
                  <a:gd name="connsiteX9" fmla="*/ 2902 w 3144"/>
                  <a:gd name="connsiteY9" fmla="*/ 0 h 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 h="14752">
                    <a:moveTo>
                      <a:pt x="2902" y="0"/>
                    </a:moveTo>
                    <a:cubicBezTo>
                      <a:pt x="2902" y="726"/>
                      <a:pt x="2902" y="1451"/>
                      <a:pt x="2902" y="2418"/>
                    </a:cubicBezTo>
                    <a:cubicBezTo>
                      <a:pt x="1693" y="8948"/>
                      <a:pt x="1451" y="13301"/>
                      <a:pt x="1451" y="13301"/>
                    </a:cubicBezTo>
                    <a:cubicBezTo>
                      <a:pt x="1451" y="13301"/>
                      <a:pt x="2177" y="12576"/>
                      <a:pt x="3144" y="11125"/>
                    </a:cubicBezTo>
                    <a:cubicBezTo>
                      <a:pt x="3144" y="11608"/>
                      <a:pt x="3144" y="12092"/>
                      <a:pt x="3144" y="12576"/>
                    </a:cubicBezTo>
                    <a:cubicBezTo>
                      <a:pt x="3144" y="12818"/>
                      <a:pt x="3144" y="13059"/>
                      <a:pt x="3144" y="13543"/>
                    </a:cubicBezTo>
                    <a:cubicBezTo>
                      <a:pt x="2902" y="14027"/>
                      <a:pt x="2419" y="14269"/>
                      <a:pt x="2177" y="14752"/>
                    </a:cubicBezTo>
                    <a:cubicBezTo>
                      <a:pt x="1451" y="14027"/>
                      <a:pt x="968" y="13543"/>
                      <a:pt x="0" y="13059"/>
                    </a:cubicBezTo>
                    <a:cubicBezTo>
                      <a:pt x="726" y="9916"/>
                      <a:pt x="1209" y="7013"/>
                      <a:pt x="1934" y="3870"/>
                    </a:cubicBezTo>
                    <a:cubicBezTo>
                      <a:pt x="2660" y="2418"/>
                      <a:pt x="2902" y="1209"/>
                      <a:pt x="2902" y="0"/>
                    </a:cubicBezTo>
                    <a:close/>
                  </a:path>
                </a:pathLst>
              </a:custGeom>
              <a:grpFill/>
              <a:ln w="2417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B527BE6-8DF4-B5C6-FE7B-9B3D0B4AA758}"/>
                  </a:ext>
                </a:extLst>
              </p:cNvPr>
              <p:cNvSpPr/>
              <p:nvPr/>
            </p:nvSpPr>
            <p:spPr>
              <a:xfrm>
                <a:off x="7324169" y="6489208"/>
                <a:ext cx="4837" cy="11850"/>
              </a:xfrm>
              <a:custGeom>
                <a:avLst/>
                <a:gdLst>
                  <a:gd name="connsiteX0" fmla="*/ 1209 w 4837"/>
                  <a:gd name="connsiteY0" fmla="*/ 8706 h 11850"/>
                  <a:gd name="connsiteX1" fmla="*/ 4595 w 4837"/>
                  <a:gd name="connsiteY1" fmla="*/ 484 h 11850"/>
                  <a:gd name="connsiteX2" fmla="*/ 4837 w 4837"/>
                  <a:gd name="connsiteY2" fmla="*/ 0 h 11850"/>
                  <a:gd name="connsiteX3" fmla="*/ 4837 w 4837"/>
                  <a:gd name="connsiteY3" fmla="*/ 6530 h 11850"/>
                  <a:gd name="connsiteX4" fmla="*/ 0 w 4837"/>
                  <a:gd name="connsiteY4" fmla="*/ 11850 h 11850"/>
                  <a:gd name="connsiteX5" fmla="*/ 1209 w 4837"/>
                  <a:gd name="connsiteY5" fmla="*/ 8706 h 1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7" h="11850">
                    <a:moveTo>
                      <a:pt x="1209" y="8706"/>
                    </a:moveTo>
                    <a:cubicBezTo>
                      <a:pt x="2419" y="6046"/>
                      <a:pt x="3385" y="3144"/>
                      <a:pt x="4595" y="484"/>
                    </a:cubicBezTo>
                    <a:cubicBezTo>
                      <a:pt x="4595" y="242"/>
                      <a:pt x="4595" y="242"/>
                      <a:pt x="4837" y="0"/>
                    </a:cubicBezTo>
                    <a:cubicBezTo>
                      <a:pt x="4837" y="2177"/>
                      <a:pt x="4837" y="4353"/>
                      <a:pt x="4837" y="6530"/>
                    </a:cubicBezTo>
                    <a:cubicBezTo>
                      <a:pt x="3144" y="8465"/>
                      <a:pt x="1451" y="10157"/>
                      <a:pt x="0" y="11850"/>
                    </a:cubicBezTo>
                    <a:cubicBezTo>
                      <a:pt x="242" y="10883"/>
                      <a:pt x="726" y="9916"/>
                      <a:pt x="1209" y="8706"/>
                    </a:cubicBezTo>
                    <a:close/>
                  </a:path>
                </a:pathLst>
              </a:custGeom>
              <a:grpFill/>
              <a:ln w="2417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7313B3C-AC91-D7BC-F6C6-07DB595EB056}"/>
                  </a:ext>
                </a:extLst>
              </p:cNvPr>
              <p:cNvSpPr/>
              <p:nvPr/>
            </p:nvSpPr>
            <p:spPr>
              <a:xfrm>
                <a:off x="7315947" y="6510732"/>
                <a:ext cx="10882" cy="14268"/>
              </a:xfrm>
              <a:custGeom>
                <a:avLst/>
                <a:gdLst>
                  <a:gd name="connsiteX0" fmla="*/ 2177 w 10882"/>
                  <a:gd name="connsiteY0" fmla="*/ 2660 h 14268"/>
                  <a:gd name="connsiteX1" fmla="*/ 6772 w 10882"/>
                  <a:gd name="connsiteY1" fmla="*/ 0 h 14268"/>
                  <a:gd name="connsiteX2" fmla="*/ 4836 w 10882"/>
                  <a:gd name="connsiteY2" fmla="*/ 3628 h 14268"/>
                  <a:gd name="connsiteX3" fmla="*/ 968 w 10882"/>
                  <a:gd name="connsiteY3" fmla="*/ 11125 h 14268"/>
                  <a:gd name="connsiteX4" fmla="*/ 6772 w 10882"/>
                  <a:gd name="connsiteY4" fmla="*/ 4837 h 14268"/>
                  <a:gd name="connsiteX5" fmla="*/ 10883 w 10882"/>
                  <a:gd name="connsiteY5" fmla="*/ 242 h 14268"/>
                  <a:gd name="connsiteX6" fmla="*/ 10399 w 10882"/>
                  <a:gd name="connsiteY6" fmla="*/ 2660 h 14268"/>
                  <a:gd name="connsiteX7" fmla="*/ 6046 w 10882"/>
                  <a:gd name="connsiteY7" fmla="*/ 8948 h 14268"/>
                  <a:gd name="connsiteX8" fmla="*/ 0 w 10882"/>
                  <a:gd name="connsiteY8" fmla="*/ 14269 h 14268"/>
                  <a:gd name="connsiteX9" fmla="*/ 1209 w 10882"/>
                  <a:gd name="connsiteY9" fmla="*/ 4595 h 14268"/>
                  <a:gd name="connsiteX10" fmla="*/ 2177 w 10882"/>
                  <a:gd name="connsiteY10" fmla="*/ 2660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82" h="14268">
                    <a:moveTo>
                      <a:pt x="2177" y="2660"/>
                    </a:moveTo>
                    <a:cubicBezTo>
                      <a:pt x="3628" y="1935"/>
                      <a:pt x="5079" y="968"/>
                      <a:pt x="6772" y="0"/>
                    </a:cubicBezTo>
                    <a:cubicBezTo>
                      <a:pt x="6046" y="1209"/>
                      <a:pt x="5321" y="2660"/>
                      <a:pt x="4836" y="3628"/>
                    </a:cubicBezTo>
                    <a:cubicBezTo>
                      <a:pt x="2419" y="8465"/>
                      <a:pt x="968" y="11125"/>
                      <a:pt x="968" y="11125"/>
                    </a:cubicBezTo>
                    <a:cubicBezTo>
                      <a:pt x="968" y="11125"/>
                      <a:pt x="3144" y="8948"/>
                      <a:pt x="6772" y="4837"/>
                    </a:cubicBezTo>
                    <a:cubicBezTo>
                      <a:pt x="7981" y="3628"/>
                      <a:pt x="9432" y="1935"/>
                      <a:pt x="10883" y="242"/>
                    </a:cubicBezTo>
                    <a:cubicBezTo>
                      <a:pt x="10641" y="968"/>
                      <a:pt x="10641" y="1935"/>
                      <a:pt x="10399" y="2660"/>
                    </a:cubicBezTo>
                    <a:cubicBezTo>
                      <a:pt x="8948" y="4837"/>
                      <a:pt x="7497" y="7014"/>
                      <a:pt x="6046" y="8948"/>
                    </a:cubicBezTo>
                    <a:cubicBezTo>
                      <a:pt x="3870" y="10883"/>
                      <a:pt x="1934" y="12576"/>
                      <a:pt x="0" y="14269"/>
                    </a:cubicBezTo>
                    <a:cubicBezTo>
                      <a:pt x="483" y="11125"/>
                      <a:pt x="726" y="7981"/>
                      <a:pt x="1209" y="4595"/>
                    </a:cubicBezTo>
                    <a:cubicBezTo>
                      <a:pt x="1451" y="4111"/>
                      <a:pt x="1693" y="3386"/>
                      <a:pt x="2177" y="2660"/>
                    </a:cubicBezTo>
                    <a:close/>
                  </a:path>
                </a:pathLst>
              </a:custGeom>
              <a:grpFill/>
              <a:ln w="2417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0C84BC-11E7-D33C-7CCE-50DCBEC43D7B}"/>
                  </a:ext>
                </a:extLst>
              </p:cNvPr>
              <p:cNvSpPr/>
              <p:nvPr/>
            </p:nvSpPr>
            <p:spPr>
              <a:xfrm>
                <a:off x="7294181" y="6474214"/>
                <a:ext cx="1692" cy="6046"/>
              </a:xfrm>
              <a:custGeom>
                <a:avLst/>
                <a:gdLst>
                  <a:gd name="connsiteX0" fmla="*/ 483 w 1692"/>
                  <a:gd name="connsiteY0" fmla="*/ 6046 h 6046"/>
                  <a:gd name="connsiteX1" fmla="*/ 0 w 1692"/>
                  <a:gd name="connsiteY1" fmla="*/ 5079 h 6046"/>
                  <a:gd name="connsiteX2" fmla="*/ 1692 w 1692"/>
                  <a:gd name="connsiteY2" fmla="*/ 0 h 6046"/>
                  <a:gd name="connsiteX3" fmla="*/ 483 w 1692"/>
                  <a:gd name="connsiteY3" fmla="*/ 6046 h 6046"/>
                </a:gdLst>
                <a:ahLst/>
                <a:cxnLst>
                  <a:cxn ang="0">
                    <a:pos x="connsiteX0" y="connsiteY0"/>
                  </a:cxn>
                  <a:cxn ang="0">
                    <a:pos x="connsiteX1" y="connsiteY1"/>
                  </a:cxn>
                  <a:cxn ang="0">
                    <a:pos x="connsiteX2" y="connsiteY2"/>
                  </a:cxn>
                  <a:cxn ang="0">
                    <a:pos x="connsiteX3" y="connsiteY3"/>
                  </a:cxn>
                </a:cxnLst>
                <a:rect l="l" t="t" r="r" b="b"/>
                <a:pathLst>
                  <a:path w="1692" h="6046">
                    <a:moveTo>
                      <a:pt x="483" y="6046"/>
                    </a:moveTo>
                    <a:cubicBezTo>
                      <a:pt x="241" y="5804"/>
                      <a:pt x="241" y="5321"/>
                      <a:pt x="0" y="5079"/>
                    </a:cubicBezTo>
                    <a:cubicBezTo>
                      <a:pt x="483" y="3386"/>
                      <a:pt x="1209" y="1693"/>
                      <a:pt x="1692" y="0"/>
                    </a:cubicBezTo>
                    <a:cubicBezTo>
                      <a:pt x="1209" y="1693"/>
                      <a:pt x="726" y="3870"/>
                      <a:pt x="483" y="6046"/>
                    </a:cubicBezTo>
                    <a:close/>
                  </a:path>
                </a:pathLst>
              </a:custGeom>
              <a:grpFill/>
              <a:ln w="2417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F491BFF-0BDB-C628-5C5C-79E347B7B9FC}"/>
                  </a:ext>
                </a:extLst>
              </p:cNvPr>
              <p:cNvSpPr/>
              <p:nvPr/>
            </p:nvSpPr>
            <p:spPr>
              <a:xfrm>
                <a:off x="7326104" y="6531289"/>
                <a:ext cx="484" cy="241"/>
              </a:xfrm>
              <a:custGeom>
                <a:avLst/>
                <a:gdLst>
                  <a:gd name="connsiteX0" fmla="*/ 484 w 484"/>
                  <a:gd name="connsiteY0" fmla="*/ 0 h 241"/>
                  <a:gd name="connsiteX1" fmla="*/ 0 w 484"/>
                  <a:gd name="connsiteY1" fmla="*/ 242 h 241"/>
                  <a:gd name="connsiteX2" fmla="*/ 242 w 484"/>
                  <a:gd name="connsiteY2" fmla="*/ 0 h 241"/>
                  <a:gd name="connsiteX3" fmla="*/ 484 w 484"/>
                  <a:gd name="connsiteY3" fmla="*/ 0 h 241"/>
                </a:gdLst>
                <a:ahLst/>
                <a:cxnLst>
                  <a:cxn ang="0">
                    <a:pos x="connsiteX0" y="connsiteY0"/>
                  </a:cxn>
                  <a:cxn ang="0">
                    <a:pos x="connsiteX1" y="connsiteY1"/>
                  </a:cxn>
                  <a:cxn ang="0">
                    <a:pos x="connsiteX2" y="connsiteY2"/>
                  </a:cxn>
                  <a:cxn ang="0">
                    <a:pos x="connsiteX3" y="connsiteY3"/>
                  </a:cxn>
                </a:cxnLst>
                <a:rect l="l" t="t" r="r" b="b"/>
                <a:pathLst>
                  <a:path w="484" h="241">
                    <a:moveTo>
                      <a:pt x="484" y="0"/>
                    </a:moveTo>
                    <a:cubicBezTo>
                      <a:pt x="242" y="0"/>
                      <a:pt x="242" y="242"/>
                      <a:pt x="0" y="242"/>
                    </a:cubicBezTo>
                    <a:cubicBezTo>
                      <a:pt x="0" y="242"/>
                      <a:pt x="0" y="0"/>
                      <a:pt x="242" y="0"/>
                    </a:cubicBezTo>
                    <a:cubicBezTo>
                      <a:pt x="242" y="0"/>
                      <a:pt x="484" y="0"/>
                      <a:pt x="484" y="0"/>
                    </a:cubicBezTo>
                    <a:close/>
                  </a:path>
                </a:pathLst>
              </a:custGeom>
              <a:grpFill/>
              <a:ln w="2417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B0F1237-5DF4-349F-65CB-81B0F6FCD540}"/>
                  </a:ext>
                </a:extLst>
              </p:cNvPr>
              <p:cNvSpPr/>
              <p:nvPr/>
            </p:nvSpPr>
            <p:spPr>
              <a:xfrm>
                <a:off x="7317398" y="6653662"/>
                <a:ext cx="24184" cy="241"/>
              </a:xfrm>
              <a:custGeom>
                <a:avLst/>
                <a:gdLst>
                  <a:gd name="connsiteX0" fmla="*/ 0 w 24184"/>
                  <a:gd name="connsiteY0" fmla="*/ 242 h 241"/>
                  <a:gd name="connsiteX1" fmla="*/ 0 w 24184"/>
                  <a:gd name="connsiteY1" fmla="*/ 0 h 241"/>
                  <a:gd name="connsiteX2" fmla="*/ 0 w 24184"/>
                  <a:gd name="connsiteY2" fmla="*/ 0 h 241"/>
                </a:gdLst>
                <a:ahLst/>
                <a:cxnLst>
                  <a:cxn ang="0">
                    <a:pos x="connsiteX0" y="connsiteY0"/>
                  </a:cxn>
                  <a:cxn ang="0">
                    <a:pos x="connsiteX1" y="connsiteY1"/>
                  </a:cxn>
                  <a:cxn ang="0">
                    <a:pos x="connsiteX2" y="connsiteY2"/>
                  </a:cxn>
                </a:cxnLst>
                <a:rect l="l" t="t" r="r" b="b"/>
                <a:pathLst>
                  <a:path w="24184" h="241">
                    <a:moveTo>
                      <a:pt x="0" y="242"/>
                    </a:moveTo>
                    <a:lnTo>
                      <a:pt x="0" y="0"/>
                    </a:lnTo>
                    <a:lnTo>
                      <a:pt x="0" y="0"/>
                    </a:lnTo>
                    <a:close/>
                  </a:path>
                </a:pathLst>
              </a:custGeom>
              <a:grpFill/>
              <a:ln w="2417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69D3475-38D4-BC5E-0E09-EEB089184BC7}"/>
                  </a:ext>
                </a:extLst>
              </p:cNvPr>
              <p:cNvSpPr/>
              <p:nvPr/>
            </p:nvSpPr>
            <p:spPr>
              <a:xfrm>
                <a:off x="7264434" y="6515085"/>
                <a:ext cx="2418" cy="6287"/>
              </a:xfrm>
              <a:custGeom>
                <a:avLst/>
                <a:gdLst>
                  <a:gd name="connsiteX0" fmla="*/ 0 w 2418"/>
                  <a:gd name="connsiteY0" fmla="*/ 0 h 6287"/>
                  <a:gd name="connsiteX1" fmla="*/ 1934 w 2418"/>
                  <a:gd name="connsiteY1" fmla="*/ 1693 h 6287"/>
                  <a:gd name="connsiteX2" fmla="*/ 2419 w 2418"/>
                  <a:gd name="connsiteY2" fmla="*/ 6288 h 6287"/>
                  <a:gd name="connsiteX3" fmla="*/ 1209 w 2418"/>
                  <a:gd name="connsiteY3" fmla="*/ 5321 h 6287"/>
                  <a:gd name="connsiteX4" fmla="*/ 0 w 2418"/>
                  <a:gd name="connsiteY4" fmla="*/ 0 h 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 h="6287">
                    <a:moveTo>
                      <a:pt x="0" y="0"/>
                    </a:moveTo>
                    <a:cubicBezTo>
                      <a:pt x="726" y="483"/>
                      <a:pt x="1451" y="1209"/>
                      <a:pt x="1934" y="1693"/>
                    </a:cubicBezTo>
                    <a:cubicBezTo>
                      <a:pt x="1934" y="3144"/>
                      <a:pt x="2177" y="4837"/>
                      <a:pt x="2419" y="6288"/>
                    </a:cubicBezTo>
                    <a:cubicBezTo>
                      <a:pt x="1934" y="6046"/>
                      <a:pt x="1693" y="5562"/>
                      <a:pt x="1209" y="5321"/>
                    </a:cubicBezTo>
                    <a:cubicBezTo>
                      <a:pt x="968" y="3386"/>
                      <a:pt x="483" y="1693"/>
                      <a:pt x="0" y="0"/>
                    </a:cubicBezTo>
                    <a:close/>
                  </a:path>
                </a:pathLst>
              </a:custGeom>
              <a:grpFill/>
              <a:ln w="2417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A8B18C-A652-A86D-F6FB-4F1A73E423C6}"/>
                  </a:ext>
                </a:extLst>
              </p:cNvPr>
              <p:cNvSpPr/>
              <p:nvPr/>
            </p:nvSpPr>
            <p:spPr>
              <a:xfrm>
                <a:off x="7279670" y="6397307"/>
                <a:ext cx="3869" cy="17896"/>
              </a:xfrm>
              <a:custGeom>
                <a:avLst/>
                <a:gdLst>
                  <a:gd name="connsiteX0" fmla="*/ 3628 w 3869"/>
                  <a:gd name="connsiteY0" fmla="*/ 17897 h 17896"/>
                  <a:gd name="connsiteX1" fmla="*/ 3385 w 3869"/>
                  <a:gd name="connsiteY1" fmla="*/ 17655 h 17896"/>
                  <a:gd name="connsiteX2" fmla="*/ 0 w 3869"/>
                  <a:gd name="connsiteY2" fmla="*/ 0 h 17896"/>
                  <a:gd name="connsiteX3" fmla="*/ 3870 w 3869"/>
                  <a:gd name="connsiteY3" fmla="*/ 3386 h 17896"/>
                  <a:gd name="connsiteX4" fmla="*/ 3628 w 3869"/>
                  <a:gd name="connsiteY4" fmla="*/ 17897 h 1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 h="17896">
                    <a:moveTo>
                      <a:pt x="3628" y="17897"/>
                    </a:moveTo>
                    <a:cubicBezTo>
                      <a:pt x="3628" y="17897"/>
                      <a:pt x="3628" y="17655"/>
                      <a:pt x="3385" y="17655"/>
                    </a:cubicBezTo>
                    <a:cubicBezTo>
                      <a:pt x="2419" y="11850"/>
                      <a:pt x="1209" y="5804"/>
                      <a:pt x="0" y="0"/>
                    </a:cubicBezTo>
                    <a:cubicBezTo>
                      <a:pt x="2177" y="1935"/>
                      <a:pt x="3628" y="3144"/>
                      <a:pt x="3870" y="3386"/>
                    </a:cubicBezTo>
                    <a:cubicBezTo>
                      <a:pt x="3870" y="8706"/>
                      <a:pt x="3628" y="13544"/>
                      <a:pt x="3628" y="17897"/>
                    </a:cubicBezTo>
                    <a:close/>
                  </a:path>
                </a:pathLst>
              </a:custGeom>
              <a:grpFill/>
              <a:ln w="2417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A3F553C-DE04-7F6C-7B95-54AC5E84A34C}"/>
                  </a:ext>
                </a:extLst>
              </p:cNvPr>
              <p:cNvSpPr/>
              <p:nvPr/>
            </p:nvSpPr>
            <p:spPr>
              <a:xfrm>
                <a:off x="7289827" y="6501058"/>
                <a:ext cx="1451" cy="14268"/>
              </a:xfrm>
              <a:custGeom>
                <a:avLst/>
                <a:gdLst>
                  <a:gd name="connsiteX0" fmla="*/ 242 w 1451"/>
                  <a:gd name="connsiteY0" fmla="*/ 0 h 14268"/>
                  <a:gd name="connsiteX1" fmla="*/ 1451 w 1451"/>
                  <a:gd name="connsiteY1" fmla="*/ 967 h 14268"/>
                  <a:gd name="connsiteX2" fmla="*/ 0 w 1451"/>
                  <a:gd name="connsiteY2" fmla="*/ 12818 h 14268"/>
                  <a:gd name="connsiteX3" fmla="*/ 0 w 1451"/>
                  <a:gd name="connsiteY3" fmla="*/ 14269 h 14268"/>
                  <a:gd name="connsiteX4" fmla="*/ 484 w 1451"/>
                  <a:gd name="connsiteY4" fmla="*/ 1209 h 14268"/>
                  <a:gd name="connsiteX5" fmla="*/ 242 w 1451"/>
                  <a:gd name="connsiteY5" fmla="*/ 0 h 1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 h="14268">
                    <a:moveTo>
                      <a:pt x="242" y="0"/>
                    </a:moveTo>
                    <a:cubicBezTo>
                      <a:pt x="726" y="484"/>
                      <a:pt x="968" y="726"/>
                      <a:pt x="1451" y="967"/>
                    </a:cubicBezTo>
                    <a:cubicBezTo>
                      <a:pt x="968" y="4837"/>
                      <a:pt x="484" y="8948"/>
                      <a:pt x="0" y="12818"/>
                    </a:cubicBezTo>
                    <a:cubicBezTo>
                      <a:pt x="0" y="13301"/>
                      <a:pt x="0" y="13785"/>
                      <a:pt x="0" y="14269"/>
                    </a:cubicBezTo>
                    <a:cubicBezTo>
                      <a:pt x="242" y="9916"/>
                      <a:pt x="242" y="5562"/>
                      <a:pt x="484" y="1209"/>
                    </a:cubicBezTo>
                    <a:cubicBezTo>
                      <a:pt x="242" y="967"/>
                      <a:pt x="242" y="484"/>
                      <a:pt x="242" y="0"/>
                    </a:cubicBezTo>
                    <a:close/>
                  </a:path>
                </a:pathLst>
              </a:custGeom>
              <a:grpFill/>
              <a:ln w="2417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92C1BE4-251D-2350-C204-96F5EE114E06}"/>
                  </a:ext>
                </a:extLst>
              </p:cNvPr>
              <p:cNvSpPr/>
              <p:nvPr/>
            </p:nvSpPr>
            <p:spPr>
              <a:xfrm>
                <a:off x="7270963" y="6482678"/>
                <a:ext cx="8572" cy="36276"/>
              </a:xfrm>
              <a:custGeom>
                <a:avLst/>
                <a:gdLst>
                  <a:gd name="connsiteX0" fmla="*/ 1693 w 8572"/>
                  <a:gd name="connsiteY0" fmla="*/ 12334 h 36276"/>
                  <a:gd name="connsiteX1" fmla="*/ 0 w 8572"/>
                  <a:gd name="connsiteY1" fmla="*/ 8948 h 36276"/>
                  <a:gd name="connsiteX2" fmla="*/ 726 w 8572"/>
                  <a:gd name="connsiteY2" fmla="*/ 4353 h 36276"/>
                  <a:gd name="connsiteX3" fmla="*/ 1210 w 8572"/>
                  <a:gd name="connsiteY3" fmla="*/ 0 h 36276"/>
                  <a:gd name="connsiteX4" fmla="*/ 6288 w 8572"/>
                  <a:gd name="connsiteY4" fmla="*/ 5804 h 36276"/>
                  <a:gd name="connsiteX5" fmla="*/ 7981 w 8572"/>
                  <a:gd name="connsiteY5" fmla="*/ 7739 h 36276"/>
                  <a:gd name="connsiteX6" fmla="*/ 8465 w 8572"/>
                  <a:gd name="connsiteY6" fmla="*/ 20073 h 36276"/>
                  <a:gd name="connsiteX7" fmla="*/ 8465 w 8572"/>
                  <a:gd name="connsiteY7" fmla="*/ 36277 h 36276"/>
                  <a:gd name="connsiteX8" fmla="*/ 5805 w 8572"/>
                  <a:gd name="connsiteY8" fmla="*/ 31440 h 36276"/>
                  <a:gd name="connsiteX9" fmla="*/ 4595 w 8572"/>
                  <a:gd name="connsiteY9" fmla="*/ 25636 h 36276"/>
                  <a:gd name="connsiteX10" fmla="*/ 7739 w 8572"/>
                  <a:gd name="connsiteY10" fmla="*/ 28296 h 36276"/>
                  <a:gd name="connsiteX11" fmla="*/ 1693 w 8572"/>
                  <a:gd name="connsiteY11" fmla="*/ 12334 h 3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 h="36276">
                    <a:moveTo>
                      <a:pt x="1693" y="12334"/>
                    </a:moveTo>
                    <a:cubicBezTo>
                      <a:pt x="1210" y="11367"/>
                      <a:pt x="484" y="9916"/>
                      <a:pt x="0" y="8948"/>
                    </a:cubicBezTo>
                    <a:cubicBezTo>
                      <a:pt x="242" y="7497"/>
                      <a:pt x="484" y="6046"/>
                      <a:pt x="726" y="4353"/>
                    </a:cubicBezTo>
                    <a:cubicBezTo>
                      <a:pt x="968" y="2902"/>
                      <a:pt x="1210" y="1451"/>
                      <a:pt x="1210" y="0"/>
                    </a:cubicBezTo>
                    <a:cubicBezTo>
                      <a:pt x="2903" y="1935"/>
                      <a:pt x="4837" y="3870"/>
                      <a:pt x="6288" y="5804"/>
                    </a:cubicBezTo>
                    <a:cubicBezTo>
                      <a:pt x="7014" y="6530"/>
                      <a:pt x="7497" y="7014"/>
                      <a:pt x="7981" y="7739"/>
                    </a:cubicBezTo>
                    <a:cubicBezTo>
                      <a:pt x="8223" y="11850"/>
                      <a:pt x="8465" y="15962"/>
                      <a:pt x="8465" y="20073"/>
                    </a:cubicBezTo>
                    <a:cubicBezTo>
                      <a:pt x="8707" y="25636"/>
                      <a:pt x="8465" y="30956"/>
                      <a:pt x="8465" y="36277"/>
                    </a:cubicBezTo>
                    <a:cubicBezTo>
                      <a:pt x="7739" y="34826"/>
                      <a:pt x="6772" y="33133"/>
                      <a:pt x="5805" y="31440"/>
                    </a:cubicBezTo>
                    <a:cubicBezTo>
                      <a:pt x="5321" y="29505"/>
                      <a:pt x="5079" y="27328"/>
                      <a:pt x="4595" y="25636"/>
                    </a:cubicBezTo>
                    <a:cubicBezTo>
                      <a:pt x="6530" y="27328"/>
                      <a:pt x="7739" y="28296"/>
                      <a:pt x="7739" y="28296"/>
                    </a:cubicBezTo>
                    <a:cubicBezTo>
                      <a:pt x="7739" y="28296"/>
                      <a:pt x="6046" y="21524"/>
                      <a:pt x="1693" y="12334"/>
                    </a:cubicBezTo>
                    <a:close/>
                  </a:path>
                </a:pathLst>
              </a:custGeom>
              <a:grpFill/>
              <a:ln w="2417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EB0AFDD-8B10-F00D-256B-32BEBDC77385}"/>
                  </a:ext>
                </a:extLst>
              </p:cNvPr>
              <p:cNvSpPr/>
              <p:nvPr/>
            </p:nvSpPr>
            <p:spPr>
              <a:xfrm>
                <a:off x="7273624" y="6462605"/>
                <a:ext cx="4836" cy="14268"/>
              </a:xfrm>
              <a:custGeom>
                <a:avLst/>
                <a:gdLst>
                  <a:gd name="connsiteX0" fmla="*/ 483 w 4836"/>
                  <a:gd name="connsiteY0" fmla="*/ 0 h 14268"/>
                  <a:gd name="connsiteX1" fmla="*/ 4111 w 4836"/>
                  <a:gd name="connsiteY1" fmla="*/ 4111 h 14268"/>
                  <a:gd name="connsiteX2" fmla="*/ 4836 w 4836"/>
                  <a:gd name="connsiteY2" fmla="*/ 14269 h 14268"/>
                  <a:gd name="connsiteX3" fmla="*/ 0 w 4836"/>
                  <a:gd name="connsiteY3" fmla="*/ 6772 h 14268"/>
                  <a:gd name="connsiteX4" fmla="*/ 483 w 4836"/>
                  <a:gd name="connsiteY4" fmla="*/ 0 h 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 h="14268">
                    <a:moveTo>
                      <a:pt x="483" y="0"/>
                    </a:moveTo>
                    <a:cubicBezTo>
                      <a:pt x="1693" y="1451"/>
                      <a:pt x="2902" y="2660"/>
                      <a:pt x="4111" y="4111"/>
                    </a:cubicBezTo>
                    <a:cubicBezTo>
                      <a:pt x="4353" y="7497"/>
                      <a:pt x="4595" y="10883"/>
                      <a:pt x="4836" y="14269"/>
                    </a:cubicBezTo>
                    <a:cubicBezTo>
                      <a:pt x="3385" y="11850"/>
                      <a:pt x="1693" y="9190"/>
                      <a:pt x="0" y="6772"/>
                    </a:cubicBezTo>
                    <a:cubicBezTo>
                      <a:pt x="242" y="4595"/>
                      <a:pt x="242" y="2418"/>
                      <a:pt x="483" y="0"/>
                    </a:cubicBezTo>
                    <a:close/>
                  </a:path>
                </a:pathLst>
              </a:custGeom>
              <a:grpFill/>
              <a:ln w="2417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2025BA2-89FA-C7D2-9603-4CC2D26DBE60}"/>
                  </a:ext>
                </a:extLst>
              </p:cNvPr>
              <p:cNvSpPr/>
              <p:nvPr/>
            </p:nvSpPr>
            <p:spPr>
              <a:xfrm>
                <a:off x="7274592" y="6441807"/>
                <a:ext cx="1451" cy="7255"/>
              </a:xfrm>
              <a:custGeom>
                <a:avLst/>
                <a:gdLst>
                  <a:gd name="connsiteX0" fmla="*/ 0 w 1451"/>
                  <a:gd name="connsiteY0" fmla="*/ 5079 h 7255"/>
                  <a:gd name="connsiteX1" fmla="*/ 0 w 1451"/>
                  <a:gd name="connsiteY1" fmla="*/ 2902 h 7255"/>
                  <a:gd name="connsiteX2" fmla="*/ 0 w 1451"/>
                  <a:gd name="connsiteY2" fmla="*/ 0 h 7255"/>
                  <a:gd name="connsiteX3" fmla="*/ 726 w 1451"/>
                  <a:gd name="connsiteY3" fmla="*/ 726 h 7255"/>
                  <a:gd name="connsiteX4" fmla="*/ 1451 w 1451"/>
                  <a:gd name="connsiteY4" fmla="*/ 7255 h 7255"/>
                  <a:gd name="connsiteX5" fmla="*/ 1209 w 1451"/>
                  <a:gd name="connsiteY5" fmla="*/ 7013 h 7255"/>
                  <a:gd name="connsiteX6" fmla="*/ 0 w 1451"/>
                  <a:gd name="connsiteY6" fmla="*/ 5079 h 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 h="7255">
                    <a:moveTo>
                      <a:pt x="0" y="5079"/>
                    </a:moveTo>
                    <a:cubicBezTo>
                      <a:pt x="0" y="4353"/>
                      <a:pt x="0" y="3628"/>
                      <a:pt x="0" y="2902"/>
                    </a:cubicBezTo>
                    <a:cubicBezTo>
                      <a:pt x="0" y="1935"/>
                      <a:pt x="0" y="967"/>
                      <a:pt x="0" y="0"/>
                    </a:cubicBezTo>
                    <a:cubicBezTo>
                      <a:pt x="241" y="242"/>
                      <a:pt x="483" y="483"/>
                      <a:pt x="726" y="726"/>
                    </a:cubicBezTo>
                    <a:cubicBezTo>
                      <a:pt x="967" y="2902"/>
                      <a:pt x="1209" y="5079"/>
                      <a:pt x="1451" y="7255"/>
                    </a:cubicBezTo>
                    <a:cubicBezTo>
                      <a:pt x="1451" y="7255"/>
                      <a:pt x="1451" y="7013"/>
                      <a:pt x="1209" y="7013"/>
                    </a:cubicBezTo>
                    <a:cubicBezTo>
                      <a:pt x="967" y="6530"/>
                      <a:pt x="483" y="5804"/>
                      <a:pt x="0" y="5079"/>
                    </a:cubicBezTo>
                    <a:close/>
                  </a:path>
                </a:pathLst>
              </a:custGeom>
              <a:grpFill/>
              <a:ln w="2417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F98F578-9489-BFCF-4E93-879FE11C174C}"/>
                  </a:ext>
                </a:extLst>
              </p:cNvPr>
              <p:cNvSpPr/>
              <p:nvPr/>
            </p:nvSpPr>
            <p:spPr>
              <a:xfrm>
                <a:off x="7289827" y="6482678"/>
                <a:ext cx="4111" cy="18380"/>
              </a:xfrm>
              <a:custGeom>
                <a:avLst/>
                <a:gdLst>
                  <a:gd name="connsiteX0" fmla="*/ 0 w 4111"/>
                  <a:gd name="connsiteY0" fmla="*/ 7739 h 18380"/>
                  <a:gd name="connsiteX1" fmla="*/ 1693 w 4111"/>
                  <a:gd name="connsiteY1" fmla="*/ 3144 h 18380"/>
                  <a:gd name="connsiteX2" fmla="*/ 2903 w 4111"/>
                  <a:gd name="connsiteY2" fmla="*/ 0 h 18380"/>
                  <a:gd name="connsiteX3" fmla="*/ 4112 w 4111"/>
                  <a:gd name="connsiteY3" fmla="*/ 968 h 18380"/>
                  <a:gd name="connsiteX4" fmla="*/ 1935 w 4111"/>
                  <a:gd name="connsiteY4" fmla="*/ 15720 h 18380"/>
                  <a:gd name="connsiteX5" fmla="*/ 1693 w 4111"/>
                  <a:gd name="connsiteY5" fmla="*/ 18380 h 18380"/>
                  <a:gd name="connsiteX6" fmla="*/ 242 w 4111"/>
                  <a:gd name="connsiteY6" fmla="*/ 15478 h 18380"/>
                  <a:gd name="connsiteX7" fmla="*/ 0 w 4111"/>
                  <a:gd name="connsiteY7" fmla="*/ 7739 h 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1" h="18380">
                    <a:moveTo>
                      <a:pt x="0" y="7739"/>
                    </a:moveTo>
                    <a:cubicBezTo>
                      <a:pt x="484" y="6288"/>
                      <a:pt x="1210" y="4837"/>
                      <a:pt x="1693" y="3144"/>
                    </a:cubicBezTo>
                    <a:cubicBezTo>
                      <a:pt x="2177" y="2177"/>
                      <a:pt x="2419" y="968"/>
                      <a:pt x="2903" y="0"/>
                    </a:cubicBezTo>
                    <a:cubicBezTo>
                      <a:pt x="3386" y="484"/>
                      <a:pt x="3628" y="726"/>
                      <a:pt x="4112" y="968"/>
                    </a:cubicBezTo>
                    <a:cubicBezTo>
                      <a:pt x="3386" y="5804"/>
                      <a:pt x="2419" y="10641"/>
                      <a:pt x="1935" y="15720"/>
                    </a:cubicBezTo>
                    <a:cubicBezTo>
                      <a:pt x="1935" y="16446"/>
                      <a:pt x="1693" y="17413"/>
                      <a:pt x="1693" y="18380"/>
                    </a:cubicBezTo>
                    <a:cubicBezTo>
                      <a:pt x="1451" y="17655"/>
                      <a:pt x="968" y="16687"/>
                      <a:pt x="242" y="15478"/>
                    </a:cubicBezTo>
                    <a:cubicBezTo>
                      <a:pt x="242" y="12818"/>
                      <a:pt x="0" y="10399"/>
                      <a:pt x="0" y="7739"/>
                    </a:cubicBezTo>
                    <a:close/>
                  </a:path>
                </a:pathLst>
              </a:custGeom>
              <a:grpFill/>
              <a:ln w="2417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56B297C-FF86-3692-4756-C600396E80B4}"/>
                  </a:ext>
                </a:extLst>
              </p:cNvPr>
              <p:cNvSpPr/>
              <p:nvPr/>
            </p:nvSpPr>
            <p:spPr>
              <a:xfrm>
                <a:off x="7535299" y="6589573"/>
                <a:ext cx="41355" cy="19347"/>
              </a:xfrm>
              <a:custGeom>
                <a:avLst/>
                <a:gdLst>
                  <a:gd name="connsiteX0" fmla="*/ 17654 w 41355"/>
                  <a:gd name="connsiteY0" fmla="*/ 6046 h 19347"/>
                  <a:gd name="connsiteX1" fmla="*/ 40630 w 41355"/>
                  <a:gd name="connsiteY1" fmla="*/ 18380 h 19347"/>
                  <a:gd name="connsiteX2" fmla="*/ 41355 w 41355"/>
                  <a:gd name="connsiteY2" fmla="*/ 19347 h 19347"/>
                  <a:gd name="connsiteX3" fmla="*/ 34341 w 41355"/>
                  <a:gd name="connsiteY3" fmla="*/ 15478 h 19347"/>
                  <a:gd name="connsiteX4" fmla="*/ 25151 w 41355"/>
                  <a:gd name="connsiteY4" fmla="*/ 12092 h 19347"/>
                  <a:gd name="connsiteX5" fmla="*/ 21524 w 41355"/>
                  <a:gd name="connsiteY5" fmla="*/ 11367 h 19347"/>
                  <a:gd name="connsiteX6" fmla="*/ 23217 w 41355"/>
                  <a:gd name="connsiteY6" fmla="*/ 13301 h 19347"/>
                  <a:gd name="connsiteX7" fmla="*/ 18138 w 41355"/>
                  <a:gd name="connsiteY7" fmla="*/ 10399 h 19347"/>
                  <a:gd name="connsiteX8" fmla="*/ 11850 w 41355"/>
                  <a:gd name="connsiteY8" fmla="*/ 7497 h 19347"/>
                  <a:gd name="connsiteX9" fmla="*/ 5804 w 41355"/>
                  <a:gd name="connsiteY9" fmla="*/ 3144 h 19347"/>
                  <a:gd name="connsiteX10" fmla="*/ 0 w 41355"/>
                  <a:gd name="connsiteY10" fmla="*/ 0 h 19347"/>
                  <a:gd name="connsiteX11" fmla="*/ 5804 w 41355"/>
                  <a:gd name="connsiteY11" fmla="*/ 967 h 19347"/>
                  <a:gd name="connsiteX12" fmla="*/ 17654 w 41355"/>
                  <a:gd name="connsiteY12" fmla="*/ 6046 h 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55" h="19347">
                    <a:moveTo>
                      <a:pt x="17654" y="6046"/>
                    </a:moveTo>
                    <a:cubicBezTo>
                      <a:pt x="25635" y="9915"/>
                      <a:pt x="33374" y="14027"/>
                      <a:pt x="40630" y="18380"/>
                    </a:cubicBezTo>
                    <a:cubicBezTo>
                      <a:pt x="40872" y="18622"/>
                      <a:pt x="41113" y="19105"/>
                      <a:pt x="41355" y="19347"/>
                    </a:cubicBezTo>
                    <a:cubicBezTo>
                      <a:pt x="38936" y="17896"/>
                      <a:pt x="36760" y="16445"/>
                      <a:pt x="34341" y="15478"/>
                    </a:cubicBezTo>
                    <a:cubicBezTo>
                      <a:pt x="30714" y="13785"/>
                      <a:pt x="27570" y="12576"/>
                      <a:pt x="25151" y="12092"/>
                    </a:cubicBezTo>
                    <a:cubicBezTo>
                      <a:pt x="22733" y="11608"/>
                      <a:pt x="21524" y="11367"/>
                      <a:pt x="21524" y="11367"/>
                    </a:cubicBezTo>
                    <a:cubicBezTo>
                      <a:pt x="21524" y="11367"/>
                      <a:pt x="22007" y="12092"/>
                      <a:pt x="23217" y="13301"/>
                    </a:cubicBezTo>
                    <a:cubicBezTo>
                      <a:pt x="21524" y="12334"/>
                      <a:pt x="19589" y="11125"/>
                      <a:pt x="18138" y="10399"/>
                    </a:cubicBezTo>
                    <a:cubicBezTo>
                      <a:pt x="15720" y="9190"/>
                      <a:pt x="13785" y="8223"/>
                      <a:pt x="11850" y="7497"/>
                    </a:cubicBezTo>
                    <a:cubicBezTo>
                      <a:pt x="9915" y="6046"/>
                      <a:pt x="7738" y="4595"/>
                      <a:pt x="5804" y="3144"/>
                    </a:cubicBezTo>
                    <a:cubicBezTo>
                      <a:pt x="3869" y="1934"/>
                      <a:pt x="1934" y="967"/>
                      <a:pt x="0" y="0"/>
                    </a:cubicBezTo>
                    <a:cubicBezTo>
                      <a:pt x="2177" y="242"/>
                      <a:pt x="4111" y="726"/>
                      <a:pt x="5804" y="967"/>
                    </a:cubicBezTo>
                    <a:cubicBezTo>
                      <a:pt x="9674" y="2418"/>
                      <a:pt x="13785" y="4111"/>
                      <a:pt x="17654" y="6046"/>
                    </a:cubicBezTo>
                    <a:close/>
                  </a:path>
                </a:pathLst>
              </a:custGeom>
              <a:grpFill/>
              <a:ln w="2417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36B1B6-28FC-D0E4-E424-61391FD55AD6}"/>
                  </a:ext>
                </a:extLst>
              </p:cNvPr>
              <p:cNvSpPr/>
              <p:nvPr/>
            </p:nvSpPr>
            <p:spPr>
              <a:xfrm>
                <a:off x="7598903" y="6622947"/>
                <a:ext cx="24184" cy="24184"/>
              </a:xfrm>
              <a:custGeom>
                <a:avLst/>
                <a:gdLst>
                  <a:gd name="connsiteX0" fmla="*/ 0 w 24184"/>
                  <a:gd name="connsiteY0" fmla="*/ 0 h 24184"/>
                  <a:gd name="connsiteX1" fmla="*/ 0 w 24184"/>
                  <a:gd name="connsiteY1" fmla="*/ 0 h 24184"/>
                  <a:gd name="connsiteX2" fmla="*/ 0 w 24184"/>
                  <a:gd name="connsiteY2" fmla="*/ 0 h 24184"/>
                </a:gdLst>
                <a:ahLst/>
                <a:cxnLst>
                  <a:cxn ang="0">
                    <a:pos x="connsiteX0" y="connsiteY0"/>
                  </a:cxn>
                  <a:cxn ang="0">
                    <a:pos x="connsiteX1" y="connsiteY1"/>
                  </a:cxn>
                  <a:cxn ang="0">
                    <a:pos x="connsiteX2" y="connsiteY2"/>
                  </a:cxn>
                </a:cxnLst>
                <a:rect l="l" t="t" r="r" b="b"/>
                <a:pathLst>
                  <a:path w="24184" h="24184">
                    <a:moveTo>
                      <a:pt x="0" y="0"/>
                    </a:moveTo>
                    <a:lnTo>
                      <a:pt x="0" y="0"/>
                    </a:lnTo>
                    <a:lnTo>
                      <a:pt x="0" y="0"/>
                    </a:lnTo>
                    <a:close/>
                  </a:path>
                </a:pathLst>
              </a:custGeom>
              <a:grpFill/>
              <a:ln w="2417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C0AC6D5-2940-4C64-5864-C2284657549F}"/>
                  </a:ext>
                </a:extLst>
              </p:cNvPr>
              <p:cNvSpPr/>
              <p:nvPr/>
            </p:nvSpPr>
            <p:spPr>
              <a:xfrm>
                <a:off x="7550535" y="6583043"/>
                <a:ext cx="17412" cy="4595"/>
              </a:xfrm>
              <a:custGeom>
                <a:avLst/>
                <a:gdLst>
                  <a:gd name="connsiteX0" fmla="*/ 7014 w 17412"/>
                  <a:gd name="connsiteY0" fmla="*/ 3386 h 4595"/>
                  <a:gd name="connsiteX1" fmla="*/ 0 w 17412"/>
                  <a:gd name="connsiteY1" fmla="*/ 0 h 4595"/>
                  <a:gd name="connsiteX2" fmla="*/ 5563 w 17412"/>
                  <a:gd name="connsiteY2" fmla="*/ 1209 h 4595"/>
                  <a:gd name="connsiteX3" fmla="*/ 15478 w 17412"/>
                  <a:gd name="connsiteY3" fmla="*/ 3144 h 4595"/>
                  <a:gd name="connsiteX4" fmla="*/ 17413 w 17412"/>
                  <a:gd name="connsiteY4" fmla="*/ 3628 h 4595"/>
                  <a:gd name="connsiteX5" fmla="*/ 8707 w 17412"/>
                  <a:gd name="connsiteY5" fmla="*/ 4595 h 4595"/>
                  <a:gd name="connsiteX6" fmla="*/ 7014 w 17412"/>
                  <a:gd name="connsiteY6" fmla="*/ 3386 h 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2" h="4595">
                    <a:moveTo>
                      <a:pt x="7014" y="3386"/>
                    </a:moveTo>
                    <a:cubicBezTo>
                      <a:pt x="4837" y="2177"/>
                      <a:pt x="2419" y="967"/>
                      <a:pt x="0" y="0"/>
                    </a:cubicBezTo>
                    <a:cubicBezTo>
                      <a:pt x="1935" y="484"/>
                      <a:pt x="3628" y="726"/>
                      <a:pt x="5563" y="1209"/>
                    </a:cubicBezTo>
                    <a:cubicBezTo>
                      <a:pt x="8707" y="1935"/>
                      <a:pt x="12092" y="2660"/>
                      <a:pt x="15478" y="3144"/>
                    </a:cubicBezTo>
                    <a:cubicBezTo>
                      <a:pt x="16204" y="3386"/>
                      <a:pt x="16929" y="3386"/>
                      <a:pt x="17413" y="3628"/>
                    </a:cubicBezTo>
                    <a:cubicBezTo>
                      <a:pt x="13544" y="3870"/>
                      <a:pt x="10641" y="4353"/>
                      <a:pt x="8707" y="4595"/>
                    </a:cubicBezTo>
                    <a:cubicBezTo>
                      <a:pt x="8223" y="4111"/>
                      <a:pt x="7739" y="3628"/>
                      <a:pt x="7014" y="3386"/>
                    </a:cubicBezTo>
                    <a:close/>
                  </a:path>
                </a:pathLst>
              </a:custGeom>
              <a:grpFill/>
              <a:ln w="2417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035B42A-147D-89E1-E54F-9398383A949B}"/>
                  </a:ext>
                </a:extLst>
              </p:cNvPr>
              <p:cNvSpPr/>
              <p:nvPr/>
            </p:nvSpPr>
            <p:spPr>
              <a:xfrm>
                <a:off x="7381244" y="6462847"/>
                <a:ext cx="484" cy="241"/>
              </a:xfrm>
              <a:custGeom>
                <a:avLst/>
                <a:gdLst>
                  <a:gd name="connsiteX0" fmla="*/ 484 w 484"/>
                  <a:gd name="connsiteY0" fmla="*/ 0 h 241"/>
                  <a:gd name="connsiteX1" fmla="*/ 0 w 484"/>
                  <a:gd name="connsiteY1" fmla="*/ 242 h 241"/>
                  <a:gd name="connsiteX2" fmla="*/ 242 w 484"/>
                  <a:gd name="connsiteY2" fmla="*/ 0 h 241"/>
                  <a:gd name="connsiteX3" fmla="*/ 484 w 484"/>
                  <a:gd name="connsiteY3" fmla="*/ 0 h 241"/>
                </a:gdLst>
                <a:ahLst/>
                <a:cxnLst>
                  <a:cxn ang="0">
                    <a:pos x="connsiteX0" y="connsiteY0"/>
                  </a:cxn>
                  <a:cxn ang="0">
                    <a:pos x="connsiteX1" y="connsiteY1"/>
                  </a:cxn>
                  <a:cxn ang="0">
                    <a:pos x="connsiteX2" y="connsiteY2"/>
                  </a:cxn>
                  <a:cxn ang="0">
                    <a:pos x="connsiteX3" y="connsiteY3"/>
                  </a:cxn>
                </a:cxnLst>
                <a:rect l="l" t="t" r="r" b="b"/>
                <a:pathLst>
                  <a:path w="484" h="241">
                    <a:moveTo>
                      <a:pt x="484" y="0"/>
                    </a:moveTo>
                    <a:cubicBezTo>
                      <a:pt x="242" y="0"/>
                      <a:pt x="0" y="242"/>
                      <a:pt x="0" y="242"/>
                    </a:cubicBezTo>
                    <a:cubicBezTo>
                      <a:pt x="0" y="242"/>
                      <a:pt x="242" y="0"/>
                      <a:pt x="242" y="0"/>
                    </a:cubicBezTo>
                    <a:cubicBezTo>
                      <a:pt x="242" y="0"/>
                      <a:pt x="484" y="0"/>
                      <a:pt x="484" y="0"/>
                    </a:cubicBezTo>
                    <a:close/>
                  </a:path>
                </a:pathLst>
              </a:custGeom>
              <a:grpFill/>
              <a:ln w="2417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07E45FA-8824-3397-3860-0789DAFCCAB7}"/>
                  </a:ext>
                </a:extLst>
              </p:cNvPr>
              <p:cNvSpPr/>
              <p:nvPr/>
            </p:nvSpPr>
            <p:spPr>
              <a:xfrm>
                <a:off x="7329248" y="6570467"/>
                <a:ext cx="4353" cy="1693"/>
              </a:xfrm>
              <a:custGeom>
                <a:avLst/>
                <a:gdLst>
                  <a:gd name="connsiteX0" fmla="*/ 3144 w 4353"/>
                  <a:gd name="connsiteY0" fmla="*/ 242 h 1693"/>
                  <a:gd name="connsiteX1" fmla="*/ 4353 w 4353"/>
                  <a:gd name="connsiteY1" fmla="*/ 726 h 1693"/>
                  <a:gd name="connsiteX2" fmla="*/ 2177 w 4353"/>
                  <a:gd name="connsiteY2" fmla="*/ 1693 h 1693"/>
                  <a:gd name="connsiteX3" fmla="*/ 0 w 4353"/>
                  <a:gd name="connsiteY3" fmla="*/ 1693 h 1693"/>
                  <a:gd name="connsiteX4" fmla="*/ 2661 w 4353"/>
                  <a:gd name="connsiteY4" fmla="*/ 0 h 1693"/>
                  <a:gd name="connsiteX5" fmla="*/ 3144 w 4353"/>
                  <a:gd name="connsiteY5" fmla="*/ 242 h 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 h="1693">
                    <a:moveTo>
                      <a:pt x="3144" y="242"/>
                    </a:moveTo>
                    <a:cubicBezTo>
                      <a:pt x="3628" y="484"/>
                      <a:pt x="4112" y="726"/>
                      <a:pt x="4353" y="726"/>
                    </a:cubicBezTo>
                    <a:cubicBezTo>
                      <a:pt x="3628" y="968"/>
                      <a:pt x="2902" y="1209"/>
                      <a:pt x="2177" y="1693"/>
                    </a:cubicBezTo>
                    <a:cubicBezTo>
                      <a:pt x="1451" y="1693"/>
                      <a:pt x="726" y="1693"/>
                      <a:pt x="0" y="1693"/>
                    </a:cubicBezTo>
                    <a:cubicBezTo>
                      <a:pt x="968" y="1209"/>
                      <a:pt x="1935" y="726"/>
                      <a:pt x="2661" y="0"/>
                    </a:cubicBezTo>
                    <a:cubicBezTo>
                      <a:pt x="2902" y="0"/>
                      <a:pt x="2902" y="0"/>
                      <a:pt x="3144" y="242"/>
                    </a:cubicBezTo>
                    <a:close/>
                  </a:path>
                </a:pathLst>
              </a:custGeom>
              <a:grpFill/>
              <a:ln w="2417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34459FA-8B82-944F-E7D7-669D663B00ED}"/>
                  </a:ext>
                </a:extLst>
              </p:cNvPr>
              <p:cNvSpPr/>
              <p:nvPr/>
            </p:nvSpPr>
            <p:spPr>
              <a:xfrm>
                <a:off x="7402043" y="6371914"/>
                <a:ext cx="28779" cy="42322"/>
              </a:xfrm>
              <a:custGeom>
                <a:avLst/>
                <a:gdLst>
                  <a:gd name="connsiteX0" fmla="*/ 5079 w 28779"/>
                  <a:gd name="connsiteY0" fmla="*/ 35309 h 42322"/>
                  <a:gd name="connsiteX1" fmla="*/ 10883 w 28779"/>
                  <a:gd name="connsiteY1" fmla="*/ 27086 h 42322"/>
                  <a:gd name="connsiteX2" fmla="*/ 16687 w 28779"/>
                  <a:gd name="connsiteY2" fmla="*/ 18622 h 42322"/>
                  <a:gd name="connsiteX3" fmla="*/ 27812 w 28779"/>
                  <a:gd name="connsiteY3" fmla="*/ 1693 h 42322"/>
                  <a:gd name="connsiteX4" fmla="*/ 28779 w 28779"/>
                  <a:gd name="connsiteY4" fmla="*/ 0 h 42322"/>
                  <a:gd name="connsiteX5" fmla="*/ 24184 w 28779"/>
                  <a:gd name="connsiteY5" fmla="*/ 8948 h 42322"/>
                  <a:gd name="connsiteX6" fmla="*/ 19589 w 28779"/>
                  <a:gd name="connsiteY6" fmla="*/ 20073 h 42322"/>
                  <a:gd name="connsiteX7" fmla="*/ 14752 w 28779"/>
                  <a:gd name="connsiteY7" fmla="*/ 35793 h 42322"/>
                  <a:gd name="connsiteX8" fmla="*/ 5804 w 28779"/>
                  <a:gd name="connsiteY8" fmla="*/ 42323 h 42322"/>
                  <a:gd name="connsiteX9" fmla="*/ 9674 w 28779"/>
                  <a:gd name="connsiteY9" fmla="*/ 33616 h 42322"/>
                  <a:gd name="connsiteX10" fmla="*/ 0 w 28779"/>
                  <a:gd name="connsiteY10" fmla="*/ 42081 h 42322"/>
                  <a:gd name="connsiteX11" fmla="*/ 5079 w 28779"/>
                  <a:gd name="connsiteY11" fmla="*/ 35309 h 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79" h="42322">
                    <a:moveTo>
                      <a:pt x="5079" y="35309"/>
                    </a:moveTo>
                    <a:cubicBezTo>
                      <a:pt x="7014" y="32649"/>
                      <a:pt x="8948" y="29988"/>
                      <a:pt x="10883" y="27086"/>
                    </a:cubicBezTo>
                    <a:cubicBezTo>
                      <a:pt x="12818" y="24184"/>
                      <a:pt x="14752" y="21524"/>
                      <a:pt x="16687" y="18622"/>
                    </a:cubicBezTo>
                    <a:cubicBezTo>
                      <a:pt x="20557" y="12818"/>
                      <a:pt x="24426" y="7255"/>
                      <a:pt x="27812" y="1693"/>
                    </a:cubicBezTo>
                    <a:cubicBezTo>
                      <a:pt x="28054" y="1209"/>
                      <a:pt x="28537" y="726"/>
                      <a:pt x="28779" y="0"/>
                    </a:cubicBezTo>
                    <a:cubicBezTo>
                      <a:pt x="27328" y="2902"/>
                      <a:pt x="25635" y="6046"/>
                      <a:pt x="24184" y="8948"/>
                    </a:cubicBezTo>
                    <a:cubicBezTo>
                      <a:pt x="22249" y="12576"/>
                      <a:pt x="21040" y="16445"/>
                      <a:pt x="19589" y="20073"/>
                    </a:cubicBezTo>
                    <a:cubicBezTo>
                      <a:pt x="17413" y="25635"/>
                      <a:pt x="15962" y="30956"/>
                      <a:pt x="14752" y="35793"/>
                    </a:cubicBezTo>
                    <a:cubicBezTo>
                      <a:pt x="11850" y="37728"/>
                      <a:pt x="8948" y="40146"/>
                      <a:pt x="5804" y="42323"/>
                    </a:cubicBezTo>
                    <a:cubicBezTo>
                      <a:pt x="8465" y="37002"/>
                      <a:pt x="9674" y="33616"/>
                      <a:pt x="9674" y="33616"/>
                    </a:cubicBezTo>
                    <a:cubicBezTo>
                      <a:pt x="9674" y="33616"/>
                      <a:pt x="5563" y="36518"/>
                      <a:pt x="0" y="42081"/>
                    </a:cubicBezTo>
                    <a:cubicBezTo>
                      <a:pt x="1693" y="39904"/>
                      <a:pt x="3385" y="37485"/>
                      <a:pt x="5079" y="35309"/>
                    </a:cubicBezTo>
                    <a:close/>
                  </a:path>
                </a:pathLst>
              </a:custGeom>
              <a:grpFill/>
              <a:ln w="2417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433B099-9D80-E928-7B01-28E057D94855}"/>
                  </a:ext>
                </a:extLst>
              </p:cNvPr>
              <p:cNvSpPr/>
              <p:nvPr/>
            </p:nvSpPr>
            <p:spPr>
              <a:xfrm>
                <a:off x="7603983" y="6616901"/>
                <a:ext cx="13301" cy="5562"/>
              </a:xfrm>
              <a:custGeom>
                <a:avLst/>
                <a:gdLst>
                  <a:gd name="connsiteX0" fmla="*/ 13301 w 13301"/>
                  <a:gd name="connsiteY0" fmla="*/ 5563 h 5562"/>
                  <a:gd name="connsiteX1" fmla="*/ 11850 w 13301"/>
                  <a:gd name="connsiteY1" fmla="*/ 5321 h 5562"/>
                  <a:gd name="connsiteX2" fmla="*/ 5804 w 13301"/>
                  <a:gd name="connsiteY2" fmla="*/ 4837 h 5562"/>
                  <a:gd name="connsiteX3" fmla="*/ 1451 w 13301"/>
                  <a:gd name="connsiteY3" fmla="*/ 1209 h 5562"/>
                  <a:gd name="connsiteX4" fmla="*/ 0 w 13301"/>
                  <a:gd name="connsiteY4" fmla="*/ 0 h 5562"/>
                  <a:gd name="connsiteX5" fmla="*/ 11850 w 13301"/>
                  <a:gd name="connsiteY5" fmla="*/ 5321 h 5562"/>
                  <a:gd name="connsiteX6" fmla="*/ 13301 w 13301"/>
                  <a:gd name="connsiteY6" fmla="*/ 5563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1" h="5562">
                    <a:moveTo>
                      <a:pt x="13301" y="5563"/>
                    </a:moveTo>
                    <a:cubicBezTo>
                      <a:pt x="12818" y="5563"/>
                      <a:pt x="12334" y="5321"/>
                      <a:pt x="11850" y="5321"/>
                    </a:cubicBezTo>
                    <a:cubicBezTo>
                      <a:pt x="9674" y="4837"/>
                      <a:pt x="7497" y="4837"/>
                      <a:pt x="5804" y="4837"/>
                    </a:cubicBezTo>
                    <a:cubicBezTo>
                      <a:pt x="4353" y="3628"/>
                      <a:pt x="2902" y="2419"/>
                      <a:pt x="1451" y="1209"/>
                    </a:cubicBezTo>
                    <a:cubicBezTo>
                      <a:pt x="967" y="726"/>
                      <a:pt x="483" y="484"/>
                      <a:pt x="0" y="0"/>
                    </a:cubicBezTo>
                    <a:cubicBezTo>
                      <a:pt x="3870" y="1693"/>
                      <a:pt x="7981" y="3386"/>
                      <a:pt x="11850" y="5321"/>
                    </a:cubicBezTo>
                    <a:cubicBezTo>
                      <a:pt x="12334" y="5321"/>
                      <a:pt x="12818" y="5563"/>
                      <a:pt x="13301" y="5563"/>
                    </a:cubicBezTo>
                    <a:close/>
                  </a:path>
                </a:pathLst>
              </a:custGeom>
              <a:grpFill/>
              <a:ln w="2417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98898EC-10EB-9883-A649-E28DBEDD50E5}"/>
                  </a:ext>
                </a:extLst>
              </p:cNvPr>
              <p:cNvSpPr/>
              <p:nvPr/>
            </p:nvSpPr>
            <p:spPr>
              <a:xfrm>
                <a:off x="7373747" y="6748948"/>
                <a:ext cx="242" cy="1934"/>
              </a:xfrm>
              <a:custGeom>
                <a:avLst/>
                <a:gdLst>
                  <a:gd name="connsiteX0" fmla="*/ 242 w 242"/>
                  <a:gd name="connsiteY0" fmla="*/ 1935 h 1934"/>
                  <a:gd name="connsiteX1" fmla="*/ 0 w 242"/>
                  <a:gd name="connsiteY1" fmla="*/ 0 h 1934"/>
                  <a:gd name="connsiteX2" fmla="*/ 0 w 242"/>
                  <a:gd name="connsiteY2" fmla="*/ 242 h 1934"/>
                  <a:gd name="connsiteX3" fmla="*/ 242 w 242"/>
                  <a:gd name="connsiteY3" fmla="*/ 1935 h 1934"/>
                </a:gdLst>
                <a:ahLst/>
                <a:cxnLst>
                  <a:cxn ang="0">
                    <a:pos x="connsiteX0" y="connsiteY0"/>
                  </a:cxn>
                  <a:cxn ang="0">
                    <a:pos x="connsiteX1" y="connsiteY1"/>
                  </a:cxn>
                  <a:cxn ang="0">
                    <a:pos x="connsiteX2" y="connsiteY2"/>
                  </a:cxn>
                  <a:cxn ang="0">
                    <a:pos x="connsiteX3" y="connsiteY3"/>
                  </a:cxn>
                </a:cxnLst>
                <a:rect l="l" t="t" r="r" b="b"/>
                <a:pathLst>
                  <a:path w="242" h="1934">
                    <a:moveTo>
                      <a:pt x="242" y="1935"/>
                    </a:moveTo>
                    <a:cubicBezTo>
                      <a:pt x="242" y="1209"/>
                      <a:pt x="0" y="726"/>
                      <a:pt x="0" y="0"/>
                    </a:cubicBezTo>
                    <a:cubicBezTo>
                      <a:pt x="0" y="0"/>
                      <a:pt x="0" y="242"/>
                      <a:pt x="0" y="242"/>
                    </a:cubicBezTo>
                    <a:cubicBezTo>
                      <a:pt x="0" y="967"/>
                      <a:pt x="242" y="1451"/>
                      <a:pt x="242" y="1935"/>
                    </a:cubicBezTo>
                    <a:close/>
                  </a:path>
                </a:pathLst>
              </a:custGeom>
              <a:grpFill/>
              <a:ln w="2417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8674189-1644-E910-9802-A8CF2D6E8122}"/>
                  </a:ext>
                </a:extLst>
              </p:cNvPr>
              <p:cNvSpPr/>
              <p:nvPr/>
            </p:nvSpPr>
            <p:spPr>
              <a:xfrm>
                <a:off x="7335536" y="6547734"/>
                <a:ext cx="9673" cy="3385"/>
              </a:xfrm>
              <a:custGeom>
                <a:avLst/>
                <a:gdLst>
                  <a:gd name="connsiteX0" fmla="*/ 6530 w 9673"/>
                  <a:gd name="connsiteY0" fmla="*/ 484 h 3385"/>
                  <a:gd name="connsiteX1" fmla="*/ 9674 w 9673"/>
                  <a:gd name="connsiteY1" fmla="*/ 0 h 3385"/>
                  <a:gd name="connsiteX2" fmla="*/ 6772 w 9673"/>
                  <a:gd name="connsiteY2" fmla="*/ 968 h 3385"/>
                  <a:gd name="connsiteX3" fmla="*/ 0 w 9673"/>
                  <a:gd name="connsiteY3" fmla="*/ 3386 h 3385"/>
                  <a:gd name="connsiteX4" fmla="*/ 1934 w 9673"/>
                  <a:gd name="connsiteY4" fmla="*/ 1209 h 3385"/>
                  <a:gd name="connsiteX5" fmla="*/ 6530 w 9673"/>
                  <a:gd name="connsiteY5" fmla="*/ 484 h 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 h="3385">
                    <a:moveTo>
                      <a:pt x="6530" y="484"/>
                    </a:moveTo>
                    <a:cubicBezTo>
                      <a:pt x="7497" y="242"/>
                      <a:pt x="8706" y="0"/>
                      <a:pt x="9674" y="0"/>
                    </a:cubicBezTo>
                    <a:cubicBezTo>
                      <a:pt x="8706" y="242"/>
                      <a:pt x="7739" y="484"/>
                      <a:pt x="6772" y="968"/>
                    </a:cubicBezTo>
                    <a:cubicBezTo>
                      <a:pt x="4595" y="1693"/>
                      <a:pt x="2419" y="2419"/>
                      <a:pt x="0" y="3386"/>
                    </a:cubicBezTo>
                    <a:cubicBezTo>
                      <a:pt x="726" y="2660"/>
                      <a:pt x="1209" y="1935"/>
                      <a:pt x="1934" y="1209"/>
                    </a:cubicBezTo>
                    <a:cubicBezTo>
                      <a:pt x="3385" y="968"/>
                      <a:pt x="4837" y="968"/>
                      <a:pt x="6530" y="484"/>
                    </a:cubicBezTo>
                    <a:close/>
                  </a:path>
                </a:pathLst>
              </a:custGeom>
              <a:grpFill/>
              <a:ln w="2417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D25CF80-F8B2-3975-3F50-246827A395D3}"/>
                  </a:ext>
                </a:extLst>
              </p:cNvPr>
              <p:cNvSpPr/>
              <p:nvPr/>
            </p:nvSpPr>
            <p:spPr>
              <a:xfrm>
                <a:off x="7366975" y="6613516"/>
                <a:ext cx="2660" cy="2176"/>
              </a:xfrm>
              <a:custGeom>
                <a:avLst/>
                <a:gdLst>
                  <a:gd name="connsiteX0" fmla="*/ 1451 w 2660"/>
                  <a:gd name="connsiteY0" fmla="*/ 726 h 2176"/>
                  <a:gd name="connsiteX1" fmla="*/ 2661 w 2660"/>
                  <a:gd name="connsiteY1" fmla="*/ 2177 h 2176"/>
                  <a:gd name="connsiteX2" fmla="*/ 0 w 2660"/>
                  <a:gd name="connsiteY2" fmla="*/ 0 h 2176"/>
                  <a:gd name="connsiteX3" fmla="*/ 726 w 2660"/>
                  <a:gd name="connsiteY3" fmla="*/ 242 h 2176"/>
                  <a:gd name="connsiteX4" fmla="*/ 1451 w 2660"/>
                  <a:gd name="connsiteY4" fmla="*/ 726 h 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2176">
                    <a:moveTo>
                      <a:pt x="1451" y="726"/>
                    </a:moveTo>
                    <a:cubicBezTo>
                      <a:pt x="1935" y="1209"/>
                      <a:pt x="2177" y="1693"/>
                      <a:pt x="2661" y="2177"/>
                    </a:cubicBezTo>
                    <a:cubicBezTo>
                      <a:pt x="1693" y="1451"/>
                      <a:pt x="968" y="726"/>
                      <a:pt x="0" y="0"/>
                    </a:cubicBezTo>
                    <a:cubicBezTo>
                      <a:pt x="242" y="0"/>
                      <a:pt x="484" y="242"/>
                      <a:pt x="726" y="242"/>
                    </a:cubicBezTo>
                    <a:cubicBezTo>
                      <a:pt x="968" y="484"/>
                      <a:pt x="1210" y="484"/>
                      <a:pt x="1451" y="726"/>
                    </a:cubicBezTo>
                    <a:close/>
                  </a:path>
                </a:pathLst>
              </a:custGeom>
              <a:grpFill/>
              <a:ln w="2417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C13116A-40A1-DDC4-71C3-2A553001F70E}"/>
                  </a:ext>
                </a:extLst>
              </p:cNvPr>
              <p:cNvSpPr/>
              <p:nvPr/>
            </p:nvSpPr>
            <p:spPr>
              <a:xfrm>
                <a:off x="7345452" y="6527903"/>
                <a:ext cx="18138" cy="5320"/>
              </a:xfrm>
              <a:custGeom>
                <a:avLst/>
                <a:gdLst>
                  <a:gd name="connsiteX0" fmla="*/ 0 w 18138"/>
                  <a:gd name="connsiteY0" fmla="*/ 5321 h 5320"/>
                  <a:gd name="connsiteX1" fmla="*/ 6530 w 18138"/>
                  <a:gd name="connsiteY1" fmla="*/ 1209 h 5320"/>
                  <a:gd name="connsiteX2" fmla="*/ 18138 w 18138"/>
                  <a:gd name="connsiteY2" fmla="*/ 0 h 5320"/>
                  <a:gd name="connsiteX3" fmla="*/ 12334 w 18138"/>
                  <a:gd name="connsiteY3" fmla="*/ 1451 h 5320"/>
                  <a:gd name="connsiteX4" fmla="*/ 3385 w 18138"/>
                  <a:gd name="connsiteY4" fmla="*/ 4111 h 5320"/>
                  <a:gd name="connsiteX5" fmla="*/ 0 w 18138"/>
                  <a:gd name="connsiteY5" fmla="*/ 5321 h 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8" h="5320">
                    <a:moveTo>
                      <a:pt x="0" y="5321"/>
                    </a:moveTo>
                    <a:cubicBezTo>
                      <a:pt x="2177" y="3870"/>
                      <a:pt x="4353" y="2660"/>
                      <a:pt x="6530" y="1209"/>
                    </a:cubicBezTo>
                    <a:cubicBezTo>
                      <a:pt x="10157" y="967"/>
                      <a:pt x="14269" y="484"/>
                      <a:pt x="18138" y="0"/>
                    </a:cubicBezTo>
                    <a:cubicBezTo>
                      <a:pt x="16203" y="484"/>
                      <a:pt x="14269" y="967"/>
                      <a:pt x="12334" y="1451"/>
                    </a:cubicBezTo>
                    <a:cubicBezTo>
                      <a:pt x="9432" y="2418"/>
                      <a:pt x="6287" y="2902"/>
                      <a:pt x="3385" y="4111"/>
                    </a:cubicBezTo>
                    <a:cubicBezTo>
                      <a:pt x="2177" y="4595"/>
                      <a:pt x="968" y="5079"/>
                      <a:pt x="0" y="5321"/>
                    </a:cubicBezTo>
                    <a:close/>
                  </a:path>
                </a:pathLst>
              </a:custGeom>
              <a:grpFill/>
              <a:ln w="2417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BB5C465-158D-DD9E-D096-A8F6DD704B1C}"/>
                  </a:ext>
                </a:extLst>
              </p:cNvPr>
              <p:cNvSpPr/>
              <p:nvPr/>
            </p:nvSpPr>
            <p:spPr>
              <a:xfrm>
                <a:off x="7338196" y="6557408"/>
                <a:ext cx="15236" cy="12092"/>
              </a:xfrm>
              <a:custGeom>
                <a:avLst/>
                <a:gdLst>
                  <a:gd name="connsiteX0" fmla="*/ 1935 w 15236"/>
                  <a:gd name="connsiteY0" fmla="*/ 8223 h 12092"/>
                  <a:gd name="connsiteX1" fmla="*/ 15236 w 15236"/>
                  <a:gd name="connsiteY1" fmla="*/ 0 h 12092"/>
                  <a:gd name="connsiteX2" fmla="*/ 3870 w 15236"/>
                  <a:gd name="connsiteY2" fmla="*/ 10399 h 12092"/>
                  <a:gd name="connsiteX3" fmla="*/ 3386 w 15236"/>
                  <a:gd name="connsiteY3" fmla="*/ 10883 h 12092"/>
                  <a:gd name="connsiteX4" fmla="*/ 0 w 15236"/>
                  <a:gd name="connsiteY4" fmla="*/ 12092 h 12092"/>
                  <a:gd name="connsiteX5" fmla="*/ 1210 w 15236"/>
                  <a:gd name="connsiteY5" fmla="*/ 8464 h 12092"/>
                  <a:gd name="connsiteX6" fmla="*/ 1935 w 15236"/>
                  <a:gd name="connsiteY6" fmla="*/ 8223 h 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6" h="12092">
                    <a:moveTo>
                      <a:pt x="1935" y="8223"/>
                    </a:moveTo>
                    <a:cubicBezTo>
                      <a:pt x="6772" y="5321"/>
                      <a:pt x="11367" y="2660"/>
                      <a:pt x="15236" y="0"/>
                    </a:cubicBezTo>
                    <a:cubicBezTo>
                      <a:pt x="10883" y="3628"/>
                      <a:pt x="7014" y="7013"/>
                      <a:pt x="3870" y="10399"/>
                    </a:cubicBezTo>
                    <a:cubicBezTo>
                      <a:pt x="3628" y="10641"/>
                      <a:pt x="3628" y="10641"/>
                      <a:pt x="3386" y="10883"/>
                    </a:cubicBezTo>
                    <a:cubicBezTo>
                      <a:pt x="2177" y="11367"/>
                      <a:pt x="968" y="11608"/>
                      <a:pt x="0" y="12092"/>
                    </a:cubicBezTo>
                    <a:cubicBezTo>
                      <a:pt x="968" y="11125"/>
                      <a:pt x="1451" y="9915"/>
                      <a:pt x="1210" y="8464"/>
                    </a:cubicBezTo>
                    <a:cubicBezTo>
                      <a:pt x="1451" y="8464"/>
                      <a:pt x="1693" y="8223"/>
                      <a:pt x="1935" y="8223"/>
                    </a:cubicBezTo>
                    <a:close/>
                  </a:path>
                </a:pathLst>
              </a:custGeom>
              <a:grpFill/>
              <a:ln w="2417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D7F05FD-1C9F-277A-E69A-F22853693810}"/>
                  </a:ext>
                </a:extLst>
              </p:cNvPr>
              <p:cNvSpPr/>
              <p:nvPr/>
            </p:nvSpPr>
            <p:spPr>
              <a:xfrm>
                <a:off x="6993811" y="6324147"/>
                <a:ext cx="70134" cy="11876"/>
              </a:xfrm>
              <a:custGeom>
                <a:avLst/>
                <a:gdLst>
                  <a:gd name="connsiteX0" fmla="*/ 35551 w 70134"/>
                  <a:gd name="connsiteY0" fmla="*/ 123 h 11876"/>
                  <a:gd name="connsiteX1" fmla="*/ 59735 w 70134"/>
                  <a:gd name="connsiteY1" fmla="*/ 4718 h 11876"/>
                  <a:gd name="connsiteX2" fmla="*/ 70135 w 70134"/>
                  <a:gd name="connsiteY2" fmla="*/ 9555 h 11876"/>
                  <a:gd name="connsiteX3" fmla="*/ 58768 w 70134"/>
                  <a:gd name="connsiteY3" fmla="*/ 11248 h 11876"/>
                  <a:gd name="connsiteX4" fmla="*/ 34826 w 70134"/>
                  <a:gd name="connsiteY4" fmla="*/ 11732 h 11876"/>
                  <a:gd name="connsiteX5" fmla="*/ 11125 w 70134"/>
                  <a:gd name="connsiteY5" fmla="*/ 9313 h 11876"/>
                  <a:gd name="connsiteX6" fmla="*/ 0 w 70134"/>
                  <a:gd name="connsiteY6" fmla="*/ 6653 h 11876"/>
                  <a:gd name="connsiteX7" fmla="*/ 10883 w 70134"/>
                  <a:gd name="connsiteY7" fmla="*/ 2542 h 11876"/>
                  <a:gd name="connsiteX8" fmla="*/ 35551 w 70134"/>
                  <a:gd name="connsiteY8" fmla="*/ 123 h 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4" h="11876">
                    <a:moveTo>
                      <a:pt x="35551" y="123"/>
                    </a:moveTo>
                    <a:cubicBezTo>
                      <a:pt x="44499" y="607"/>
                      <a:pt x="53447" y="2300"/>
                      <a:pt x="59735" y="4718"/>
                    </a:cubicBezTo>
                    <a:cubicBezTo>
                      <a:pt x="66265" y="6895"/>
                      <a:pt x="70135" y="9555"/>
                      <a:pt x="70135" y="9555"/>
                    </a:cubicBezTo>
                    <a:cubicBezTo>
                      <a:pt x="70135" y="9555"/>
                      <a:pt x="65539" y="10764"/>
                      <a:pt x="58768" y="11248"/>
                    </a:cubicBezTo>
                    <a:cubicBezTo>
                      <a:pt x="52238" y="11973"/>
                      <a:pt x="43532" y="11973"/>
                      <a:pt x="34826" y="11732"/>
                    </a:cubicBezTo>
                    <a:cubicBezTo>
                      <a:pt x="26361" y="11248"/>
                      <a:pt x="17655" y="10522"/>
                      <a:pt x="11125" y="9313"/>
                    </a:cubicBezTo>
                    <a:cubicBezTo>
                      <a:pt x="4595" y="8104"/>
                      <a:pt x="0" y="6653"/>
                      <a:pt x="0" y="6653"/>
                    </a:cubicBezTo>
                    <a:cubicBezTo>
                      <a:pt x="0" y="6653"/>
                      <a:pt x="4112" y="4235"/>
                      <a:pt x="10883" y="2542"/>
                    </a:cubicBezTo>
                    <a:cubicBezTo>
                      <a:pt x="17655" y="607"/>
                      <a:pt x="26603" y="-360"/>
                      <a:pt x="35551" y="123"/>
                    </a:cubicBezTo>
                    <a:close/>
                  </a:path>
                </a:pathLst>
              </a:custGeom>
              <a:grpFill/>
              <a:ln w="2417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FF09EC-47E4-63B0-D2EE-F978BA48DB5E}"/>
                  </a:ext>
                </a:extLst>
              </p:cNvPr>
              <p:cNvSpPr/>
              <p:nvPr/>
            </p:nvSpPr>
            <p:spPr>
              <a:xfrm>
                <a:off x="7028153" y="6514843"/>
                <a:ext cx="14994" cy="56107"/>
              </a:xfrm>
              <a:custGeom>
                <a:avLst/>
                <a:gdLst>
                  <a:gd name="connsiteX0" fmla="*/ 13301 w 14994"/>
                  <a:gd name="connsiteY0" fmla="*/ 46676 h 56107"/>
                  <a:gd name="connsiteX1" fmla="*/ 14510 w 14994"/>
                  <a:gd name="connsiteY1" fmla="*/ 53448 h 56107"/>
                  <a:gd name="connsiteX2" fmla="*/ 14994 w 14994"/>
                  <a:gd name="connsiteY2" fmla="*/ 56108 h 56107"/>
                  <a:gd name="connsiteX3" fmla="*/ 12576 w 14994"/>
                  <a:gd name="connsiteY3" fmla="*/ 54657 h 56107"/>
                  <a:gd name="connsiteX4" fmla="*/ 7255 w 14994"/>
                  <a:gd name="connsiteY4" fmla="*/ 49578 h 56107"/>
                  <a:gd name="connsiteX5" fmla="*/ 2177 w 14994"/>
                  <a:gd name="connsiteY5" fmla="*/ 40388 h 56107"/>
                  <a:gd name="connsiteX6" fmla="*/ 0 w 14994"/>
                  <a:gd name="connsiteY6" fmla="*/ 28538 h 56107"/>
                  <a:gd name="connsiteX7" fmla="*/ 1451 w 14994"/>
                  <a:gd name="connsiteY7" fmla="*/ 16687 h 56107"/>
                  <a:gd name="connsiteX8" fmla="*/ 5804 w 14994"/>
                  <a:gd name="connsiteY8" fmla="*/ 7255 h 56107"/>
                  <a:gd name="connsiteX9" fmla="*/ 10641 w 14994"/>
                  <a:gd name="connsiteY9" fmla="*/ 1693 h 56107"/>
                  <a:gd name="connsiteX10" fmla="*/ 12818 w 14994"/>
                  <a:gd name="connsiteY10" fmla="*/ 0 h 56107"/>
                  <a:gd name="connsiteX11" fmla="*/ 12576 w 14994"/>
                  <a:gd name="connsiteY11" fmla="*/ 2902 h 56107"/>
                  <a:gd name="connsiteX12" fmla="*/ 11850 w 14994"/>
                  <a:gd name="connsiteY12" fmla="*/ 9674 h 56107"/>
                  <a:gd name="connsiteX13" fmla="*/ 11367 w 14994"/>
                  <a:gd name="connsiteY13" fmla="*/ 28296 h 56107"/>
                  <a:gd name="connsiteX14" fmla="*/ 13301 w 14994"/>
                  <a:gd name="connsiteY14" fmla="*/ 46676 h 5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4" h="56107">
                    <a:moveTo>
                      <a:pt x="13301" y="46676"/>
                    </a:moveTo>
                    <a:cubicBezTo>
                      <a:pt x="13785" y="49336"/>
                      <a:pt x="14027" y="51513"/>
                      <a:pt x="14510" y="53448"/>
                    </a:cubicBezTo>
                    <a:cubicBezTo>
                      <a:pt x="14752" y="55140"/>
                      <a:pt x="14994" y="56108"/>
                      <a:pt x="14994" y="56108"/>
                    </a:cubicBezTo>
                    <a:cubicBezTo>
                      <a:pt x="14994" y="56108"/>
                      <a:pt x="14027" y="55624"/>
                      <a:pt x="12576" y="54657"/>
                    </a:cubicBezTo>
                    <a:cubicBezTo>
                      <a:pt x="11125" y="53689"/>
                      <a:pt x="9189" y="51997"/>
                      <a:pt x="7255" y="49578"/>
                    </a:cubicBezTo>
                    <a:cubicBezTo>
                      <a:pt x="5321" y="47160"/>
                      <a:pt x="3628" y="44016"/>
                      <a:pt x="2177" y="40388"/>
                    </a:cubicBezTo>
                    <a:cubicBezTo>
                      <a:pt x="967" y="36760"/>
                      <a:pt x="0" y="32649"/>
                      <a:pt x="0" y="28538"/>
                    </a:cubicBezTo>
                    <a:cubicBezTo>
                      <a:pt x="0" y="24426"/>
                      <a:pt x="483" y="20315"/>
                      <a:pt x="1451" y="16687"/>
                    </a:cubicBezTo>
                    <a:cubicBezTo>
                      <a:pt x="2660" y="13060"/>
                      <a:pt x="4111" y="9674"/>
                      <a:pt x="5804" y="7255"/>
                    </a:cubicBezTo>
                    <a:cubicBezTo>
                      <a:pt x="7497" y="4595"/>
                      <a:pt x="9432" y="2902"/>
                      <a:pt x="10641" y="1693"/>
                    </a:cubicBezTo>
                    <a:cubicBezTo>
                      <a:pt x="12092" y="484"/>
                      <a:pt x="12818" y="0"/>
                      <a:pt x="12818" y="0"/>
                    </a:cubicBezTo>
                    <a:cubicBezTo>
                      <a:pt x="12818" y="0"/>
                      <a:pt x="12818" y="968"/>
                      <a:pt x="12576" y="2902"/>
                    </a:cubicBezTo>
                    <a:cubicBezTo>
                      <a:pt x="12334" y="4595"/>
                      <a:pt x="12092" y="6772"/>
                      <a:pt x="11850" y="9674"/>
                    </a:cubicBezTo>
                    <a:cubicBezTo>
                      <a:pt x="11367" y="14995"/>
                      <a:pt x="11125" y="21766"/>
                      <a:pt x="11367" y="28296"/>
                    </a:cubicBezTo>
                    <a:cubicBezTo>
                      <a:pt x="11850" y="34826"/>
                      <a:pt x="12576" y="41355"/>
                      <a:pt x="13301" y="46676"/>
                    </a:cubicBezTo>
                    <a:close/>
                  </a:path>
                </a:pathLst>
              </a:custGeom>
              <a:grpFill/>
              <a:ln w="24174" cap="flat">
                <a:noFill/>
                <a:prstDash val="solid"/>
                <a:miter/>
              </a:ln>
            </p:spPr>
            <p:txBody>
              <a:bodyPr rtlCol="0" anchor="ctr"/>
              <a:lstStyle/>
              <a:p>
                <a:endParaRPr lang="en-US"/>
              </a:p>
            </p:txBody>
          </p:sp>
        </p:grpSp>
        <p:grpSp>
          <p:nvGrpSpPr>
            <p:cNvPr id="66"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8CC0470-CF91-B05B-B83D-58B257363F7C}"/>
                </a:ext>
              </a:extLst>
            </p:cNvPr>
            <p:cNvGrpSpPr/>
            <p:nvPr/>
          </p:nvGrpSpPr>
          <p:grpSpPr>
            <a:xfrm>
              <a:off x="1684859" y="5943850"/>
              <a:ext cx="499164" cy="1021790"/>
              <a:chOff x="1684859" y="5943850"/>
              <a:chExt cx="499164" cy="1021790"/>
            </a:xfrm>
            <a:grpFill/>
          </p:grpSpPr>
          <p:sp>
            <p:nvSpPr>
              <p:cNvPr id="113" name="Freeform: Shape 11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120C18E-E67F-5C62-50F2-CED5D9DA6511}"/>
                  </a:ext>
                </a:extLst>
              </p:cNvPr>
              <p:cNvSpPr/>
              <p:nvPr/>
            </p:nvSpPr>
            <p:spPr>
              <a:xfrm>
                <a:off x="1838430" y="6101533"/>
                <a:ext cx="967" cy="241"/>
              </a:xfrm>
              <a:custGeom>
                <a:avLst/>
                <a:gdLst>
                  <a:gd name="connsiteX0" fmla="*/ 0 w 967"/>
                  <a:gd name="connsiteY0" fmla="*/ 242 h 241"/>
                  <a:gd name="connsiteX1" fmla="*/ 967 w 967"/>
                  <a:gd name="connsiteY1" fmla="*/ 0 h 241"/>
                  <a:gd name="connsiteX2" fmla="*/ 726 w 967"/>
                  <a:gd name="connsiteY2" fmla="*/ 0 h 241"/>
                  <a:gd name="connsiteX3" fmla="*/ 0 w 967"/>
                  <a:gd name="connsiteY3" fmla="*/ 242 h 241"/>
                </a:gdLst>
                <a:ahLst/>
                <a:cxnLst>
                  <a:cxn ang="0">
                    <a:pos x="connsiteX0" y="connsiteY0"/>
                  </a:cxn>
                  <a:cxn ang="0">
                    <a:pos x="connsiteX1" y="connsiteY1"/>
                  </a:cxn>
                  <a:cxn ang="0">
                    <a:pos x="connsiteX2" y="connsiteY2"/>
                  </a:cxn>
                  <a:cxn ang="0">
                    <a:pos x="connsiteX3" y="connsiteY3"/>
                  </a:cxn>
                </a:cxnLst>
                <a:rect l="l" t="t" r="r" b="b"/>
                <a:pathLst>
                  <a:path w="967" h="241">
                    <a:moveTo>
                      <a:pt x="0" y="242"/>
                    </a:moveTo>
                    <a:cubicBezTo>
                      <a:pt x="242" y="242"/>
                      <a:pt x="484" y="0"/>
                      <a:pt x="967" y="0"/>
                    </a:cubicBezTo>
                    <a:cubicBezTo>
                      <a:pt x="967" y="0"/>
                      <a:pt x="967" y="0"/>
                      <a:pt x="726" y="0"/>
                    </a:cubicBezTo>
                    <a:cubicBezTo>
                      <a:pt x="484" y="0"/>
                      <a:pt x="242" y="0"/>
                      <a:pt x="0" y="242"/>
                    </a:cubicBezTo>
                    <a:close/>
                  </a:path>
                </a:pathLst>
              </a:custGeom>
              <a:grpFill/>
              <a:ln w="2417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DCD8DE4-2FB0-7FA1-E788-0148CD1E9431}"/>
                  </a:ext>
                </a:extLst>
              </p:cNvPr>
              <p:cNvSpPr/>
              <p:nvPr/>
            </p:nvSpPr>
            <p:spPr>
              <a:xfrm>
                <a:off x="1857777" y="6099598"/>
                <a:ext cx="1692" cy="1209"/>
              </a:xfrm>
              <a:custGeom>
                <a:avLst/>
                <a:gdLst>
                  <a:gd name="connsiteX0" fmla="*/ 0 w 1692"/>
                  <a:gd name="connsiteY0" fmla="*/ 0 h 1209"/>
                  <a:gd name="connsiteX1" fmla="*/ 0 w 1692"/>
                  <a:gd name="connsiteY1" fmla="*/ 0 h 1209"/>
                  <a:gd name="connsiteX2" fmla="*/ 1693 w 1692"/>
                  <a:gd name="connsiteY2" fmla="*/ 1209 h 1209"/>
                  <a:gd name="connsiteX3" fmla="*/ 0 w 1692"/>
                  <a:gd name="connsiteY3" fmla="*/ 0 h 1209"/>
                </a:gdLst>
                <a:ahLst/>
                <a:cxnLst>
                  <a:cxn ang="0">
                    <a:pos x="connsiteX0" y="connsiteY0"/>
                  </a:cxn>
                  <a:cxn ang="0">
                    <a:pos x="connsiteX1" y="connsiteY1"/>
                  </a:cxn>
                  <a:cxn ang="0">
                    <a:pos x="connsiteX2" y="connsiteY2"/>
                  </a:cxn>
                  <a:cxn ang="0">
                    <a:pos x="connsiteX3" y="connsiteY3"/>
                  </a:cxn>
                </a:cxnLst>
                <a:rect l="l" t="t" r="r" b="b"/>
                <a:pathLst>
                  <a:path w="1692" h="1209">
                    <a:moveTo>
                      <a:pt x="0" y="0"/>
                    </a:moveTo>
                    <a:cubicBezTo>
                      <a:pt x="0" y="0"/>
                      <a:pt x="0" y="0"/>
                      <a:pt x="0" y="0"/>
                    </a:cubicBezTo>
                    <a:cubicBezTo>
                      <a:pt x="484" y="484"/>
                      <a:pt x="967" y="968"/>
                      <a:pt x="1693" y="1209"/>
                    </a:cubicBezTo>
                    <a:cubicBezTo>
                      <a:pt x="1209" y="726"/>
                      <a:pt x="726" y="242"/>
                      <a:pt x="0" y="0"/>
                    </a:cubicBezTo>
                    <a:close/>
                  </a:path>
                </a:pathLst>
              </a:custGeom>
              <a:grpFill/>
              <a:ln w="2417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096BCC6-2825-8D40-D9F5-F8D8950B930B}"/>
                  </a:ext>
                </a:extLst>
              </p:cNvPr>
              <p:cNvSpPr/>
              <p:nvPr/>
            </p:nvSpPr>
            <p:spPr>
              <a:xfrm>
                <a:off x="1876157" y="6102016"/>
                <a:ext cx="7255" cy="7497"/>
              </a:xfrm>
              <a:custGeom>
                <a:avLst/>
                <a:gdLst>
                  <a:gd name="connsiteX0" fmla="*/ 6046 w 7255"/>
                  <a:gd name="connsiteY0" fmla="*/ 7497 h 7497"/>
                  <a:gd name="connsiteX1" fmla="*/ 6530 w 7255"/>
                  <a:gd name="connsiteY1" fmla="*/ 7255 h 7497"/>
                  <a:gd name="connsiteX2" fmla="*/ 7255 w 7255"/>
                  <a:gd name="connsiteY2" fmla="*/ 7013 h 7497"/>
                  <a:gd name="connsiteX3" fmla="*/ 0 w 7255"/>
                  <a:gd name="connsiteY3" fmla="*/ 0 h 7497"/>
                  <a:gd name="connsiteX4" fmla="*/ 6046 w 7255"/>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 h="7497">
                    <a:moveTo>
                      <a:pt x="6046" y="7497"/>
                    </a:moveTo>
                    <a:cubicBezTo>
                      <a:pt x="6288" y="7497"/>
                      <a:pt x="6288" y="7255"/>
                      <a:pt x="6530" y="7255"/>
                    </a:cubicBezTo>
                    <a:cubicBezTo>
                      <a:pt x="6772" y="7255"/>
                      <a:pt x="7013" y="7013"/>
                      <a:pt x="7255" y="7013"/>
                    </a:cubicBezTo>
                    <a:cubicBezTo>
                      <a:pt x="4837" y="4837"/>
                      <a:pt x="2419" y="2418"/>
                      <a:pt x="0" y="0"/>
                    </a:cubicBezTo>
                    <a:cubicBezTo>
                      <a:pt x="2177" y="2660"/>
                      <a:pt x="4353" y="5079"/>
                      <a:pt x="6046" y="7497"/>
                    </a:cubicBezTo>
                    <a:close/>
                  </a:path>
                </a:pathLst>
              </a:custGeom>
              <a:grpFill/>
              <a:ln w="2417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C322104-B5CD-60E6-675A-10DCD005D808}"/>
                  </a:ext>
                </a:extLst>
              </p:cNvPr>
              <p:cNvSpPr/>
              <p:nvPr/>
            </p:nvSpPr>
            <p:spPr>
              <a:xfrm>
                <a:off x="1836979" y="6083153"/>
                <a:ext cx="19589" cy="15719"/>
              </a:xfrm>
              <a:custGeom>
                <a:avLst/>
                <a:gdLst>
                  <a:gd name="connsiteX0" fmla="*/ 0 w 19589"/>
                  <a:gd name="connsiteY0" fmla="*/ 0 h 15719"/>
                  <a:gd name="connsiteX1" fmla="*/ 4111 w 19589"/>
                  <a:gd name="connsiteY1" fmla="*/ 4837 h 15719"/>
                  <a:gd name="connsiteX2" fmla="*/ 7739 w 19589"/>
                  <a:gd name="connsiteY2" fmla="*/ 9916 h 15719"/>
                  <a:gd name="connsiteX3" fmla="*/ 9915 w 19589"/>
                  <a:gd name="connsiteY3" fmla="*/ 11125 h 15719"/>
                  <a:gd name="connsiteX4" fmla="*/ 14511 w 19589"/>
                  <a:gd name="connsiteY4" fmla="*/ 11850 h 15719"/>
                  <a:gd name="connsiteX5" fmla="*/ 13060 w 19589"/>
                  <a:gd name="connsiteY5" fmla="*/ 12818 h 15719"/>
                  <a:gd name="connsiteX6" fmla="*/ 18622 w 19589"/>
                  <a:gd name="connsiteY6" fmla="*/ 15720 h 15719"/>
                  <a:gd name="connsiteX7" fmla="*/ 19589 w 19589"/>
                  <a:gd name="connsiteY7" fmla="*/ 15720 h 15719"/>
                  <a:gd name="connsiteX8" fmla="*/ 14269 w 19589"/>
                  <a:gd name="connsiteY8" fmla="*/ 11608 h 15719"/>
                  <a:gd name="connsiteX9" fmla="*/ 0 w 19589"/>
                  <a:gd name="connsiteY9" fmla="*/ 0 h 1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9" h="15719">
                    <a:moveTo>
                      <a:pt x="0" y="0"/>
                    </a:moveTo>
                    <a:cubicBezTo>
                      <a:pt x="1451" y="1693"/>
                      <a:pt x="2902" y="3144"/>
                      <a:pt x="4111" y="4837"/>
                    </a:cubicBezTo>
                    <a:cubicBezTo>
                      <a:pt x="5562" y="6530"/>
                      <a:pt x="6772" y="8464"/>
                      <a:pt x="7739" y="9916"/>
                    </a:cubicBezTo>
                    <a:cubicBezTo>
                      <a:pt x="8464" y="10157"/>
                      <a:pt x="9190" y="10641"/>
                      <a:pt x="9915" y="11125"/>
                    </a:cubicBezTo>
                    <a:cubicBezTo>
                      <a:pt x="12818" y="11367"/>
                      <a:pt x="14511" y="11850"/>
                      <a:pt x="14511" y="11850"/>
                    </a:cubicBezTo>
                    <a:cubicBezTo>
                      <a:pt x="14511" y="11850"/>
                      <a:pt x="14027" y="12092"/>
                      <a:pt x="13060" y="12818"/>
                    </a:cubicBezTo>
                    <a:cubicBezTo>
                      <a:pt x="14994" y="13785"/>
                      <a:pt x="16929" y="14752"/>
                      <a:pt x="18622" y="15720"/>
                    </a:cubicBezTo>
                    <a:cubicBezTo>
                      <a:pt x="19106" y="15720"/>
                      <a:pt x="19347" y="15720"/>
                      <a:pt x="19589" y="15720"/>
                    </a:cubicBezTo>
                    <a:cubicBezTo>
                      <a:pt x="17896" y="14269"/>
                      <a:pt x="16203" y="13059"/>
                      <a:pt x="14269" y="11608"/>
                    </a:cubicBezTo>
                    <a:cubicBezTo>
                      <a:pt x="9432" y="7497"/>
                      <a:pt x="4595" y="3628"/>
                      <a:pt x="0" y="0"/>
                    </a:cubicBezTo>
                    <a:close/>
                  </a:path>
                </a:pathLst>
              </a:custGeom>
              <a:grpFill/>
              <a:ln w="2417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524F2E6-D70F-050C-1A3A-E83A1ED9DF1D}"/>
                  </a:ext>
                </a:extLst>
              </p:cNvPr>
              <p:cNvSpPr/>
              <p:nvPr/>
            </p:nvSpPr>
            <p:spPr>
              <a:xfrm>
                <a:off x="1858261" y="6114350"/>
                <a:ext cx="3627" cy="1693"/>
              </a:xfrm>
              <a:custGeom>
                <a:avLst/>
                <a:gdLst>
                  <a:gd name="connsiteX0" fmla="*/ 3628 w 3627"/>
                  <a:gd name="connsiteY0" fmla="*/ 726 h 1693"/>
                  <a:gd name="connsiteX1" fmla="*/ 3628 w 3627"/>
                  <a:gd name="connsiteY1" fmla="*/ 0 h 1693"/>
                  <a:gd name="connsiteX2" fmla="*/ 0 w 3627"/>
                  <a:gd name="connsiteY2" fmla="*/ 1693 h 1693"/>
                  <a:gd name="connsiteX3" fmla="*/ 3628 w 3627"/>
                  <a:gd name="connsiteY3" fmla="*/ 726 h 1693"/>
                </a:gdLst>
                <a:ahLst/>
                <a:cxnLst>
                  <a:cxn ang="0">
                    <a:pos x="connsiteX0" y="connsiteY0"/>
                  </a:cxn>
                  <a:cxn ang="0">
                    <a:pos x="connsiteX1" y="connsiteY1"/>
                  </a:cxn>
                  <a:cxn ang="0">
                    <a:pos x="connsiteX2" y="connsiteY2"/>
                  </a:cxn>
                  <a:cxn ang="0">
                    <a:pos x="connsiteX3" y="connsiteY3"/>
                  </a:cxn>
                </a:cxnLst>
                <a:rect l="l" t="t" r="r" b="b"/>
                <a:pathLst>
                  <a:path w="3627" h="1693">
                    <a:moveTo>
                      <a:pt x="3628" y="726"/>
                    </a:moveTo>
                    <a:cubicBezTo>
                      <a:pt x="3628" y="484"/>
                      <a:pt x="3628" y="242"/>
                      <a:pt x="3628" y="0"/>
                    </a:cubicBezTo>
                    <a:cubicBezTo>
                      <a:pt x="2418" y="484"/>
                      <a:pt x="1209" y="1209"/>
                      <a:pt x="0" y="1693"/>
                    </a:cubicBezTo>
                    <a:cubicBezTo>
                      <a:pt x="967" y="1451"/>
                      <a:pt x="2418" y="968"/>
                      <a:pt x="3628" y="726"/>
                    </a:cubicBezTo>
                    <a:close/>
                  </a:path>
                </a:pathLst>
              </a:custGeom>
              <a:grpFill/>
              <a:ln w="2417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8261207-7B1A-7F37-AADB-681110BF4E89}"/>
                  </a:ext>
                </a:extLst>
              </p:cNvPr>
              <p:cNvSpPr/>
              <p:nvPr/>
            </p:nvSpPr>
            <p:spPr>
              <a:xfrm>
                <a:off x="1856568" y="6151111"/>
                <a:ext cx="21282" cy="5562"/>
              </a:xfrm>
              <a:custGeom>
                <a:avLst/>
                <a:gdLst>
                  <a:gd name="connsiteX0" fmla="*/ 18622 w 21282"/>
                  <a:gd name="connsiteY0" fmla="*/ 5562 h 5562"/>
                  <a:gd name="connsiteX1" fmla="*/ 20557 w 21282"/>
                  <a:gd name="connsiteY1" fmla="*/ 4353 h 5562"/>
                  <a:gd name="connsiteX2" fmla="*/ 20557 w 21282"/>
                  <a:gd name="connsiteY2" fmla="*/ 4353 h 5562"/>
                  <a:gd name="connsiteX3" fmla="*/ 21282 w 21282"/>
                  <a:gd name="connsiteY3" fmla="*/ 2177 h 5562"/>
                  <a:gd name="connsiteX4" fmla="*/ 19589 w 21282"/>
                  <a:gd name="connsiteY4" fmla="*/ 2660 h 5562"/>
                  <a:gd name="connsiteX5" fmla="*/ 10157 w 21282"/>
                  <a:gd name="connsiteY5" fmla="*/ 3144 h 5562"/>
                  <a:gd name="connsiteX6" fmla="*/ 13060 w 21282"/>
                  <a:gd name="connsiteY6" fmla="*/ 0 h 5562"/>
                  <a:gd name="connsiteX7" fmla="*/ 12576 w 21282"/>
                  <a:gd name="connsiteY7" fmla="*/ 242 h 5562"/>
                  <a:gd name="connsiteX8" fmla="*/ 0 w 21282"/>
                  <a:gd name="connsiteY8" fmla="*/ 5079 h 5562"/>
                  <a:gd name="connsiteX9" fmla="*/ 9916 w 21282"/>
                  <a:gd name="connsiteY9" fmla="*/ 5079 h 5562"/>
                  <a:gd name="connsiteX10" fmla="*/ 18622 w 21282"/>
                  <a:gd name="connsiteY10" fmla="*/ 5562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82" h="5562">
                    <a:moveTo>
                      <a:pt x="18622" y="5562"/>
                    </a:moveTo>
                    <a:cubicBezTo>
                      <a:pt x="19589" y="5079"/>
                      <a:pt x="20557" y="4595"/>
                      <a:pt x="20557" y="4353"/>
                    </a:cubicBezTo>
                    <a:cubicBezTo>
                      <a:pt x="20557" y="4353"/>
                      <a:pt x="20557" y="4353"/>
                      <a:pt x="20557" y="4353"/>
                    </a:cubicBezTo>
                    <a:cubicBezTo>
                      <a:pt x="20557" y="3628"/>
                      <a:pt x="21282" y="2902"/>
                      <a:pt x="21282" y="2177"/>
                    </a:cubicBezTo>
                    <a:cubicBezTo>
                      <a:pt x="20315" y="2419"/>
                      <a:pt x="20557" y="2419"/>
                      <a:pt x="19589" y="2660"/>
                    </a:cubicBezTo>
                    <a:cubicBezTo>
                      <a:pt x="14269" y="3386"/>
                      <a:pt x="10157" y="3144"/>
                      <a:pt x="10157" y="3144"/>
                    </a:cubicBezTo>
                    <a:cubicBezTo>
                      <a:pt x="10157" y="3144"/>
                      <a:pt x="11125" y="1935"/>
                      <a:pt x="13060" y="0"/>
                    </a:cubicBezTo>
                    <a:cubicBezTo>
                      <a:pt x="12818" y="0"/>
                      <a:pt x="12818" y="0"/>
                      <a:pt x="12576" y="242"/>
                    </a:cubicBezTo>
                    <a:cubicBezTo>
                      <a:pt x="7981" y="1935"/>
                      <a:pt x="3628" y="3628"/>
                      <a:pt x="0" y="5079"/>
                    </a:cubicBezTo>
                    <a:cubicBezTo>
                      <a:pt x="3144" y="4837"/>
                      <a:pt x="6288" y="4837"/>
                      <a:pt x="9916" y="5079"/>
                    </a:cubicBezTo>
                    <a:cubicBezTo>
                      <a:pt x="12818" y="5079"/>
                      <a:pt x="15720" y="5079"/>
                      <a:pt x="18622" y="5562"/>
                    </a:cubicBezTo>
                    <a:close/>
                  </a:path>
                </a:pathLst>
              </a:custGeom>
              <a:grpFill/>
              <a:ln w="2417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227DA71-1172-64A2-3749-947295030B89}"/>
                  </a:ext>
                </a:extLst>
              </p:cNvPr>
              <p:cNvSpPr/>
              <p:nvPr/>
            </p:nvSpPr>
            <p:spPr>
              <a:xfrm>
                <a:off x="1824886" y="6186178"/>
                <a:ext cx="11124" cy="6287"/>
              </a:xfrm>
              <a:custGeom>
                <a:avLst/>
                <a:gdLst>
                  <a:gd name="connsiteX0" fmla="*/ 6530 w 11124"/>
                  <a:gd name="connsiteY0" fmla="*/ 968 h 6287"/>
                  <a:gd name="connsiteX1" fmla="*/ 2177 w 11124"/>
                  <a:gd name="connsiteY1" fmla="*/ 4353 h 6287"/>
                  <a:gd name="connsiteX2" fmla="*/ 0 w 11124"/>
                  <a:gd name="connsiteY2" fmla="*/ 6288 h 6287"/>
                  <a:gd name="connsiteX3" fmla="*/ 7739 w 11124"/>
                  <a:gd name="connsiteY3" fmla="*/ 1693 h 6287"/>
                  <a:gd name="connsiteX4" fmla="*/ 11125 w 11124"/>
                  <a:gd name="connsiteY4" fmla="*/ 0 h 6287"/>
                  <a:gd name="connsiteX5" fmla="*/ 6530 w 11124"/>
                  <a:gd name="connsiteY5" fmla="*/ 968 h 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4" h="6287">
                    <a:moveTo>
                      <a:pt x="6530" y="968"/>
                    </a:moveTo>
                    <a:cubicBezTo>
                      <a:pt x="5079" y="2177"/>
                      <a:pt x="3869" y="3144"/>
                      <a:pt x="2177" y="4353"/>
                    </a:cubicBezTo>
                    <a:cubicBezTo>
                      <a:pt x="1451" y="4837"/>
                      <a:pt x="726" y="5562"/>
                      <a:pt x="0" y="6288"/>
                    </a:cubicBezTo>
                    <a:cubicBezTo>
                      <a:pt x="2660" y="4595"/>
                      <a:pt x="5321" y="3144"/>
                      <a:pt x="7739" y="1693"/>
                    </a:cubicBezTo>
                    <a:cubicBezTo>
                      <a:pt x="8948" y="968"/>
                      <a:pt x="10157" y="484"/>
                      <a:pt x="11125" y="0"/>
                    </a:cubicBezTo>
                    <a:cubicBezTo>
                      <a:pt x="9674" y="242"/>
                      <a:pt x="8223" y="484"/>
                      <a:pt x="6530" y="968"/>
                    </a:cubicBezTo>
                    <a:close/>
                  </a:path>
                </a:pathLst>
              </a:custGeom>
              <a:grpFill/>
              <a:ln w="2417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825B558-4A66-D39D-6CEC-1955C499AA0E}"/>
                  </a:ext>
                </a:extLst>
              </p:cNvPr>
              <p:cNvSpPr/>
              <p:nvPr/>
            </p:nvSpPr>
            <p:spPr>
              <a:xfrm>
                <a:off x="1832867" y="6181583"/>
                <a:ext cx="31439" cy="15236"/>
              </a:xfrm>
              <a:custGeom>
                <a:avLst/>
                <a:gdLst>
                  <a:gd name="connsiteX0" fmla="*/ 12818 w 31439"/>
                  <a:gd name="connsiteY0" fmla="*/ 2902 h 15236"/>
                  <a:gd name="connsiteX1" fmla="*/ 3628 w 31439"/>
                  <a:gd name="connsiteY1" fmla="*/ 11850 h 15236"/>
                  <a:gd name="connsiteX2" fmla="*/ 0 w 31439"/>
                  <a:gd name="connsiteY2" fmla="*/ 15236 h 15236"/>
                  <a:gd name="connsiteX3" fmla="*/ 15720 w 31439"/>
                  <a:gd name="connsiteY3" fmla="*/ 6288 h 15236"/>
                  <a:gd name="connsiteX4" fmla="*/ 23459 w 31439"/>
                  <a:gd name="connsiteY4" fmla="*/ 2902 h 15236"/>
                  <a:gd name="connsiteX5" fmla="*/ 29505 w 31439"/>
                  <a:gd name="connsiteY5" fmla="*/ 726 h 15236"/>
                  <a:gd name="connsiteX6" fmla="*/ 31440 w 31439"/>
                  <a:gd name="connsiteY6" fmla="*/ 0 h 15236"/>
                  <a:gd name="connsiteX7" fmla="*/ 12818 w 31439"/>
                  <a:gd name="connsiteY7" fmla="*/ 2902 h 15236"/>
                  <a:gd name="connsiteX8" fmla="*/ 12818 w 31439"/>
                  <a:gd name="connsiteY8" fmla="*/ 2902 h 1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9" h="15236">
                    <a:moveTo>
                      <a:pt x="12818" y="2902"/>
                    </a:moveTo>
                    <a:cubicBezTo>
                      <a:pt x="10641" y="5079"/>
                      <a:pt x="7497" y="8223"/>
                      <a:pt x="3628" y="11850"/>
                    </a:cubicBezTo>
                    <a:cubicBezTo>
                      <a:pt x="2418" y="12818"/>
                      <a:pt x="1209" y="14027"/>
                      <a:pt x="0" y="15236"/>
                    </a:cubicBezTo>
                    <a:cubicBezTo>
                      <a:pt x="5562" y="11609"/>
                      <a:pt x="10883" y="8465"/>
                      <a:pt x="15720" y="6288"/>
                    </a:cubicBezTo>
                    <a:cubicBezTo>
                      <a:pt x="18380" y="4837"/>
                      <a:pt x="21040" y="3870"/>
                      <a:pt x="23459" y="2902"/>
                    </a:cubicBezTo>
                    <a:cubicBezTo>
                      <a:pt x="25877" y="1935"/>
                      <a:pt x="27812" y="1209"/>
                      <a:pt x="29505" y="726"/>
                    </a:cubicBezTo>
                    <a:cubicBezTo>
                      <a:pt x="30230" y="484"/>
                      <a:pt x="30956" y="242"/>
                      <a:pt x="31440" y="0"/>
                    </a:cubicBezTo>
                    <a:cubicBezTo>
                      <a:pt x="25877" y="726"/>
                      <a:pt x="19589" y="1693"/>
                      <a:pt x="12818" y="2902"/>
                    </a:cubicBezTo>
                    <a:cubicBezTo>
                      <a:pt x="13059" y="2902"/>
                      <a:pt x="12818" y="2902"/>
                      <a:pt x="12818" y="2902"/>
                    </a:cubicBezTo>
                    <a:close/>
                  </a:path>
                </a:pathLst>
              </a:custGeom>
              <a:grpFill/>
              <a:ln w="2417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312F40-E51B-EC5B-04C2-1F5388F2AB52}"/>
                  </a:ext>
                </a:extLst>
              </p:cNvPr>
              <p:cNvSpPr/>
              <p:nvPr/>
            </p:nvSpPr>
            <p:spPr>
              <a:xfrm>
                <a:off x="1821017" y="6258489"/>
                <a:ext cx="6771" cy="6771"/>
              </a:xfrm>
              <a:custGeom>
                <a:avLst/>
                <a:gdLst>
                  <a:gd name="connsiteX0" fmla="*/ 5804 w 6771"/>
                  <a:gd name="connsiteY0" fmla="*/ 2418 h 6771"/>
                  <a:gd name="connsiteX1" fmla="*/ 6772 w 6771"/>
                  <a:gd name="connsiteY1" fmla="*/ 0 h 6771"/>
                  <a:gd name="connsiteX2" fmla="*/ 0 w 6771"/>
                  <a:gd name="connsiteY2" fmla="*/ 6772 h 6771"/>
                  <a:gd name="connsiteX3" fmla="*/ 5804 w 6771"/>
                  <a:gd name="connsiteY3" fmla="*/ 2418 h 6771"/>
                </a:gdLst>
                <a:ahLst/>
                <a:cxnLst>
                  <a:cxn ang="0">
                    <a:pos x="connsiteX0" y="connsiteY0"/>
                  </a:cxn>
                  <a:cxn ang="0">
                    <a:pos x="connsiteX1" y="connsiteY1"/>
                  </a:cxn>
                  <a:cxn ang="0">
                    <a:pos x="connsiteX2" y="connsiteY2"/>
                  </a:cxn>
                  <a:cxn ang="0">
                    <a:pos x="connsiteX3" y="connsiteY3"/>
                  </a:cxn>
                </a:cxnLst>
                <a:rect l="l" t="t" r="r" b="b"/>
                <a:pathLst>
                  <a:path w="6771" h="6771">
                    <a:moveTo>
                      <a:pt x="5804" y="2418"/>
                    </a:moveTo>
                    <a:cubicBezTo>
                      <a:pt x="6046" y="1693"/>
                      <a:pt x="6530" y="726"/>
                      <a:pt x="6772" y="0"/>
                    </a:cubicBezTo>
                    <a:cubicBezTo>
                      <a:pt x="4595" y="2418"/>
                      <a:pt x="2177" y="4595"/>
                      <a:pt x="0" y="6772"/>
                    </a:cubicBezTo>
                    <a:cubicBezTo>
                      <a:pt x="2177" y="4837"/>
                      <a:pt x="4353" y="3628"/>
                      <a:pt x="5804" y="2418"/>
                    </a:cubicBezTo>
                    <a:close/>
                  </a:path>
                </a:pathLst>
              </a:custGeom>
              <a:grpFill/>
              <a:ln w="2417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8E496AC-3E34-46EB-752F-46C35BBA41D7}"/>
                  </a:ext>
                </a:extLst>
              </p:cNvPr>
              <p:cNvSpPr/>
              <p:nvPr/>
            </p:nvSpPr>
            <p:spPr>
              <a:xfrm>
                <a:off x="1786917" y="6332977"/>
                <a:ext cx="6771" cy="8948"/>
              </a:xfrm>
              <a:custGeom>
                <a:avLst/>
                <a:gdLst>
                  <a:gd name="connsiteX0" fmla="*/ 3386 w 6771"/>
                  <a:gd name="connsiteY0" fmla="*/ 5562 h 8948"/>
                  <a:gd name="connsiteX1" fmla="*/ 5562 w 6771"/>
                  <a:gd name="connsiteY1" fmla="*/ 3869 h 8948"/>
                  <a:gd name="connsiteX2" fmla="*/ 6772 w 6771"/>
                  <a:gd name="connsiteY2" fmla="*/ 0 h 8948"/>
                  <a:gd name="connsiteX3" fmla="*/ 0 w 6771"/>
                  <a:gd name="connsiteY3" fmla="*/ 8948 h 8948"/>
                  <a:gd name="connsiteX4" fmla="*/ 3386 w 6771"/>
                  <a:gd name="connsiteY4" fmla="*/ 5562 h 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 h="8948">
                    <a:moveTo>
                      <a:pt x="3386" y="5562"/>
                    </a:moveTo>
                    <a:cubicBezTo>
                      <a:pt x="4111" y="4837"/>
                      <a:pt x="4837" y="4353"/>
                      <a:pt x="5562" y="3869"/>
                    </a:cubicBezTo>
                    <a:cubicBezTo>
                      <a:pt x="5804" y="2418"/>
                      <a:pt x="6288" y="1451"/>
                      <a:pt x="6772" y="0"/>
                    </a:cubicBezTo>
                    <a:cubicBezTo>
                      <a:pt x="4353" y="3144"/>
                      <a:pt x="2177" y="6288"/>
                      <a:pt x="0" y="8948"/>
                    </a:cubicBezTo>
                    <a:cubicBezTo>
                      <a:pt x="1209" y="7739"/>
                      <a:pt x="2418" y="6530"/>
                      <a:pt x="3386" y="5562"/>
                    </a:cubicBezTo>
                    <a:close/>
                  </a:path>
                </a:pathLst>
              </a:custGeom>
              <a:grpFill/>
              <a:ln w="2417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FE4CB78-3843-639A-3FBC-23ECA2771F04}"/>
                  </a:ext>
                </a:extLst>
              </p:cNvPr>
              <p:cNvSpPr/>
              <p:nvPr/>
            </p:nvSpPr>
            <p:spPr>
              <a:xfrm>
                <a:off x="2071083" y="6088473"/>
                <a:ext cx="18379" cy="6287"/>
              </a:xfrm>
              <a:custGeom>
                <a:avLst/>
                <a:gdLst>
                  <a:gd name="connsiteX0" fmla="*/ 18380 w 18379"/>
                  <a:gd name="connsiteY0" fmla="*/ 6288 h 6287"/>
                  <a:gd name="connsiteX1" fmla="*/ 11850 w 18379"/>
                  <a:gd name="connsiteY1" fmla="*/ 3144 h 6287"/>
                  <a:gd name="connsiteX2" fmla="*/ 5804 w 18379"/>
                  <a:gd name="connsiteY2" fmla="*/ 0 h 6287"/>
                  <a:gd name="connsiteX3" fmla="*/ 4595 w 18379"/>
                  <a:gd name="connsiteY3" fmla="*/ 483 h 6287"/>
                  <a:gd name="connsiteX4" fmla="*/ 0 w 18379"/>
                  <a:gd name="connsiteY4" fmla="*/ 2418 h 6287"/>
                  <a:gd name="connsiteX5" fmla="*/ 7255 w 18379"/>
                  <a:gd name="connsiteY5" fmla="*/ 3386 h 6287"/>
                  <a:gd name="connsiteX6" fmla="*/ 18380 w 18379"/>
                  <a:gd name="connsiteY6" fmla="*/ 6288 h 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9" h="6287">
                    <a:moveTo>
                      <a:pt x="18380" y="6288"/>
                    </a:moveTo>
                    <a:cubicBezTo>
                      <a:pt x="16203" y="5321"/>
                      <a:pt x="13785" y="4111"/>
                      <a:pt x="11850" y="3144"/>
                    </a:cubicBezTo>
                    <a:cubicBezTo>
                      <a:pt x="9432" y="1935"/>
                      <a:pt x="7497" y="967"/>
                      <a:pt x="5804" y="0"/>
                    </a:cubicBezTo>
                    <a:cubicBezTo>
                      <a:pt x="5321" y="242"/>
                      <a:pt x="5079" y="242"/>
                      <a:pt x="4595" y="483"/>
                    </a:cubicBezTo>
                    <a:cubicBezTo>
                      <a:pt x="2902" y="967"/>
                      <a:pt x="1451" y="1693"/>
                      <a:pt x="0" y="2418"/>
                    </a:cubicBezTo>
                    <a:cubicBezTo>
                      <a:pt x="2418" y="2660"/>
                      <a:pt x="4837" y="2902"/>
                      <a:pt x="7255" y="3386"/>
                    </a:cubicBezTo>
                    <a:cubicBezTo>
                      <a:pt x="11125" y="4111"/>
                      <a:pt x="14752" y="5079"/>
                      <a:pt x="18380" y="6288"/>
                    </a:cubicBezTo>
                    <a:close/>
                  </a:path>
                </a:pathLst>
              </a:custGeom>
              <a:grpFill/>
              <a:ln w="2417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6273A79-B5A7-EDCD-847F-E53F707AAF26}"/>
                  </a:ext>
                </a:extLst>
              </p:cNvPr>
              <p:cNvSpPr/>
              <p:nvPr/>
            </p:nvSpPr>
            <p:spPr>
              <a:xfrm>
                <a:off x="2051978" y="6098388"/>
                <a:ext cx="2418" cy="483"/>
              </a:xfrm>
              <a:custGeom>
                <a:avLst/>
                <a:gdLst>
                  <a:gd name="connsiteX0" fmla="*/ 967 w 2418"/>
                  <a:gd name="connsiteY0" fmla="*/ 0 h 483"/>
                  <a:gd name="connsiteX1" fmla="*/ 0 w 2418"/>
                  <a:gd name="connsiteY1" fmla="*/ 484 h 483"/>
                  <a:gd name="connsiteX2" fmla="*/ 2418 w 2418"/>
                  <a:gd name="connsiteY2" fmla="*/ 484 h 483"/>
                  <a:gd name="connsiteX3" fmla="*/ 967 w 2418"/>
                  <a:gd name="connsiteY3" fmla="*/ 0 h 483"/>
                </a:gdLst>
                <a:ahLst/>
                <a:cxnLst>
                  <a:cxn ang="0">
                    <a:pos x="connsiteX0" y="connsiteY0"/>
                  </a:cxn>
                  <a:cxn ang="0">
                    <a:pos x="connsiteX1" y="connsiteY1"/>
                  </a:cxn>
                  <a:cxn ang="0">
                    <a:pos x="connsiteX2" y="connsiteY2"/>
                  </a:cxn>
                  <a:cxn ang="0">
                    <a:pos x="connsiteX3" y="connsiteY3"/>
                  </a:cxn>
                </a:cxnLst>
                <a:rect l="l" t="t" r="r" b="b"/>
                <a:pathLst>
                  <a:path w="2418" h="483">
                    <a:moveTo>
                      <a:pt x="967" y="0"/>
                    </a:moveTo>
                    <a:cubicBezTo>
                      <a:pt x="726" y="242"/>
                      <a:pt x="242" y="242"/>
                      <a:pt x="0" y="484"/>
                    </a:cubicBezTo>
                    <a:cubicBezTo>
                      <a:pt x="726" y="484"/>
                      <a:pt x="1451" y="484"/>
                      <a:pt x="2418" y="484"/>
                    </a:cubicBezTo>
                    <a:cubicBezTo>
                      <a:pt x="1935" y="242"/>
                      <a:pt x="1451" y="0"/>
                      <a:pt x="967" y="0"/>
                    </a:cubicBezTo>
                    <a:close/>
                  </a:path>
                </a:pathLst>
              </a:custGeom>
              <a:grpFill/>
              <a:ln w="2417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CBA159C-6A42-5040-EFE3-8C45D66452DE}"/>
                  </a:ext>
                </a:extLst>
              </p:cNvPr>
              <p:cNvSpPr/>
              <p:nvPr/>
            </p:nvSpPr>
            <p:spPr>
              <a:xfrm>
                <a:off x="2005302" y="5943850"/>
                <a:ext cx="7255" cy="11366"/>
              </a:xfrm>
              <a:custGeom>
                <a:avLst/>
                <a:gdLst>
                  <a:gd name="connsiteX0" fmla="*/ 7255 w 7255"/>
                  <a:gd name="connsiteY0" fmla="*/ 0 h 11366"/>
                  <a:gd name="connsiteX1" fmla="*/ 5804 w 7255"/>
                  <a:gd name="connsiteY1" fmla="*/ 1451 h 11366"/>
                  <a:gd name="connsiteX2" fmla="*/ 3628 w 7255"/>
                  <a:gd name="connsiteY2" fmla="*/ 3386 h 11366"/>
                  <a:gd name="connsiteX3" fmla="*/ 0 w 7255"/>
                  <a:gd name="connsiteY3" fmla="*/ 11367 h 11366"/>
                  <a:gd name="connsiteX4" fmla="*/ 726 w 7255"/>
                  <a:gd name="connsiteY4" fmla="*/ 9916 h 11366"/>
                  <a:gd name="connsiteX5" fmla="*/ 7255 w 7255"/>
                  <a:gd name="connsiteY5" fmla="*/ 0 h 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5" h="11366">
                    <a:moveTo>
                      <a:pt x="7255" y="0"/>
                    </a:moveTo>
                    <a:cubicBezTo>
                      <a:pt x="6772" y="484"/>
                      <a:pt x="6288" y="968"/>
                      <a:pt x="5804" y="1451"/>
                    </a:cubicBezTo>
                    <a:cubicBezTo>
                      <a:pt x="4837" y="2419"/>
                      <a:pt x="4111" y="3144"/>
                      <a:pt x="3628" y="3386"/>
                    </a:cubicBezTo>
                    <a:cubicBezTo>
                      <a:pt x="2418" y="6046"/>
                      <a:pt x="1209" y="8706"/>
                      <a:pt x="0" y="11367"/>
                    </a:cubicBezTo>
                    <a:cubicBezTo>
                      <a:pt x="242" y="10883"/>
                      <a:pt x="484" y="10399"/>
                      <a:pt x="726" y="9916"/>
                    </a:cubicBezTo>
                    <a:cubicBezTo>
                      <a:pt x="2902" y="6530"/>
                      <a:pt x="5079" y="3144"/>
                      <a:pt x="7255" y="0"/>
                    </a:cubicBezTo>
                    <a:close/>
                  </a:path>
                </a:pathLst>
              </a:custGeom>
              <a:grpFill/>
              <a:ln w="2417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ECADFA6-6E77-A721-35D5-1CD8017F6A0D}"/>
                  </a:ext>
                </a:extLst>
              </p:cNvPr>
              <p:cNvSpPr/>
              <p:nvPr/>
            </p:nvSpPr>
            <p:spPr>
              <a:xfrm>
                <a:off x="1836979" y="6106128"/>
                <a:ext cx="15961" cy="7255"/>
              </a:xfrm>
              <a:custGeom>
                <a:avLst/>
                <a:gdLst>
                  <a:gd name="connsiteX0" fmla="*/ 0 w 15961"/>
                  <a:gd name="connsiteY0" fmla="*/ 7255 h 7255"/>
                  <a:gd name="connsiteX1" fmla="*/ 13785 w 15961"/>
                  <a:gd name="connsiteY1" fmla="*/ 2419 h 7255"/>
                  <a:gd name="connsiteX2" fmla="*/ 15962 w 15961"/>
                  <a:gd name="connsiteY2" fmla="*/ 1935 h 7255"/>
                  <a:gd name="connsiteX3" fmla="*/ 11850 w 15961"/>
                  <a:gd name="connsiteY3" fmla="*/ 0 h 7255"/>
                  <a:gd name="connsiteX4" fmla="*/ 0 w 15961"/>
                  <a:gd name="connsiteY4" fmla="*/ 7255 h 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1" h="7255">
                    <a:moveTo>
                      <a:pt x="0" y="7255"/>
                    </a:moveTo>
                    <a:cubicBezTo>
                      <a:pt x="4595" y="5321"/>
                      <a:pt x="9190" y="3628"/>
                      <a:pt x="13785" y="2419"/>
                    </a:cubicBezTo>
                    <a:cubicBezTo>
                      <a:pt x="14511" y="2177"/>
                      <a:pt x="15236" y="2177"/>
                      <a:pt x="15962" y="1935"/>
                    </a:cubicBezTo>
                    <a:cubicBezTo>
                      <a:pt x="14511" y="1209"/>
                      <a:pt x="13301" y="726"/>
                      <a:pt x="11850" y="0"/>
                    </a:cubicBezTo>
                    <a:cubicBezTo>
                      <a:pt x="8464" y="2177"/>
                      <a:pt x="4353" y="4595"/>
                      <a:pt x="0" y="7255"/>
                    </a:cubicBezTo>
                    <a:close/>
                  </a:path>
                </a:pathLst>
              </a:custGeom>
              <a:grpFill/>
              <a:ln w="2417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F8DA05F-B379-48EB-AC62-D3FC9C31EA3E}"/>
                  </a:ext>
                </a:extLst>
              </p:cNvPr>
              <p:cNvSpPr/>
              <p:nvPr/>
            </p:nvSpPr>
            <p:spPr>
              <a:xfrm>
                <a:off x="1969025" y="6015920"/>
                <a:ext cx="1209" cy="5320"/>
              </a:xfrm>
              <a:custGeom>
                <a:avLst/>
                <a:gdLst>
                  <a:gd name="connsiteX0" fmla="*/ 484 w 1209"/>
                  <a:gd name="connsiteY0" fmla="*/ 0 h 5320"/>
                  <a:gd name="connsiteX1" fmla="*/ 0 w 1209"/>
                  <a:gd name="connsiteY1" fmla="*/ 5321 h 5320"/>
                  <a:gd name="connsiteX2" fmla="*/ 1209 w 1209"/>
                  <a:gd name="connsiteY2" fmla="*/ 4353 h 5320"/>
                  <a:gd name="connsiteX3" fmla="*/ 484 w 1209"/>
                  <a:gd name="connsiteY3" fmla="*/ 0 h 5320"/>
                </a:gdLst>
                <a:ahLst/>
                <a:cxnLst>
                  <a:cxn ang="0">
                    <a:pos x="connsiteX0" y="connsiteY0"/>
                  </a:cxn>
                  <a:cxn ang="0">
                    <a:pos x="connsiteX1" y="connsiteY1"/>
                  </a:cxn>
                  <a:cxn ang="0">
                    <a:pos x="connsiteX2" y="connsiteY2"/>
                  </a:cxn>
                  <a:cxn ang="0">
                    <a:pos x="connsiteX3" y="connsiteY3"/>
                  </a:cxn>
                </a:cxnLst>
                <a:rect l="l" t="t" r="r" b="b"/>
                <a:pathLst>
                  <a:path w="1209" h="5320">
                    <a:moveTo>
                      <a:pt x="484" y="0"/>
                    </a:moveTo>
                    <a:cubicBezTo>
                      <a:pt x="242" y="1693"/>
                      <a:pt x="0" y="3628"/>
                      <a:pt x="0" y="5321"/>
                    </a:cubicBezTo>
                    <a:cubicBezTo>
                      <a:pt x="484" y="5079"/>
                      <a:pt x="726" y="4837"/>
                      <a:pt x="1209" y="4353"/>
                    </a:cubicBezTo>
                    <a:cubicBezTo>
                      <a:pt x="967" y="3144"/>
                      <a:pt x="726" y="1693"/>
                      <a:pt x="484" y="0"/>
                    </a:cubicBezTo>
                    <a:close/>
                  </a:path>
                </a:pathLst>
              </a:custGeom>
              <a:grpFill/>
              <a:ln w="2417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36278A6-0182-EC42-3812-674F4984CD11}"/>
                  </a:ext>
                </a:extLst>
              </p:cNvPr>
              <p:cNvSpPr/>
              <p:nvPr/>
            </p:nvSpPr>
            <p:spPr>
              <a:xfrm>
                <a:off x="1684859" y="6096454"/>
                <a:ext cx="1692" cy="967"/>
              </a:xfrm>
              <a:custGeom>
                <a:avLst/>
                <a:gdLst>
                  <a:gd name="connsiteX0" fmla="*/ 1209 w 1692"/>
                  <a:gd name="connsiteY0" fmla="*/ 483 h 967"/>
                  <a:gd name="connsiteX1" fmla="*/ 1693 w 1692"/>
                  <a:gd name="connsiteY1" fmla="*/ 0 h 967"/>
                  <a:gd name="connsiteX2" fmla="*/ 0 w 1692"/>
                  <a:gd name="connsiteY2" fmla="*/ 967 h 967"/>
                  <a:gd name="connsiteX3" fmla="*/ 1209 w 1692"/>
                  <a:gd name="connsiteY3" fmla="*/ 483 h 967"/>
                </a:gdLst>
                <a:ahLst/>
                <a:cxnLst>
                  <a:cxn ang="0">
                    <a:pos x="connsiteX0" y="connsiteY0"/>
                  </a:cxn>
                  <a:cxn ang="0">
                    <a:pos x="connsiteX1" y="connsiteY1"/>
                  </a:cxn>
                  <a:cxn ang="0">
                    <a:pos x="connsiteX2" y="connsiteY2"/>
                  </a:cxn>
                  <a:cxn ang="0">
                    <a:pos x="connsiteX3" y="connsiteY3"/>
                  </a:cxn>
                </a:cxnLst>
                <a:rect l="l" t="t" r="r" b="b"/>
                <a:pathLst>
                  <a:path w="1692" h="967">
                    <a:moveTo>
                      <a:pt x="1209" y="483"/>
                    </a:moveTo>
                    <a:cubicBezTo>
                      <a:pt x="1451" y="242"/>
                      <a:pt x="1451" y="242"/>
                      <a:pt x="1693" y="0"/>
                    </a:cubicBezTo>
                    <a:cubicBezTo>
                      <a:pt x="1209" y="242"/>
                      <a:pt x="726" y="726"/>
                      <a:pt x="0" y="967"/>
                    </a:cubicBezTo>
                    <a:cubicBezTo>
                      <a:pt x="484" y="726"/>
                      <a:pt x="967" y="483"/>
                      <a:pt x="1209" y="483"/>
                    </a:cubicBezTo>
                    <a:close/>
                  </a:path>
                </a:pathLst>
              </a:custGeom>
              <a:grpFill/>
              <a:ln w="2417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AE27170-7D48-A443-03B9-9CA92BC76549}"/>
                  </a:ext>
                </a:extLst>
              </p:cNvPr>
              <p:cNvSpPr/>
              <p:nvPr/>
            </p:nvSpPr>
            <p:spPr>
              <a:xfrm>
                <a:off x="1718959" y="6083394"/>
                <a:ext cx="5804" cy="2660"/>
              </a:xfrm>
              <a:custGeom>
                <a:avLst/>
                <a:gdLst>
                  <a:gd name="connsiteX0" fmla="*/ 0 w 5804"/>
                  <a:gd name="connsiteY0" fmla="*/ 2660 h 2660"/>
                  <a:gd name="connsiteX1" fmla="*/ 1693 w 5804"/>
                  <a:gd name="connsiteY1" fmla="*/ 1693 h 2660"/>
                  <a:gd name="connsiteX2" fmla="*/ 5804 w 5804"/>
                  <a:gd name="connsiteY2" fmla="*/ 0 h 2660"/>
                  <a:gd name="connsiteX3" fmla="*/ 1693 w 5804"/>
                  <a:gd name="connsiteY3" fmla="*/ 726 h 2660"/>
                  <a:gd name="connsiteX4" fmla="*/ 0 w 5804"/>
                  <a:gd name="connsiteY4" fmla="*/ 2660 h 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 h="2660">
                    <a:moveTo>
                      <a:pt x="0" y="2660"/>
                    </a:moveTo>
                    <a:cubicBezTo>
                      <a:pt x="484" y="2419"/>
                      <a:pt x="1209" y="1935"/>
                      <a:pt x="1693" y="1693"/>
                    </a:cubicBezTo>
                    <a:cubicBezTo>
                      <a:pt x="3144" y="968"/>
                      <a:pt x="4595" y="484"/>
                      <a:pt x="5804" y="0"/>
                    </a:cubicBezTo>
                    <a:cubicBezTo>
                      <a:pt x="4353" y="242"/>
                      <a:pt x="2902" y="484"/>
                      <a:pt x="1693" y="726"/>
                    </a:cubicBezTo>
                    <a:cubicBezTo>
                      <a:pt x="1209" y="1451"/>
                      <a:pt x="484" y="1935"/>
                      <a:pt x="0" y="2660"/>
                    </a:cubicBezTo>
                    <a:close/>
                  </a:path>
                </a:pathLst>
              </a:custGeom>
              <a:grpFill/>
              <a:ln w="2417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8EB2164-9A50-AFCD-907F-23F218F56C97}"/>
                  </a:ext>
                </a:extLst>
              </p:cNvPr>
              <p:cNvSpPr/>
              <p:nvPr/>
            </p:nvSpPr>
            <p:spPr>
              <a:xfrm>
                <a:off x="1871804" y="6002619"/>
                <a:ext cx="2418" cy="5320"/>
              </a:xfrm>
              <a:custGeom>
                <a:avLst/>
                <a:gdLst>
                  <a:gd name="connsiteX0" fmla="*/ 0 w 2418"/>
                  <a:gd name="connsiteY0" fmla="*/ 1693 h 5320"/>
                  <a:gd name="connsiteX1" fmla="*/ 2419 w 2418"/>
                  <a:gd name="connsiteY1" fmla="*/ 5321 h 5320"/>
                  <a:gd name="connsiteX2" fmla="*/ 242 w 2418"/>
                  <a:gd name="connsiteY2" fmla="*/ 0 h 5320"/>
                  <a:gd name="connsiteX3" fmla="*/ 0 w 2418"/>
                  <a:gd name="connsiteY3" fmla="*/ 1693 h 5320"/>
                </a:gdLst>
                <a:ahLst/>
                <a:cxnLst>
                  <a:cxn ang="0">
                    <a:pos x="connsiteX0" y="connsiteY0"/>
                  </a:cxn>
                  <a:cxn ang="0">
                    <a:pos x="connsiteX1" y="connsiteY1"/>
                  </a:cxn>
                  <a:cxn ang="0">
                    <a:pos x="connsiteX2" y="connsiteY2"/>
                  </a:cxn>
                  <a:cxn ang="0">
                    <a:pos x="connsiteX3" y="connsiteY3"/>
                  </a:cxn>
                </a:cxnLst>
                <a:rect l="l" t="t" r="r" b="b"/>
                <a:pathLst>
                  <a:path w="2418" h="5320">
                    <a:moveTo>
                      <a:pt x="0" y="1693"/>
                    </a:moveTo>
                    <a:cubicBezTo>
                      <a:pt x="726" y="2902"/>
                      <a:pt x="1693" y="4111"/>
                      <a:pt x="2419" y="5321"/>
                    </a:cubicBezTo>
                    <a:cubicBezTo>
                      <a:pt x="1693" y="3628"/>
                      <a:pt x="967" y="1693"/>
                      <a:pt x="242" y="0"/>
                    </a:cubicBezTo>
                    <a:cubicBezTo>
                      <a:pt x="242" y="484"/>
                      <a:pt x="242" y="967"/>
                      <a:pt x="0" y="1693"/>
                    </a:cubicBezTo>
                    <a:close/>
                  </a:path>
                </a:pathLst>
              </a:custGeom>
              <a:grpFill/>
              <a:ln w="2417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BC1F058-BE1C-7677-2481-AFED9CA2AC7A}"/>
                  </a:ext>
                </a:extLst>
              </p:cNvPr>
              <p:cNvSpPr/>
              <p:nvPr/>
            </p:nvSpPr>
            <p:spPr>
              <a:xfrm>
                <a:off x="2035048" y="6215441"/>
                <a:ext cx="20073" cy="12575"/>
              </a:xfrm>
              <a:custGeom>
                <a:avLst/>
                <a:gdLst>
                  <a:gd name="connsiteX0" fmla="*/ 8223 w 20073"/>
                  <a:gd name="connsiteY0" fmla="*/ 4353 h 12575"/>
                  <a:gd name="connsiteX1" fmla="*/ 0 w 20073"/>
                  <a:gd name="connsiteY1" fmla="*/ 0 h 12575"/>
                  <a:gd name="connsiteX2" fmla="*/ 4595 w 20073"/>
                  <a:gd name="connsiteY2" fmla="*/ 4353 h 12575"/>
                  <a:gd name="connsiteX3" fmla="*/ 7739 w 20073"/>
                  <a:gd name="connsiteY3" fmla="*/ 5562 h 12575"/>
                  <a:gd name="connsiteX4" fmla="*/ 13543 w 20073"/>
                  <a:gd name="connsiteY4" fmla="*/ 8464 h 12575"/>
                  <a:gd name="connsiteX5" fmla="*/ 20073 w 20073"/>
                  <a:gd name="connsiteY5" fmla="*/ 12576 h 12575"/>
                  <a:gd name="connsiteX6" fmla="*/ 17897 w 20073"/>
                  <a:gd name="connsiteY6" fmla="*/ 9674 h 12575"/>
                  <a:gd name="connsiteX7" fmla="*/ 8223 w 20073"/>
                  <a:gd name="connsiteY7" fmla="*/ 4353 h 1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73" h="12575">
                    <a:moveTo>
                      <a:pt x="8223" y="4353"/>
                    </a:moveTo>
                    <a:cubicBezTo>
                      <a:pt x="5562" y="2902"/>
                      <a:pt x="2902" y="1451"/>
                      <a:pt x="0" y="0"/>
                    </a:cubicBezTo>
                    <a:cubicBezTo>
                      <a:pt x="1451" y="1451"/>
                      <a:pt x="3144" y="2902"/>
                      <a:pt x="4595" y="4353"/>
                    </a:cubicBezTo>
                    <a:cubicBezTo>
                      <a:pt x="5562" y="4595"/>
                      <a:pt x="6772" y="5079"/>
                      <a:pt x="7739" y="5562"/>
                    </a:cubicBezTo>
                    <a:cubicBezTo>
                      <a:pt x="9674" y="6288"/>
                      <a:pt x="11609" y="7255"/>
                      <a:pt x="13543" y="8464"/>
                    </a:cubicBezTo>
                    <a:cubicBezTo>
                      <a:pt x="15720" y="9674"/>
                      <a:pt x="17897" y="10883"/>
                      <a:pt x="20073" y="12576"/>
                    </a:cubicBezTo>
                    <a:cubicBezTo>
                      <a:pt x="19348" y="11608"/>
                      <a:pt x="18622" y="10641"/>
                      <a:pt x="17897" y="9674"/>
                    </a:cubicBezTo>
                    <a:cubicBezTo>
                      <a:pt x="14994" y="7981"/>
                      <a:pt x="11609" y="6288"/>
                      <a:pt x="8223" y="4353"/>
                    </a:cubicBezTo>
                    <a:close/>
                  </a:path>
                </a:pathLst>
              </a:custGeom>
              <a:grpFill/>
              <a:ln w="2417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0507CB1-4173-B976-0F7D-199BC508F391}"/>
                  </a:ext>
                </a:extLst>
              </p:cNvPr>
              <p:cNvSpPr/>
              <p:nvPr/>
            </p:nvSpPr>
            <p:spPr>
              <a:xfrm>
                <a:off x="1876157" y="6228017"/>
                <a:ext cx="9915" cy="30955"/>
              </a:xfrm>
              <a:custGeom>
                <a:avLst/>
                <a:gdLst>
                  <a:gd name="connsiteX0" fmla="*/ 5321 w 9915"/>
                  <a:gd name="connsiteY0" fmla="*/ 9916 h 30955"/>
                  <a:gd name="connsiteX1" fmla="*/ 484 w 9915"/>
                  <a:gd name="connsiteY1" fmla="*/ 29022 h 30955"/>
                  <a:gd name="connsiteX2" fmla="*/ 0 w 9915"/>
                  <a:gd name="connsiteY2" fmla="*/ 30956 h 30955"/>
                  <a:gd name="connsiteX3" fmla="*/ 5321 w 9915"/>
                  <a:gd name="connsiteY3" fmla="*/ 17897 h 30955"/>
                  <a:gd name="connsiteX4" fmla="*/ 5804 w 9915"/>
                  <a:gd name="connsiteY4" fmla="*/ 17171 h 30955"/>
                  <a:gd name="connsiteX5" fmla="*/ 6046 w 9915"/>
                  <a:gd name="connsiteY5" fmla="*/ 15236 h 30955"/>
                  <a:gd name="connsiteX6" fmla="*/ 8465 w 9915"/>
                  <a:gd name="connsiteY6" fmla="*/ 4837 h 30955"/>
                  <a:gd name="connsiteX7" fmla="*/ 9916 w 9915"/>
                  <a:gd name="connsiteY7" fmla="*/ 0 h 30955"/>
                  <a:gd name="connsiteX8" fmla="*/ 7497 w 9915"/>
                  <a:gd name="connsiteY8" fmla="*/ 2660 h 30955"/>
                  <a:gd name="connsiteX9" fmla="*/ 5321 w 9915"/>
                  <a:gd name="connsiteY9" fmla="*/ 9916 h 3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15" h="30955">
                    <a:moveTo>
                      <a:pt x="5321" y="9916"/>
                    </a:moveTo>
                    <a:cubicBezTo>
                      <a:pt x="3628" y="16446"/>
                      <a:pt x="1935" y="22975"/>
                      <a:pt x="484" y="29022"/>
                    </a:cubicBezTo>
                    <a:cubicBezTo>
                      <a:pt x="242" y="29747"/>
                      <a:pt x="242" y="30230"/>
                      <a:pt x="0" y="30956"/>
                    </a:cubicBezTo>
                    <a:cubicBezTo>
                      <a:pt x="1209" y="26845"/>
                      <a:pt x="2902" y="22492"/>
                      <a:pt x="5321" y="17897"/>
                    </a:cubicBezTo>
                    <a:cubicBezTo>
                      <a:pt x="5562" y="17655"/>
                      <a:pt x="5562" y="17413"/>
                      <a:pt x="5804" y="17171"/>
                    </a:cubicBezTo>
                    <a:cubicBezTo>
                      <a:pt x="5804" y="16446"/>
                      <a:pt x="6046" y="15962"/>
                      <a:pt x="6046" y="15236"/>
                    </a:cubicBezTo>
                    <a:cubicBezTo>
                      <a:pt x="6772" y="11850"/>
                      <a:pt x="7497" y="8223"/>
                      <a:pt x="8465" y="4837"/>
                    </a:cubicBezTo>
                    <a:cubicBezTo>
                      <a:pt x="8948" y="3144"/>
                      <a:pt x="9432" y="1451"/>
                      <a:pt x="9916" y="0"/>
                    </a:cubicBezTo>
                    <a:cubicBezTo>
                      <a:pt x="9190" y="968"/>
                      <a:pt x="8465" y="1693"/>
                      <a:pt x="7497" y="2660"/>
                    </a:cubicBezTo>
                    <a:cubicBezTo>
                      <a:pt x="6530" y="5079"/>
                      <a:pt x="6046" y="7497"/>
                      <a:pt x="5321" y="9916"/>
                    </a:cubicBezTo>
                    <a:close/>
                  </a:path>
                </a:pathLst>
              </a:custGeom>
              <a:grpFill/>
              <a:ln w="2417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CC0E9C-B456-033F-5A8F-AC62FBD027BF}"/>
                  </a:ext>
                </a:extLst>
              </p:cNvPr>
              <p:cNvSpPr/>
              <p:nvPr/>
            </p:nvSpPr>
            <p:spPr>
              <a:xfrm>
                <a:off x="2090189" y="6247606"/>
                <a:ext cx="10506" cy="7013"/>
              </a:xfrm>
              <a:custGeom>
                <a:avLst/>
                <a:gdLst>
                  <a:gd name="connsiteX0" fmla="*/ 10399 w 10506"/>
                  <a:gd name="connsiteY0" fmla="*/ 6772 h 7013"/>
                  <a:gd name="connsiteX1" fmla="*/ 10399 w 10506"/>
                  <a:gd name="connsiteY1" fmla="*/ 6772 h 7013"/>
                  <a:gd name="connsiteX2" fmla="*/ 8706 w 10506"/>
                  <a:gd name="connsiteY2" fmla="*/ 5562 h 7013"/>
                  <a:gd name="connsiteX3" fmla="*/ 0 w 10506"/>
                  <a:gd name="connsiteY3" fmla="*/ 0 h 7013"/>
                  <a:gd name="connsiteX4" fmla="*/ 6772 w 10506"/>
                  <a:gd name="connsiteY4" fmla="*/ 7013 h 7013"/>
                  <a:gd name="connsiteX5" fmla="*/ 8706 w 10506"/>
                  <a:gd name="connsiteY5" fmla="*/ 6772 h 7013"/>
                  <a:gd name="connsiteX6" fmla="*/ 7981 w 10506"/>
                  <a:gd name="connsiteY6" fmla="*/ 5079 h 7013"/>
                  <a:gd name="connsiteX7" fmla="*/ 10399 w 10506"/>
                  <a:gd name="connsiteY7" fmla="*/ 6772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 h="7013">
                    <a:moveTo>
                      <a:pt x="10399" y="6772"/>
                    </a:moveTo>
                    <a:cubicBezTo>
                      <a:pt x="10399" y="6772"/>
                      <a:pt x="10641" y="6772"/>
                      <a:pt x="10399" y="6772"/>
                    </a:cubicBezTo>
                    <a:cubicBezTo>
                      <a:pt x="9915" y="6288"/>
                      <a:pt x="9432" y="6046"/>
                      <a:pt x="8706" y="5562"/>
                    </a:cubicBezTo>
                    <a:cubicBezTo>
                      <a:pt x="5804" y="3628"/>
                      <a:pt x="2902" y="1934"/>
                      <a:pt x="0" y="0"/>
                    </a:cubicBezTo>
                    <a:cubicBezTo>
                      <a:pt x="2177" y="2177"/>
                      <a:pt x="4353" y="4595"/>
                      <a:pt x="6772" y="7013"/>
                    </a:cubicBezTo>
                    <a:cubicBezTo>
                      <a:pt x="7497" y="7013"/>
                      <a:pt x="7981" y="6772"/>
                      <a:pt x="8706" y="6772"/>
                    </a:cubicBezTo>
                    <a:cubicBezTo>
                      <a:pt x="8223" y="5804"/>
                      <a:pt x="7981" y="5079"/>
                      <a:pt x="7981" y="5079"/>
                    </a:cubicBezTo>
                    <a:cubicBezTo>
                      <a:pt x="7981" y="5079"/>
                      <a:pt x="8948" y="5804"/>
                      <a:pt x="10399" y="6772"/>
                    </a:cubicBezTo>
                    <a:close/>
                  </a:path>
                </a:pathLst>
              </a:custGeom>
              <a:grpFill/>
              <a:ln w="2417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1EDF2D5-B3F9-A39A-9EA3-EB2723D181B7}"/>
                  </a:ext>
                </a:extLst>
              </p:cNvPr>
              <p:cNvSpPr/>
              <p:nvPr/>
            </p:nvSpPr>
            <p:spPr>
              <a:xfrm>
                <a:off x="2000223" y="6198270"/>
                <a:ext cx="13785" cy="9915"/>
              </a:xfrm>
              <a:custGeom>
                <a:avLst/>
                <a:gdLst>
                  <a:gd name="connsiteX0" fmla="*/ 6772 w 13785"/>
                  <a:gd name="connsiteY0" fmla="*/ 3144 h 9915"/>
                  <a:gd name="connsiteX1" fmla="*/ 0 w 13785"/>
                  <a:gd name="connsiteY1" fmla="*/ 0 h 9915"/>
                  <a:gd name="connsiteX2" fmla="*/ 10883 w 13785"/>
                  <a:gd name="connsiteY2" fmla="*/ 7981 h 9915"/>
                  <a:gd name="connsiteX3" fmla="*/ 12334 w 13785"/>
                  <a:gd name="connsiteY3" fmla="*/ 8948 h 9915"/>
                  <a:gd name="connsiteX4" fmla="*/ 13785 w 13785"/>
                  <a:gd name="connsiteY4" fmla="*/ 9916 h 9915"/>
                  <a:gd name="connsiteX5" fmla="*/ 13301 w 13785"/>
                  <a:gd name="connsiteY5" fmla="*/ 9432 h 9915"/>
                  <a:gd name="connsiteX6" fmla="*/ 6772 w 13785"/>
                  <a:gd name="connsiteY6" fmla="*/ 3144 h 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5" h="9915">
                    <a:moveTo>
                      <a:pt x="6772" y="3144"/>
                    </a:moveTo>
                    <a:cubicBezTo>
                      <a:pt x="4595" y="2177"/>
                      <a:pt x="2418" y="1209"/>
                      <a:pt x="0" y="0"/>
                    </a:cubicBezTo>
                    <a:cubicBezTo>
                      <a:pt x="3386" y="2177"/>
                      <a:pt x="7013" y="4837"/>
                      <a:pt x="10883" y="7981"/>
                    </a:cubicBezTo>
                    <a:cubicBezTo>
                      <a:pt x="11367" y="8223"/>
                      <a:pt x="11850" y="8706"/>
                      <a:pt x="12334" y="8948"/>
                    </a:cubicBezTo>
                    <a:cubicBezTo>
                      <a:pt x="12818" y="9190"/>
                      <a:pt x="13301" y="9674"/>
                      <a:pt x="13785" y="9916"/>
                    </a:cubicBezTo>
                    <a:cubicBezTo>
                      <a:pt x="13543" y="9674"/>
                      <a:pt x="13301" y="9432"/>
                      <a:pt x="13301" y="9432"/>
                    </a:cubicBezTo>
                    <a:cubicBezTo>
                      <a:pt x="10883" y="7255"/>
                      <a:pt x="8706" y="5079"/>
                      <a:pt x="6772" y="3144"/>
                    </a:cubicBezTo>
                    <a:close/>
                  </a:path>
                </a:pathLst>
              </a:custGeom>
              <a:grpFill/>
              <a:ln w="2417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271515D-5D9C-5398-5B99-5C96B51D9354}"/>
                  </a:ext>
                </a:extLst>
              </p:cNvPr>
              <p:cNvSpPr/>
              <p:nvPr/>
            </p:nvSpPr>
            <p:spPr>
              <a:xfrm>
                <a:off x="2100346" y="6258731"/>
                <a:ext cx="5562" cy="7980"/>
              </a:xfrm>
              <a:custGeom>
                <a:avLst/>
                <a:gdLst>
                  <a:gd name="connsiteX0" fmla="*/ 1209 w 5562"/>
                  <a:gd name="connsiteY0" fmla="*/ 484 h 7980"/>
                  <a:gd name="connsiteX1" fmla="*/ 0 w 5562"/>
                  <a:gd name="connsiteY1" fmla="*/ 0 h 7980"/>
                  <a:gd name="connsiteX2" fmla="*/ 3144 w 5562"/>
                  <a:gd name="connsiteY2" fmla="*/ 4353 h 7980"/>
                  <a:gd name="connsiteX3" fmla="*/ 5562 w 5562"/>
                  <a:gd name="connsiteY3" fmla="*/ 7981 h 7980"/>
                  <a:gd name="connsiteX4" fmla="*/ 5079 w 5562"/>
                  <a:gd name="connsiteY4" fmla="*/ 7255 h 7980"/>
                  <a:gd name="connsiteX5" fmla="*/ 1209 w 5562"/>
                  <a:gd name="connsiteY5" fmla="*/ 484 h 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 h="7980">
                    <a:moveTo>
                      <a:pt x="1209" y="484"/>
                    </a:moveTo>
                    <a:cubicBezTo>
                      <a:pt x="726" y="242"/>
                      <a:pt x="484" y="242"/>
                      <a:pt x="0" y="0"/>
                    </a:cubicBezTo>
                    <a:cubicBezTo>
                      <a:pt x="1209" y="1451"/>
                      <a:pt x="2177" y="2902"/>
                      <a:pt x="3144" y="4353"/>
                    </a:cubicBezTo>
                    <a:cubicBezTo>
                      <a:pt x="4111" y="5562"/>
                      <a:pt x="4837" y="6772"/>
                      <a:pt x="5562" y="7981"/>
                    </a:cubicBezTo>
                    <a:cubicBezTo>
                      <a:pt x="5562" y="7739"/>
                      <a:pt x="5321" y="7497"/>
                      <a:pt x="5079" y="7255"/>
                    </a:cubicBezTo>
                    <a:cubicBezTo>
                      <a:pt x="3869" y="4837"/>
                      <a:pt x="2418" y="2419"/>
                      <a:pt x="1209" y="484"/>
                    </a:cubicBezTo>
                    <a:close/>
                  </a:path>
                </a:pathLst>
              </a:custGeom>
              <a:grpFill/>
              <a:ln w="2417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5D27504-A8DF-0EAE-4096-CA276DF1743F}"/>
                  </a:ext>
                </a:extLst>
              </p:cNvPr>
              <p:cNvSpPr/>
              <p:nvPr/>
            </p:nvSpPr>
            <p:spPr>
              <a:xfrm>
                <a:off x="2110262" y="6261633"/>
                <a:ext cx="16203" cy="10399"/>
              </a:xfrm>
              <a:custGeom>
                <a:avLst/>
                <a:gdLst>
                  <a:gd name="connsiteX0" fmla="*/ 0 w 16203"/>
                  <a:gd name="connsiteY0" fmla="*/ 0 h 10399"/>
                  <a:gd name="connsiteX1" fmla="*/ 484 w 16203"/>
                  <a:gd name="connsiteY1" fmla="*/ 484 h 10399"/>
                  <a:gd name="connsiteX2" fmla="*/ 8706 w 16203"/>
                  <a:gd name="connsiteY2" fmla="*/ 8706 h 10399"/>
                  <a:gd name="connsiteX3" fmla="*/ 7013 w 16203"/>
                  <a:gd name="connsiteY3" fmla="*/ 5563 h 10399"/>
                  <a:gd name="connsiteX4" fmla="*/ 15236 w 16203"/>
                  <a:gd name="connsiteY4" fmla="*/ 10399 h 10399"/>
                  <a:gd name="connsiteX5" fmla="*/ 16204 w 16203"/>
                  <a:gd name="connsiteY5" fmla="*/ 10399 h 10399"/>
                  <a:gd name="connsiteX6" fmla="*/ 2419 w 16203"/>
                  <a:gd name="connsiteY6" fmla="*/ 726 h 10399"/>
                  <a:gd name="connsiteX7" fmla="*/ 0 w 16203"/>
                  <a:gd name="connsiteY7" fmla="*/ 0 h 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3" h="10399">
                    <a:moveTo>
                      <a:pt x="0" y="0"/>
                    </a:moveTo>
                    <a:cubicBezTo>
                      <a:pt x="242" y="242"/>
                      <a:pt x="242" y="242"/>
                      <a:pt x="484" y="484"/>
                    </a:cubicBezTo>
                    <a:cubicBezTo>
                      <a:pt x="3144" y="2660"/>
                      <a:pt x="5804" y="5563"/>
                      <a:pt x="8706" y="8706"/>
                    </a:cubicBezTo>
                    <a:cubicBezTo>
                      <a:pt x="7497" y="6772"/>
                      <a:pt x="7013" y="5563"/>
                      <a:pt x="7013" y="5563"/>
                    </a:cubicBezTo>
                    <a:cubicBezTo>
                      <a:pt x="7013" y="5563"/>
                      <a:pt x="10399" y="7014"/>
                      <a:pt x="15236" y="10399"/>
                    </a:cubicBezTo>
                    <a:cubicBezTo>
                      <a:pt x="15478" y="10399"/>
                      <a:pt x="15720" y="10399"/>
                      <a:pt x="16204" y="10399"/>
                    </a:cubicBezTo>
                    <a:cubicBezTo>
                      <a:pt x="11609" y="7014"/>
                      <a:pt x="7013" y="3870"/>
                      <a:pt x="2419" y="726"/>
                    </a:cubicBezTo>
                    <a:cubicBezTo>
                      <a:pt x="1451" y="484"/>
                      <a:pt x="726" y="242"/>
                      <a:pt x="0" y="0"/>
                    </a:cubicBezTo>
                    <a:close/>
                  </a:path>
                </a:pathLst>
              </a:custGeom>
              <a:grpFill/>
              <a:ln w="2417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2552E8A-E91B-B3D1-25D0-1DA534C3F11C}"/>
                  </a:ext>
                </a:extLst>
              </p:cNvPr>
              <p:cNvSpPr/>
              <p:nvPr/>
            </p:nvSpPr>
            <p:spPr>
              <a:xfrm>
                <a:off x="1977973" y="6179890"/>
                <a:ext cx="3627" cy="241"/>
              </a:xfrm>
              <a:custGeom>
                <a:avLst/>
                <a:gdLst>
                  <a:gd name="connsiteX0" fmla="*/ 967 w 3627"/>
                  <a:gd name="connsiteY0" fmla="*/ 242 h 241"/>
                  <a:gd name="connsiteX1" fmla="*/ 2660 w 3627"/>
                  <a:gd name="connsiteY1" fmla="*/ 0 h 241"/>
                  <a:gd name="connsiteX2" fmla="*/ 3628 w 3627"/>
                  <a:gd name="connsiteY2" fmla="*/ 0 h 241"/>
                  <a:gd name="connsiteX3" fmla="*/ 0 w 3627"/>
                  <a:gd name="connsiteY3" fmla="*/ 0 h 241"/>
                  <a:gd name="connsiteX4" fmla="*/ 967 w 3627"/>
                  <a:gd name="connsiteY4" fmla="*/ 242 h 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 h="241">
                    <a:moveTo>
                      <a:pt x="967" y="242"/>
                    </a:moveTo>
                    <a:cubicBezTo>
                      <a:pt x="1451" y="242"/>
                      <a:pt x="2177" y="242"/>
                      <a:pt x="2660" y="0"/>
                    </a:cubicBezTo>
                    <a:cubicBezTo>
                      <a:pt x="2902" y="0"/>
                      <a:pt x="3386" y="0"/>
                      <a:pt x="3628" y="0"/>
                    </a:cubicBezTo>
                    <a:cubicBezTo>
                      <a:pt x="2418" y="0"/>
                      <a:pt x="1209" y="0"/>
                      <a:pt x="0" y="0"/>
                    </a:cubicBezTo>
                    <a:cubicBezTo>
                      <a:pt x="242" y="0"/>
                      <a:pt x="726" y="242"/>
                      <a:pt x="967" y="242"/>
                    </a:cubicBezTo>
                    <a:close/>
                  </a:path>
                </a:pathLst>
              </a:custGeom>
              <a:grpFill/>
              <a:ln w="2417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42F8CC1-2484-089E-ABFA-E437B89121FC}"/>
                  </a:ext>
                </a:extLst>
              </p:cNvPr>
              <p:cNvSpPr/>
              <p:nvPr/>
            </p:nvSpPr>
            <p:spPr>
              <a:xfrm>
                <a:off x="2169997" y="6306858"/>
                <a:ext cx="14026" cy="13301"/>
              </a:xfrm>
              <a:custGeom>
                <a:avLst/>
                <a:gdLst>
                  <a:gd name="connsiteX0" fmla="*/ 0 w 14026"/>
                  <a:gd name="connsiteY0" fmla="*/ 0 h 13301"/>
                  <a:gd name="connsiteX1" fmla="*/ 3870 w 14026"/>
                  <a:gd name="connsiteY1" fmla="*/ 6046 h 13301"/>
                  <a:gd name="connsiteX2" fmla="*/ 6772 w 14026"/>
                  <a:gd name="connsiteY2" fmla="*/ 7497 h 13301"/>
                  <a:gd name="connsiteX3" fmla="*/ 10641 w 14026"/>
                  <a:gd name="connsiteY3" fmla="*/ 10157 h 13301"/>
                  <a:gd name="connsiteX4" fmla="*/ 13785 w 14026"/>
                  <a:gd name="connsiteY4" fmla="*/ 13301 h 13301"/>
                  <a:gd name="connsiteX5" fmla="*/ 14027 w 14026"/>
                  <a:gd name="connsiteY5" fmla="*/ 13301 h 13301"/>
                  <a:gd name="connsiteX6" fmla="*/ 0 w 14026"/>
                  <a:gd name="connsiteY6" fmla="*/ 0 h 1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6" h="13301">
                    <a:moveTo>
                      <a:pt x="0" y="0"/>
                    </a:moveTo>
                    <a:cubicBezTo>
                      <a:pt x="1451" y="1935"/>
                      <a:pt x="2660" y="3870"/>
                      <a:pt x="3870" y="6046"/>
                    </a:cubicBezTo>
                    <a:cubicBezTo>
                      <a:pt x="4353" y="6288"/>
                      <a:pt x="5321" y="7013"/>
                      <a:pt x="6772" y="7497"/>
                    </a:cubicBezTo>
                    <a:cubicBezTo>
                      <a:pt x="7981" y="7981"/>
                      <a:pt x="9190" y="9190"/>
                      <a:pt x="10641" y="10157"/>
                    </a:cubicBezTo>
                    <a:cubicBezTo>
                      <a:pt x="11609" y="10641"/>
                      <a:pt x="12818" y="13301"/>
                      <a:pt x="13785" y="13301"/>
                    </a:cubicBezTo>
                    <a:cubicBezTo>
                      <a:pt x="13785" y="13301"/>
                      <a:pt x="14027" y="13301"/>
                      <a:pt x="14027" y="13301"/>
                    </a:cubicBezTo>
                    <a:cubicBezTo>
                      <a:pt x="9432" y="7497"/>
                      <a:pt x="4837" y="4111"/>
                      <a:pt x="0" y="0"/>
                    </a:cubicBezTo>
                    <a:close/>
                  </a:path>
                </a:pathLst>
              </a:custGeom>
              <a:grpFill/>
              <a:ln w="2417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2F53692-DAEE-7BDC-A751-A5AFB94189BC}"/>
                  </a:ext>
                </a:extLst>
              </p:cNvPr>
              <p:cNvSpPr/>
              <p:nvPr/>
            </p:nvSpPr>
            <p:spPr>
              <a:xfrm>
                <a:off x="2127675" y="6273725"/>
                <a:ext cx="19589" cy="19589"/>
              </a:xfrm>
              <a:custGeom>
                <a:avLst/>
                <a:gdLst>
                  <a:gd name="connsiteX0" fmla="*/ 11125 w 19589"/>
                  <a:gd name="connsiteY0" fmla="*/ 7497 h 19589"/>
                  <a:gd name="connsiteX1" fmla="*/ 7013 w 19589"/>
                  <a:gd name="connsiteY1" fmla="*/ 4353 h 19589"/>
                  <a:gd name="connsiteX2" fmla="*/ 2902 w 19589"/>
                  <a:gd name="connsiteY2" fmla="*/ 1451 h 19589"/>
                  <a:gd name="connsiteX3" fmla="*/ 0 w 19589"/>
                  <a:gd name="connsiteY3" fmla="*/ 0 h 19589"/>
                  <a:gd name="connsiteX4" fmla="*/ 1935 w 19589"/>
                  <a:gd name="connsiteY4" fmla="*/ 1451 h 19589"/>
                  <a:gd name="connsiteX5" fmla="*/ 13060 w 19589"/>
                  <a:gd name="connsiteY5" fmla="*/ 11850 h 19589"/>
                  <a:gd name="connsiteX6" fmla="*/ 18622 w 19589"/>
                  <a:gd name="connsiteY6" fmla="*/ 18380 h 19589"/>
                  <a:gd name="connsiteX7" fmla="*/ 19589 w 19589"/>
                  <a:gd name="connsiteY7" fmla="*/ 19590 h 19589"/>
                  <a:gd name="connsiteX8" fmla="*/ 18138 w 19589"/>
                  <a:gd name="connsiteY8" fmla="*/ 16929 h 19589"/>
                  <a:gd name="connsiteX9" fmla="*/ 11125 w 19589"/>
                  <a:gd name="connsiteY9" fmla="*/ 7497 h 1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9" h="19589">
                    <a:moveTo>
                      <a:pt x="11125" y="7497"/>
                    </a:moveTo>
                    <a:cubicBezTo>
                      <a:pt x="9674" y="6530"/>
                      <a:pt x="8464" y="5563"/>
                      <a:pt x="7013" y="4353"/>
                    </a:cubicBezTo>
                    <a:cubicBezTo>
                      <a:pt x="5562" y="3386"/>
                      <a:pt x="4111" y="2419"/>
                      <a:pt x="2902" y="1451"/>
                    </a:cubicBezTo>
                    <a:cubicBezTo>
                      <a:pt x="1693" y="968"/>
                      <a:pt x="726" y="484"/>
                      <a:pt x="0" y="0"/>
                    </a:cubicBezTo>
                    <a:cubicBezTo>
                      <a:pt x="726" y="484"/>
                      <a:pt x="1451" y="968"/>
                      <a:pt x="1935" y="1451"/>
                    </a:cubicBezTo>
                    <a:cubicBezTo>
                      <a:pt x="5562" y="4112"/>
                      <a:pt x="9190" y="7739"/>
                      <a:pt x="13060" y="11850"/>
                    </a:cubicBezTo>
                    <a:cubicBezTo>
                      <a:pt x="14752" y="14027"/>
                      <a:pt x="16929" y="15962"/>
                      <a:pt x="18622" y="18380"/>
                    </a:cubicBezTo>
                    <a:cubicBezTo>
                      <a:pt x="18864" y="18864"/>
                      <a:pt x="19348" y="19348"/>
                      <a:pt x="19589" y="19590"/>
                    </a:cubicBezTo>
                    <a:cubicBezTo>
                      <a:pt x="19106" y="18622"/>
                      <a:pt x="18622" y="17655"/>
                      <a:pt x="18138" y="16929"/>
                    </a:cubicBezTo>
                    <a:cubicBezTo>
                      <a:pt x="15236" y="12818"/>
                      <a:pt x="12818" y="9916"/>
                      <a:pt x="11125" y="7497"/>
                    </a:cubicBezTo>
                    <a:close/>
                  </a:path>
                </a:pathLst>
              </a:custGeom>
              <a:grpFill/>
              <a:ln w="2417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AF1CA2B-A722-ADD0-421E-877203DEECF8}"/>
                  </a:ext>
                </a:extLst>
              </p:cNvPr>
              <p:cNvSpPr/>
              <p:nvPr/>
            </p:nvSpPr>
            <p:spPr>
              <a:xfrm>
                <a:off x="1924526" y="6090408"/>
                <a:ext cx="2660" cy="7497"/>
              </a:xfrm>
              <a:custGeom>
                <a:avLst/>
                <a:gdLst>
                  <a:gd name="connsiteX0" fmla="*/ 726 w 2660"/>
                  <a:gd name="connsiteY0" fmla="*/ 726 h 7497"/>
                  <a:gd name="connsiteX1" fmla="*/ 726 w 2660"/>
                  <a:gd name="connsiteY1" fmla="*/ 726 h 7497"/>
                  <a:gd name="connsiteX2" fmla="*/ 242 w 2660"/>
                  <a:gd name="connsiteY2" fmla="*/ 0 h 7497"/>
                  <a:gd name="connsiteX3" fmla="*/ 0 w 2660"/>
                  <a:gd name="connsiteY3" fmla="*/ 1693 h 7497"/>
                  <a:gd name="connsiteX4" fmla="*/ 2660 w 2660"/>
                  <a:gd name="connsiteY4" fmla="*/ 7497 h 7497"/>
                  <a:gd name="connsiteX5" fmla="*/ 726 w 2660"/>
                  <a:gd name="connsiteY5" fmla="*/ 726 h 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 h="7497">
                    <a:moveTo>
                      <a:pt x="726" y="726"/>
                    </a:moveTo>
                    <a:cubicBezTo>
                      <a:pt x="726" y="726"/>
                      <a:pt x="726" y="726"/>
                      <a:pt x="726" y="726"/>
                    </a:cubicBezTo>
                    <a:cubicBezTo>
                      <a:pt x="484" y="483"/>
                      <a:pt x="484" y="242"/>
                      <a:pt x="242" y="0"/>
                    </a:cubicBezTo>
                    <a:cubicBezTo>
                      <a:pt x="242" y="726"/>
                      <a:pt x="0" y="1209"/>
                      <a:pt x="0" y="1693"/>
                    </a:cubicBezTo>
                    <a:cubicBezTo>
                      <a:pt x="967" y="3628"/>
                      <a:pt x="1935" y="5562"/>
                      <a:pt x="2660" y="7497"/>
                    </a:cubicBezTo>
                    <a:cubicBezTo>
                      <a:pt x="1935" y="5079"/>
                      <a:pt x="1209" y="2902"/>
                      <a:pt x="726" y="726"/>
                    </a:cubicBezTo>
                    <a:close/>
                  </a:path>
                </a:pathLst>
              </a:custGeom>
              <a:grpFill/>
              <a:ln w="2417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531A87D-6E00-F324-2FAE-F521404D7B6F}"/>
                  </a:ext>
                </a:extLst>
              </p:cNvPr>
              <p:cNvSpPr/>
              <p:nvPr/>
            </p:nvSpPr>
            <p:spPr>
              <a:xfrm>
                <a:off x="1944841" y="6047843"/>
                <a:ext cx="241" cy="1693"/>
              </a:xfrm>
              <a:custGeom>
                <a:avLst/>
                <a:gdLst>
                  <a:gd name="connsiteX0" fmla="*/ 242 w 241"/>
                  <a:gd name="connsiteY0" fmla="*/ 0 h 1693"/>
                  <a:gd name="connsiteX1" fmla="*/ 0 w 241"/>
                  <a:gd name="connsiteY1" fmla="*/ 968 h 1693"/>
                  <a:gd name="connsiteX2" fmla="*/ 0 w 241"/>
                  <a:gd name="connsiteY2" fmla="*/ 1693 h 1693"/>
                  <a:gd name="connsiteX3" fmla="*/ 242 w 241"/>
                  <a:gd name="connsiteY3" fmla="*/ 0 h 1693"/>
                </a:gdLst>
                <a:ahLst/>
                <a:cxnLst>
                  <a:cxn ang="0">
                    <a:pos x="connsiteX0" y="connsiteY0"/>
                  </a:cxn>
                  <a:cxn ang="0">
                    <a:pos x="connsiteX1" y="connsiteY1"/>
                  </a:cxn>
                  <a:cxn ang="0">
                    <a:pos x="connsiteX2" y="connsiteY2"/>
                  </a:cxn>
                  <a:cxn ang="0">
                    <a:pos x="connsiteX3" y="connsiteY3"/>
                  </a:cxn>
                </a:cxnLst>
                <a:rect l="l" t="t" r="r" b="b"/>
                <a:pathLst>
                  <a:path w="241" h="1693">
                    <a:moveTo>
                      <a:pt x="242" y="0"/>
                    </a:moveTo>
                    <a:cubicBezTo>
                      <a:pt x="242" y="242"/>
                      <a:pt x="0" y="484"/>
                      <a:pt x="0" y="968"/>
                    </a:cubicBezTo>
                    <a:cubicBezTo>
                      <a:pt x="0" y="1209"/>
                      <a:pt x="0" y="1451"/>
                      <a:pt x="0" y="1693"/>
                    </a:cubicBezTo>
                    <a:cubicBezTo>
                      <a:pt x="242" y="1209"/>
                      <a:pt x="242" y="726"/>
                      <a:pt x="242" y="0"/>
                    </a:cubicBezTo>
                    <a:close/>
                  </a:path>
                </a:pathLst>
              </a:custGeom>
              <a:grpFill/>
              <a:ln w="2417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0A88F8D-F467-7F1C-9028-86DF593CE6EF}"/>
                  </a:ext>
                </a:extLst>
              </p:cNvPr>
              <p:cNvSpPr/>
              <p:nvPr/>
            </p:nvSpPr>
            <p:spPr>
              <a:xfrm>
                <a:off x="1975797" y="6141679"/>
                <a:ext cx="13785" cy="3385"/>
              </a:xfrm>
              <a:custGeom>
                <a:avLst/>
                <a:gdLst>
                  <a:gd name="connsiteX0" fmla="*/ 13785 w 13785"/>
                  <a:gd name="connsiteY0" fmla="*/ 3386 h 3385"/>
                  <a:gd name="connsiteX1" fmla="*/ 10883 w 13785"/>
                  <a:gd name="connsiteY1" fmla="*/ 2418 h 3385"/>
                  <a:gd name="connsiteX2" fmla="*/ 3386 w 13785"/>
                  <a:gd name="connsiteY2" fmla="*/ 0 h 3385"/>
                  <a:gd name="connsiteX3" fmla="*/ 0 w 13785"/>
                  <a:gd name="connsiteY3" fmla="*/ 2418 h 3385"/>
                  <a:gd name="connsiteX4" fmla="*/ 12092 w 13785"/>
                  <a:gd name="connsiteY4" fmla="*/ 3144 h 3385"/>
                  <a:gd name="connsiteX5" fmla="*/ 13785 w 13785"/>
                  <a:gd name="connsiteY5" fmla="*/ 3386 h 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5" h="3385">
                    <a:moveTo>
                      <a:pt x="13785" y="3386"/>
                    </a:moveTo>
                    <a:cubicBezTo>
                      <a:pt x="12818" y="3144"/>
                      <a:pt x="11850" y="2660"/>
                      <a:pt x="10883" y="2418"/>
                    </a:cubicBezTo>
                    <a:cubicBezTo>
                      <a:pt x="8464" y="1693"/>
                      <a:pt x="6046" y="726"/>
                      <a:pt x="3386" y="0"/>
                    </a:cubicBezTo>
                    <a:cubicBezTo>
                      <a:pt x="2177" y="726"/>
                      <a:pt x="1209" y="1693"/>
                      <a:pt x="0" y="2418"/>
                    </a:cubicBezTo>
                    <a:cubicBezTo>
                      <a:pt x="4111" y="2660"/>
                      <a:pt x="7981" y="2660"/>
                      <a:pt x="12092" y="3144"/>
                    </a:cubicBezTo>
                    <a:cubicBezTo>
                      <a:pt x="12818" y="3144"/>
                      <a:pt x="13301" y="3144"/>
                      <a:pt x="13785" y="3386"/>
                    </a:cubicBezTo>
                    <a:close/>
                  </a:path>
                </a:pathLst>
              </a:custGeom>
              <a:grpFill/>
              <a:ln w="2417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548E0E3-5960-B9E4-C728-A8AB12AB6F71}"/>
                  </a:ext>
                </a:extLst>
              </p:cNvPr>
              <p:cNvSpPr/>
              <p:nvPr/>
            </p:nvSpPr>
            <p:spPr>
              <a:xfrm>
                <a:off x="1856326" y="6168040"/>
                <a:ext cx="31197" cy="9190"/>
              </a:xfrm>
              <a:custGeom>
                <a:avLst/>
                <a:gdLst>
                  <a:gd name="connsiteX0" fmla="*/ 27328 w 31197"/>
                  <a:gd name="connsiteY0" fmla="*/ 1451 h 9190"/>
                  <a:gd name="connsiteX1" fmla="*/ 19348 w 31197"/>
                  <a:gd name="connsiteY1" fmla="*/ 0 h 9190"/>
                  <a:gd name="connsiteX2" fmla="*/ 15236 w 31197"/>
                  <a:gd name="connsiteY2" fmla="*/ 2660 h 9190"/>
                  <a:gd name="connsiteX3" fmla="*/ 22491 w 31197"/>
                  <a:gd name="connsiteY3" fmla="*/ 3386 h 9190"/>
                  <a:gd name="connsiteX4" fmla="*/ 2660 w 31197"/>
                  <a:gd name="connsiteY4" fmla="*/ 8465 h 9190"/>
                  <a:gd name="connsiteX5" fmla="*/ 726 w 31197"/>
                  <a:gd name="connsiteY5" fmla="*/ 8948 h 9190"/>
                  <a:gd name="connsiteX6" fmla="*/ 0 w 31197"/>
                  <a:gd name="connsiteY6" fmla="*/ 9190 h 9190"/>
                  <a:gd name="connsiteX7" fmla="*/ 242 w 31197"/>
                  <a:gd name="connsiteY7" fmla="*/ 9190 h 9190"/>
                  <a:gd name="connsiteX8" fmla="*/ 13785 w 31197"/>
                  <a:gd name="connsiteY8" fmla="*/ 8465 h 9190"/>
                  <a:gd name="connsiteX9" fmla="*/ 24184 w 31197"/>
                  <a:gd name="connsiteY9" fmla="*/ 8223 h 9190"/>
                  <a:gd name="connsiteX10" fmla="*/ 31198 w 31197"/>
                  <a:gd name="connsiteY10" fmla="*/ 3628 h 9190"/>
                  <a:gd name="connsiteX11" fmla="*/ 28538 w 31197"/>
                  <a:gd name="connsiteY11" fmla="*/ 1693 h 9190"/>
                  <a:gd name="connsiteX12" fmla="*/ 27328 w 31197"/>
                  <a:gd name="connsiteY12" fmla="*/ 1451 h 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97" h="9190">
                    <a:moveTo>
                      <a:pt x="27328" y="1451"/>
                    </a:moveTo>
                    <a:cubicBezTo>
                      <a:pt x="24668" y="968"/>
                      <a:pt x="22008" y="484"/>
                      <a:pt x="19348" y="0"/>
                    </a:cubicBezTo>
                    <a:cubicBezTo>
                      <a:pt x="18380" y="726"/>
                      <a:pt x="17171" y="1693"/>
                      <a:pt x="15236" y="2660"/>
                    </a:cubicBezTo>
                    <a:cubicBezTo>
                      <a:pt x="19831" y="3144"/>
                      <a:pt x="22491" y="3386"/>
                      <a:pt x="22491" y="3386"/>
                    </a:cubicBezTo>
                    <a:cubicBezTo>
                      <a:pt x="22491" y="3386"/>
                      <a:pt x="14511" y="6046"/>
                      <a:pt x="2660" y="8465"/>
                    </a:cubicBezTo>
                    <a:cubicBezTo>
                      <a:pt x="1935" y="8706"/>
                      <a:pt x="1209" y="8706"/>
                      <a:pt x="726" y="8948"/>
                    </a:cubicBezTo>
                    <a:cubicBezTo>
                      <a:pt x="484" y="8948"/>
                      <a:pt x="242" y="9190"/>
                      <a:pt x="0" y="9190"/>
                    </a:cubicBezTo>
                    <a:cubicBezTo>
                      <a:pt x="0" y="9190"/>
                      <a:pt x="242" y="9190"/>
                      <a:pt x="242" y="9190"/>
                    </a:cubicBezTo>
                    <a:cubicBezTo>
                      <a:pt x="5079" y="8948"/>
                      <a:pt x="9674" y="8706"/>
                      <a:pt x="13785" y="8465"/>
                    </a:cubicBezTo>
                    <a:cubicBezTo>
                      <a:pt x="17413" y="8465"/>
                      <a:pt x="20799" y="8223"/>
                      <a:pt x="24184" y="8223"/>
                    </a:cubicBezTo>
                    <a:cubicBezTo>
                      <a:pt x="26361" y="6530"/>
                      <a:pt x="28538" y="5079"/>
                      <a:pt x="31198" y="3628"/>
                    </a:cubicBezTo>
                    <a:cubicBezTo>
                      <a:pt x="30230" y="3144"/>
                      <a:pt x="29263" y="2419"/>
                      <a:pt x="28538" y="1693"/>
                    </a:cubicBezTo>
                    <a:cubicBezTo>
                      <a:pt x="28054" y="1451"/>
                      <a:pt x="27812" y="1451"/>
                      <a:pt x="27328" y="1451"/>
                    </a:cubicBezTo>
                    <a:close/>
                  </a:path>
                </a:pathLst>
              </a:custGeom>
              <a:grpFill/>
              <a:ln w="2417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866199E-C11A-C7DC-9D92-D9A8B0681C56}"/>
                  </a:ext>
                </a:extLst>
              </p:cNvPr>
              <p:cNvSpPr/>
              <p:nvPr/>
            </p:nvSpPr>
            <p:spPr>
              <a:xfrm>
                <a:off x="1928154" y="6113383"/>
                <a:ext cx="241" cy="483"/>
              </a:xfrm>
              <a:custGeom>
                <a:avLst/>
                <a:gdLst>
                  <a:gd name="connsiteX0" fmla="*/ 0 w 241"/>
                  <a:gd name="connsiteY0" fmla="*/ 0 h 483"/>
                  <a:gd name="connsiteX1" fmla="*/ 0 w 241"/>
                  <a:gd name="connsiteY1" fmla="*/ 0 h 483"/>
                  <a:gd name="connsiteX2" fmla="*/ 242 w 241"/>
                  <a:gd name="connsiteY2" fmla="*/ 483 h 483"/>
                  <a:gd name="connsiteX3" fmla="*/ 0 w 241"/>
                  <a:gd name="connsiteY3" fmla="*/ 0 h 483"/>
                </a:gdLst>
                <a:ahLst/>
                <a:cxnLst>
                  <a:cxn ang="0">
                    <a:pos x="connsiteX0" y="connsiteY0"/>
                  </a:cxn>
                  <a:cxn ang="0">
                    <a:pos x="connsiteX1" y="connsiteY1"/>
                  </a:cxn>
                  <a:cxn ang="0">
                    <a:pos x="connsiteX2" y="connsiteY2"/>
                  </a:cxn>
                  <a:cxn ang="0">
                    <a:pos x="connsiteX3" y="connsiteY3"/>
                  </a:cxn>
                </a:cxnLst>
                <a:rect l="l" t="t" r="r" b="b"/>
                <a:pathLst>
                  <a:path w="241" h="483">
                    <a:moveTo>
                      <a:pt x="0" y="0"/>
                    </a:moveTo>
                    <a:lnTo>
                      <a:pt x="0" y="0"/>
                    </a:lnTo>
                    <a:cubicBezTo>
                      <a:pt x="0" y="0"/>
                      <a:pt x="242" y="242"/>
                      <a:pt x="242" y="483"/>
                    </a:cubicBezTo>
                    <a:cubicBezTo>
                      <a:pt x="242" y="483"/>
                      <a:pt x="242" y="242"/>
                      <a:pt x="0" y="0"/>
                    </a:cubicBezTo>
                    <a:close/>
                  </a:path>
                </a:pathLst>
              </a:custGeom>
              <a:grpFill/>
              <a:ln w="2417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A285D0-3773-1DA3-AA4C-5DBCE0826122}"/>
                  </a:ext>
                </a:extLst>
              </p:cNvPr>
              <p:cNvSpPr/>
              <p:nvPr/>
            </p:nvSpPr>
            <p:spPr>
              <a:xfrm>
                <a:off x="1937102" y="6066224"/>
                <a:ext cx="725" cy="3627"/>
              </a:xfrm>
              <a:custGeom>
                <a:avLst/>
                <a:gdLst>
                  <a:gd name="connsiteX0" fmla="*/ 484 w 725"/>
                  <a:gd name="connsiteY0" fmla="*/ 3628 h 3627"/>
                  <a:gd name="connsiteX1" fmla="*/ 726 w 725"/>
                  <a:gd name="connsiteY1" fmla="*/ 0 h 3627"/>
                  <a:gd name="connsiteX2" fmla="*/ 0 w 725"/>
                  <a:gd name="connsiteY2" fmla="*/ 1209 h 3627"/>
                  <a:gd name="connsiteX3" fmla="*/ 242 w 725"/>
                  <a:gd name="connsiteY3" fmla="*/ 2902 h 3627"/>
                  <a:gd name="connsiteX4" fmla="*/ 484 w 725"/>
                  <a:gd name="connsiteY4" fmla="*/ 3628 h 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3627">
                    <a:moveTo>
                      <a:pt x="484" y="3628"/>
                    </a:moveTo>
                    <a:cubicBezTo>
                      <a:pt x="484" y="2418"/>
                      <a:pt x="726" y="1209"/>
                      <a:pt x="726" y="0"/>
                    </a:cubicBezTo>
                    <a:cubicBezTo>
                      <a:pt x="484" y="483"/>
                      <a:pt x="242" y="967"/>
                      <a:pt x="0" y="1209"/>
                    </a:cubicBezTo>
                    <a:cubicBezTo>
                      <a:pt x="0" y="1693"/>
                      <a:pt x="0" y="2418"/>
                      <a:pt x="242" y="2902"/>
                    </a:cubicBezTo>
                    <a:cubicBezTo>
                      <a:pt x="242" y="3144"/>
                      <a:pt x="242" y="3386"/>
                      <a:pt x="484" y="3628"/>
                    </a:cubicBezTo>
                    <a:close/>
                  </a:path>
                </a:pathLst>
              </a:custGeom>
              <a:grpFill/>
              <a:ln w="2417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929C717-C1E7-A5A0-1ECC-C4DA40C24C6D}"/>
                  </a:ext>
                </a:extLst>
              </p:cNvPr>
              <p:cNvSpPr/>
              <p:nvPr/>
            </p:nvSpPr>
            <p:spPr>
              <a:xfrm>
                <a:off x="1960561" y="6104677"/>
                <a:ext cx="26602" cy="15477"/>
              </a:xfrm>
              <a:custGeom>
                <a:avLst/>
                <a:gdLst>
                  <a:gd name="connsiteX0" fmla="*/ 24426 w 26602"/>
                  <a:gd name="connsiteY0" fmla="*/ 2177 h 15477"/>
                  <a:gd name="connsiteX1" fmla="*/ 26603 w 26602"/>
                  <a:gd name="connsiteY1" fmla="*/ 0 h 15477"/>
                  <a:gd name="connsiteX2" fmla="*/ 22250 w 26602"/>
                  <a:gd name="connsiteY2" fmla="*/ 726 h 15477"/>
                  <a:gd name="connsiteX3" fmla="*/ 20799 w 26602"/>
                  <a:gd name="connsiteY3" fmla="*/ 1209 h 15477"/>
                  <a:gd name="connsiteX4" fmla="*/ 22250 w 26602"/>
                  <a:gd name="connsiteY4" fmla="*/ 2177 h 15477"/>
                  <a:gd name="connsiteX5" fmla="*/ 20557 w 26602"/>
                  <a:gd name="connsiteY5" fmla="*/ 3386 h 15477"/>
                  <a:gd name="connsiteX6" fmla="*/ 16445 w 26602"/>
                  <a:gd name="connsiteY6" fmla="*/ 5804 h 15477"/>
                  <a:gd name="connsiteX7" fmla="*/ 5079 w 26602"/>
                  <a:gd name="connsiteY7" fmla="*/ 11125 h 15477"/>
                  <a:gd name="connsiteX8" fmla="*/ 484 w 26602"/>
                  <a:gd name="connsiteY8" fmla="*/ 12818 h 15477"/>
                  <a:gd name="connsiteX9" fmla="*/ 0 w 26602"/>
                  <a:gd name="connsiteY9" fmla="*/ 13059 h 15477"/>
                  <a:gd name="connsiteX10" fmla="*/ 242 w 26602"/>
                  <a:gd name="connsiteY10" fmla="*/ 15478 h 15477"/>
                  <a:gd name="connsiteX11" fmla="*/ 10883 w 26602"/>
                  <a:gd name="connsiteY11" fmla="*/ 14752 h 15477"/>
                  <a:gd name="connsiteX12" fmla="*/ 11608 w 26602"/>
                  <a:gd name="connsiteY12" fmla="*/ 14994 h 15477"/>
                  <a:gd name="connsiteX13" fmla="*/ 24426 w 26602"/>
                  <a:gd name="connsiteY13" fmla="*/ 2177 h 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02" h="15477">
                    <a:moveTo>
                      <a:pt x="24426" y="2177"/>
                    </a:moveTo>
                    <a:cubicBezTo>
                      <a:pt x="25152" y="1451"/>
                      <a:pt x="25877" y="726"/>
                      <a:pt x="26603" y="0"/>
                    </a:cubicBezTo>
                    <a:cubicBezTo>
                      <a:pt x="25152" y="0"/>
                      <a:pt x="23701" y="242"/>
                      <a:pt x="22250" y="726"/>
                    </a:cubicBezTo>
                    <a:cubicBezTo>
                      <a:pt x="21766" y="967"/>
                      <a:pt x="21282" y="1209"/>
                      <a:pt x="20799" y="1209"/>
                    </a:cubicBezTo>
                    <a:cubicBezTo>
                      <a:pt x="21766" y="1693"/>
                      <a:pt x="22250" y="2177"/>
                      <a:pt x="22250" y="2177"/>
                    </a:cubicBezTo>
                    <a:cubicBezTo>
                      <a:pt x="22250" y="2177"/>
                      <a:pt x="21524" y="2660"/>
                      <a:pt x="20557" y="3386"/>
                    </a:cubicBezTo>
                    <a:cubicBezTo>
                      <a:pt x="19347" y="4111"/>
                      <a:pt x="18138" y="4837"/>
                      <a:pt x="16445" y="5804"/>
                    </a:cubicBezTo>
                    <a:cubicBezTo>
                      <a:pt x="13060" y="7739"/>
                      <a:pt x="8948" y="9432"/>
                      <a:pt x="5079" y="11125"/>
                    </a:cubicBezTo>
                    <a:cubicBezTo>
                      <a:pt x="3628" y="11608"/>
                      <a:pt x="1935" y="12092"/>
                      <a:pt x="484" y="12818"/>
                    </a:cubicBezTo>
                    <a:cubicBezTo>
                      <a:pt x="242" y="12818"/>
                      <a:pt x="242" y="13059"/>
                      <a:pt x="0" y="13059"/>
                    </a:cubicBezTo>
                    <a:cubicBezTo>
                      <a:pt x="0" y="13785"/>
                      <a:pt x="242" y="14752"/>
                      <a:pt x="242" y="15478"/>
                    </a:cubicBezTo>
                    <a:cubicBezTo>
                      <a:pt x="4111" y="14510"/>
                      <a:pt x="7739" y="14269"/>
                      <a:pt x="10883" y="14752"/>
                    </a:cubicBezTo>
                    <a:cubicBezTo>
                      <a:pt x="11125" y="14752"/>
                      <a:pt x="11367" y="14994"/>
                      <a:pt x="11608" y="14994"/>
                    </a:cubicBezTo>
                    <a:cubicBezTo>
                      <a:pt x="16203" y="10157"/>
                      <a:pt x="20557" y="5804"/>
                      <a:pt x="24426" y="2177"/>
                    </a:cubicBezTo>
                    <a:close/>
                  </a:path>
                </a:pathLst>
              </a:custGeom>
              <a:grpFill/>
              <a:ln w="2417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0A4631E-7524-DADC-D573-99ED5AF51758}"/>
                  </a:ext>
                </a:extLst>
              </p:cNvPr>
              <p:cNvSpPr/>
              <p:nvPr/>
            </p:nvSpPr>
            <p:spPr>
              <a:xfrm>
                <a:off x="1961770" y="6131037"/>
                <a:ext cx="241" cy="241"/>
              </a:xfrm>
              <a:custGeom>
                <a:avLst/>
                <a:gdLst>
                  <a:gd name="connsiteX0" fmla="*/ 0 w 241"/>
                  <a:gd name="connsiteY0" fmla="*/ 242 h 241"/>
                  <a:gd name="connsiteX1" fmla="*/ 242 w 241"/>
                  <a:gd name="connsiteY1" fmla="*/ 0 h 241"/>
                  <a:gd name="connsiteX2" fmla="*/ 0 w 241"/>
                  <a:gd name="connsiteY2" fmla="*/ 242 h 241"/>
                </a:gdLst>
                <a:ahLst/>
                <a:cxnLst>
                  <a:cxn ang="0">
                    <a:pos x="connsiteX0" y="connsiteY0"/>
                  </a:cxn>
                  <a:cxn ang="0">
                    <a:pos x="connsiteX1" y="connsiteY1"/>
                  </a:cxn>
                  <a:cxn ang="0">
                    <a:pos x="connsiteX2" y="connsiteY2"/>
                  </a:cxn>
                </a:cxnLst>
                <a:rect l="l" t="t" r="r" b="b"/>
                <a:pathLst>
                  <a:path w="241" h="241">
                    <a:moveTo>
                      <a:pt x="0" y="242"/>
                    </a:moveTo>
                    <a:lnTo>
                      <a:pt x="242" y="0"/>
                    </a:lnTo>
                    <a:lnTo>
                      <a:pt x="0" y="242"/>
                    </a:lnTo>
                    <a:close/>
                  </a:path>
                </a:pathLst>
              </a:custGeom>
              <a:grpFill/>
              <a:ln w="2417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9DAB7BD-F106-FCC2-3024-B9AA290C26C9}"/>
                  </a:ext>
                </a:extLst>
              </p:cNvPr>
              <p:cNvSpPr/>
              <p:nvPr/>
            </p:nvSpPr>
            <p:spPr>
              <a:xfrm>
                <a:off x="1990549" y="6105402"/>
                <a:ext cx="4111" cy="4836"/>
              </a:xfrm>
              <a:custGeom>
                <a:avLst/>
                <a:gdLst>
                  <a:gd name="connsiteX0" fmla="*/ 4111 w 4111"/>
                  <a:gd name="connsiteY0" fmla="*/ 242 h 4836"/>
                  <a:gd name="connsiteX1" fmla="*/ 2902 w 4111"/>
                  <a:gd name="connsiteY1" fmla="*/ 0 h 4836"/>
                  <a:gd name="connsiteX2" fmla="*/ 0 w 4111"/>
                  <a:gd name="connsiteY2" fmla="*/ 4837 h 4836"/>
                  <a:gd name="connsiteX3" fmla="*/ 4111 w 4111"/>
                  <a:gd name="connsiteY3" fmla="*/ 242 h 4836"/>
                  <a:gd name="connsiteX4" fmla="*/ 4111 w 4111"/>
                  <a:gd name="connsiteY4" fmla="*/ 242 h 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4836">
                    <a:moveTo>
                      <a:pt x="4111" y="242"/>
                    </a:moveTo>
                    <a:cubicBezTo>
                      <a:pt x="3869" y="0"/>
                      <a:pt x="3386" y="0"/>
                      <a:pt x="2902" y="0"/>
                    </a:cubicBezTo>
                    <a:cubicBezTo>
                      <a:pt x="1935" y="1451"/>
                      <a:pt x="967" y="3144"/>
                      <a:pt x="0" y="4837"/>
                    </a:cubicBezTo>
                    <a:cubicBezTo>
                      <a:pt x="1451" y="3144"/>
                      <a:pt x="2902" y="1693"/>
                      <a:pt x="4111" y="242"/>
                    </a:cubicBezTo>
                    <a:cubicBezTo>
                      <a:pt x="4111" y="242"/>
                      <a:pt x="4111" y="242"/>
                      <a:pt x="4111" y="242"/>
                    </a:cubicBezTo>
                    <a:close/>
                  </a:path>
                </a:pathLst>
              </a:custGeom>
              <a:grpFill/>
              <a:ln w="2417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30708C-CADD-E826-9E99-171249F8EE69}"/>
                  </a:ext>
                </a:extLst>
              </p:cNvPr>
              <p:cNvSpPr/>
              <p:nvPr/>
            </p:nvSpPr>
            <p:spPr>
              <a:xfrm>
                <a:off x="1849118" y="6248332"/>
                <a:ext cx="171661" cy="717308"/>
              </a:xfrm>
              <a:custGeom>
                <a:avLst/>
                <a:gdLst>
                  <a:gd name="connsiteX0" fmla="*/ 79761 w 171661"/>
                  <a:gd name="connsiteY0" fmla="*/ 0 h 717308"/>
                  <a:gd name="connsiteX1" fmla="*/ 75166 w 171661"/>
                  <a:gd name="connsiteY1" fmla="*/ 3628 h 717308"/>
                  <a:gd name="connsiteX2" fmla="*/ 68395 w 171661"/>
                  <a:gd name="connsiteY2" fmla="*/ 6288 h 717308"/>
                  <a:gd name="connsiteX3" fmla="*/ 49773 w 171661"/>
                  <a:gd name="connsiteY3" fmla="*/ 107378 h 717308"/>
                  <a:gd name="connsiteX4" fmla="*/ 34778 w 171661"/>
                  <a:gd name="connsiteY4" fmla="*/ 217901 h 717308"/>
                  <a:gd name="connsiteX5" fmla="*/ 31392 w 171661"/>
                  <a:gd name="connsiteY5" fmla="*/ 455875 h 717308"/>
                  <a:gd name="connsiteX6" fmla="*/ 57270 w 171661"/>
                  <a:gd name="connsiteY6" fmla="*/ 671116 h 717308"/>
                  <a:gd name="connsiteX7" fmla="*/ 23170 w 171661"/>
                  <a:gd name="connsiteY7" fmla="*/ 690705 h 717308"/>
                  <a:gd name="connsiteX8" fmla="*/ 1404 w 171661"/>
                  <a:gd name="connsiteY8" fmla="*/ 715615 h 717308"/>
                  <a:gd name="connsiteX9" fmla="*/ 130307 w 171661"/>
                  <a:gd name="connsiteY9" fmla="*/ 715615 h 717308"/>
                  <a:gd name="connsiteX10" fmla="*/ 171662 w 171661"/>
                  <a:gd name="connsiteY10" fmla="*/ 717308 h 717308"/>
                  <a:gd name="connsiteX11" fmla="*/ 148445 w 171661"/>
                  <a:gd name="connsiteY11" fmla="*/ 692398 h 717308"/>
                  <a:gd name="connsiteX12" fmla="*/ 103704 w 171661"/>
                  <a:gd name="connsiteY12" fmla="*/ 660233 h 717308"/>
                  <a:gd name="connsiteX13" fmla="*/ 77585 w 171661"/>
                  <a:gd name="connsiteY13" fmla="*/ 517062 h 717308"/>
                  <a:gd name="connsiteX14" fmla="*/ 62590 w 171661"/>
                  <a:gd name="connsiteY14" fmla="*/ 299644 h 717308"/>
                  <a:gd name="connsiteX15" fmla="*/ 67669 w 171661"/>
                  <a:gd name="connsiteY15" fmla="*/ 170499 h 717308"/>
                  <a:gd name="connsiteX16" fmla="*/ 90886 w 171661"/>
                  <a:gd name="connsiteY16" fmla="*/ 22733 h 717308"/>
                  <a:gd name="connsiteX17" fmla="*/ 92579 w 171661"/>
                  <a:gd name="connsiteY17" fmla="*/ 7255 h 717308"/>
                  <a:gd name="connsiteX18" fmla="*/ 79761 w 171661"/>
                  <a:gd name="connsiteY18" fmla="*/ 0 h 7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661" h="717308">
                    <a:moveTo>
                      <a:pt x="79761" y="0"/>
                    </a:moveTo>
                    <a:cubicBezTo>
                      <a:pt x="78310" y="1209"/>
                      <a:pt x="76859" y="2418"/>
                      <a:pt x="75166" y="3628"/>
                    </a:cubicBezTo>
                    <a:cubicBezTo>
                      <a:pt x="73232" y="5079"/>
                      <a:pt x="70813" y="5804"/>
                      <a:pt x="68395" y="6288"/>
                    </a:cubicBezTo>
                    <a:cubicBezTo>
                      <a:pt x="62832" y="42806"/>
                      <a:pt x="55819" y="83436"/>
                      <a:pt x="49773" y="107378"/>
                    </a:cubicBezTo>
                    <a:cubicBezTo>
                      <a:pt x="36471" y="158407"/>
                      <a:pt x="39857" y="178722"/>
                      <a:pt x="34778" y="217901"/>
                    </a:cubicBezTo>
                    <a:cubicBezTo>
                      <a:pt x="29700" y="257080"/>
                      <a:pt x="24863" y="409925"/>
                      <a:pt x="31392" y="455875"/>
                    </a:cubicBezTo>
                    <a:cubicBezTo>
                      <a:pt x="37922" y="501826"/>
                      <a:pt x="57270" y="671116"/>
                      <a:pt x="57270" y="671116"/>
                    </a:cubicBezTo>
                    <a:cubicBezTo>
                      <a:pt x="57270" y="671116"/>
                      <a:pt x="36471" y="688529"/>
                      <a:pt x="23170" y="690705"/>
                    </a:cubicBezTo>
                    <a:cubicBezTo>
                      <a:pt x="-8270" y="695784"/>
                      <a:pt x="1404" y="715615"/>
                      <a:pt x="1404" y="715615"/>
                    </a:cubicBezTo>
                    <a:lnTo>
                      <a:pt x="130307" y="715615"/>
                    </a:lnTo>
                    <a:lnTo>
                      <a:pt x="171662" y="717308"/>
                    </a:lnTo>
                    <a:cubicBezTo>
                      <a:pt x="171662" y="717308"/>
                      <a:pt x="161504" y="700863"/>
                      <a:pt x="148445" y="692398"/>
                    </a:cubicBezTo>
                    <a:cubicBezTo>
                      <a:pt x="135143" y="683934"/>
                      <a:pt x="115312" y="687320"/>
                      <a:pt x="103704" y="660233"/>
                    </a:cubicBezTo>
                    <a:cubicBezTo>
                      <a:pt x="92095" y="633147"/>
                      <a:pt x="86291" y="566398"/>
                      <a:pt x="77585" y="517062"/>
                    </a:cubicBezTo>
                    <a:cubicBezTo>
                      <a:pt x="62590" y="433867"/>
                      <a:pt x="62590" y="359138"/>
                      <a:pt x="62590" y="299644"/>
                    </a:cubicBezTo>
                    <a:cubicBezTo>
                      <a:pt x="62590" y="240151"/>
                      <a:pt x="64283" y="207985"/>
                      <a:pt x="67669" y="170499"/>
                    </a:cubicBezTo>
                    <a:cubicBezTo>
                      <a:pt x="71055" y="133014"/>
                      <a:pt x="87500" y="49820"/>
                      <a:pt x="90886" y="22733"/>
                    </a:cubicBezTo>
                    <a:cubicBezTo>
                      <a:pt x="91370" y="18380"/>
                      <a:pt x="92095" y="13059"/>
                      <a:pt x="92579" y="7255"/>
                    </a:cubicBezTo>
                    <a:cubicBezTo>
                      <a:pt x="87500" y="6288"/>
                      <a:pt x="82905" y="3628"/>
                      <a:pt x="79761" y="0"/>
                    </a:cubicBezTo>
                    <a:close/>
                  </a:path>
                </a:pathLst>
              </a:custGeom>
              <a:grpFill/>
              <a:ln w="2417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4667F67-3E55-9EC0-D822-D7A75783211F}"/>
                  </a:ext>
                </a:extLst>
              </p:cNvPr>
              <p:cNvSpPr/>
              <p:nvPr/>
            </p:nvSpPr>
            <p:spPr>
              <a:xfrm>
                <a:off x="1765151" y="6559343"/>
                <a:ext cx="725" cy="1934"/>
              </a:xfrm>
              <a:custGeom>
                <a:avLst/>
                <a:gdLst>
                  <a:gd name="connsiteX0" fmla="*/ 0 w 725"/>
                  <a:gd name="connsiteY0" fmla="*/ 0 h 1934"/>
                  <a:gd name="connsiteX1" fmla="*/ 726 w 725"/>
                  <a:gd name="connsiteY1" fmla="*/ 1934 h 1934"/>
                  <a:gd name="connsiteX2" fmla="*/ 726 w 725"/>
                  <a:gd name="connsiteY2" fmla="*/ 1934 h 1934"/>
                  <a:gd name="connsiteX3" fmla="*/ 0 w 725"/>
                  <a:gd name="connsiteY3" fmla="*/ 0 h 1934"/>
                  <a:gd name="connsiteX4" fmla="*/ 0 w 725"/>
                  <a:gd name="connsiteY4" fmla="*/ 0 h 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1934">
                    <a:moveTo>
                      <a:pt x="0" y="0"/>
                    </a:moveTo>
                    <a:cubicBezTo>
                      <a:pt x="242" y="726"/>
                      <a:pt x="484" y="1209"/>
                      <a:pt x="726" y="1934"/>
                    </a:cubicBezTo>
                    <a:cubicBezTo>
                      <a:pt x="726" y="1934"/>
                      <a:pt x="726" y="1934"/>
                      <a:pt x="726" y="1934"/>
                    </a:cubicBezTo>
                    <a:cubicBezTo>
                      <a:pt x="484" y="1209"/>
                      <a:pt x="242" y="483"/>
                      <a:pt x="0" y="0"/>
                    </a:cubicBezTo>
                    <a:cubicBezTo>
                      <a:pt x="0" y="0"/>
                      <a:pt x="0" y="0"/>
                      <a:pt x="0" y="0"/>
                    </a:cubicBezTo>
                    <a:close/>
                  </a:path>
                </a:pathLst>
              </a:custGeom>
              <a:grpFill/>
              <a:ln w="24174" cap="flat">
                <a:noFill/>
                <a:prstDash val="solid"/>
                <a:miter/>
              </a:ln>
            </p:spPr>
            <p:txBody>
              <a:bodyPr rtlCol="0" anchor="ctr"/>
              <a:lstStyle/>
              <a:p>
                <a:endParaRPr lang="en-US"/>
              </a:p>
            </p:txBody>
          </p:sp>
        </p:grpSp>
        <p:grpSp>
          <p:nvGrpSpPr>
            <p:cNvPr id="67" name="Graphic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588997A-72ED-5AD0-7474-E1075BCF37B1}"/>
                </a:ext>
              </a:extLst>
            </p:cNvPr>
            <p:cNvGrpSpPr/>
            <p:nvPr/>
          </p:nvGrpSpPr>
          <p:grpSpPr>
            <a:xfrm>
              <a:off x="8497837" y="5787620"/>
              <a:ext cx="919247" cy="1136906"/>
              <a:chOff x="8497837" y="5787620"/>
              <a:chExt cx="919247" cy="1136906"/>
            </a:xfrm>
            <a:grpFill/>
          </p:grpSpPr>
          <p:sp>
            <p:nvSpPr>
              <p:cNvPr id="68" name="Freeform: Shape 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D19159E-D36A-10BD-26FA-60C6C4649D7E}"/>
                  </a:ext>
                </a:extLst>
              </p:cNvPr>
              <p:cNvSpPr/>
              <p:nvPr/>
            </p:nvSpPr>
            <p:spPr>
              <a:xfrm>
                <a:off x="8780552" y="6077590"/>
                <a:ext cx="1693" cy="725"/>
              </a:xfrm>
              <a:custGeom>
                <a:avLst/>
                <a:gdLst>
                  <a:gd name="connsiteX0" fmla="*/ 0 w 1693"/>
                  <a:gd name="connsiteY0" fmla="*/ 726 h 725"/>
                  <a:gd name="connsiteX1" fmla="*/ 1693 w 1693"/>
                  <a:gd name="connsiteY1" fmla="*/ 242 h 725"/>
                  <a:gd name="connsiteX2" fmla="*/ 1451 w 1693"/>
                  <a:gd name="connsiteY2" fmla="*/ 0 h 725"/>
                  <a:gd name="connsiteX3" fmla="*/ 0 w 1693"/>
                  <a:gd name="connsiteY3" fmla="*/ 726 h 725"/>
                </a:gdLst>
                <a:ahLst/>
                <a:cxnLst>
                  <a:cxn ang="0">
                    <a:pos x="connsiteX0" y="connsiteY0"/>
                  </a:cxn>
                  <a:cxn ang="0">
                    <a:pos x="connsiteX1" y="connsiteY1"/>
                  </a:cxn>
                  <a:cxn ang="0">
                    <a:pos x="connsiteX2" y="connsiteY2"/>
                  </a:cxn>
                  <a:cxn ang="0">
                    <a:pos x="connsiteX3" y="connsiteY3"/>
                  </a:cxn>
                </a:cxnLst>
                <a:rect l="l" t="t" r="r" b="b"/>
                <a:pathLst>
                  <a:path w="1693" h="725">
                    <a:moveTo>
                      <a:pt x="0" y="726"/>
                    </a:moveTo>
                    <a:cubicBezTo>
                      <a:pt x="483" y="484"/>
                      <a:pt x="1209" y="242"/>
                      <a:pt x="1693" y="242"/>
                    </a:cubicBezTo>
                    <a:cubicBezTo>
                      <a:pt x="1693" y="242"/>
                      <a:pt x="1451" y="242"/>
                      <a:pt x="1451" y="0"/>
                    </a:cubicBezTo>
                    <a:cubicBezTo>
                      <a:pt x="968" y="242"/>
                      <a:pt x="483" y="484"/>
                      <a:pt x="0" y="726"/>
                    </a:cubicBezTo>
                    <a:close/>
                  </a:path>
                </a:pathLst>
              </a:custGeom>
              <a:grpFill/>
              <a:ln w="2417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95011EE-C302-650F-4EA0-CBEC1A90555B}"/>
                  </a:ext>
                </a:extLst>
              </p:cNvPr>
              <p:cNvSpPr/>
              <p:nvPr/>
            </p:nvSpPr>
            <p:spPr>
              <a:xfrm>
                <a:off x="8815861" y="6074204"/>
                <a:ext cx="3386" cy="2176"/>
              </a:xfrm>
              <a:custGeom>
                <a:avLst/>
                <a:gdLst>
                  <a:gd name="connsiteX0" fmla="*/ 484 w 3386"/>
                  <a:gd name="connsiteY0" fmla="*/ 0 h 2176"/>
                  <a:gd name="connsiteX1" fmla="*/ 0 w 3386"/>
                  <a:gd name="connsiteY1" fmla="*/ 242 h 2176"/>
                  <a:gd name="connsiteX2" fmla="*/ 3386 w 3386"/>
                  <a:gd name="connsiteY2" fmla="*/ 2177 h 2176"/>
                  <a:gd name="connsiteX3" fmla="*/ 484 w 3386"/>
                  <a:gd name="connsiteY3" fmla="*/ 0 h 2176"/>
                </a:gdLst>
                <a:ahLst/>
                <a:cxnLst>
                  <a:cxn ang="0">
                    <a:pos x="connsiteX0" y="connsiteY0"/>
                  </a:cxn>
                  <a:cxn ang="0">
                    <a:pos x="connsiteX1" y="connsiteY1"/>
                  </a:cxn>
                  <a:cxn ang="0">
                    <a:pos x="connsiteX2" y="connsiteY2"/>
                  </a:cxn>
                  <a:cxn ang="0">
                    <a:pos x="connsiteX3" y="connsiteY3"/>
                  </a:cxn>
                </a:cxnLst>
                <a:rect l="l" t="t" r="r" b="b"/>
                <a:pathLst>
                  <a:path w="3386" h="2176">
                    <a:moveTo>
                      <a:pt x="484" y="0"/>
                    </a:moveTo>
                    <a:cubicBezTo>
                      <a:pt x="242" y="0"/>
                      <a:pt x="242" y="242"/>
                      <a:pt x="0" y="242"/>
                    </a:cubicBezTo>
                    <a:cubicBezTo>
                      <a:pt x="1210" y="968"/>
                      <a:pt x="2177" y="1693"/>
                      <a:pt x="3386" y="2177"/>
                    </a:cubicBezTo>
                    <a:cubicBezTo>
                      <a:pt x="2419" y="1451"/>
                      <a:pt x="1451" y="726"/>
                      <a:pt x="484" y="0"/>
                    </a:cubicBezTo>
                    <a:close/>
                  </a:path>
                </a:pathLst>
              </a:custGeom>
              <a:grpFill/>
              <a:ln w="2417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1B8F324-409B-95FB-22E7-0588EF359F79}"/>
                  </a:ext>
                </a:extLst>
              </p:cNvPr>
              <p:cNvSpPr/>
              <p:nvPr/>
            </p:nvSpPr>
            <p:spPr>
              <a:xfrm>
                <a:off x="8849961" y="6078799"/>
                <a:ext cx="13301" cy="13785"/>
              </a:xfrm>
              <a:custGeom>
                <a:avLst/>
                <a:gdLst>
                  <a:gd name="connsiteX0" fmla="*/ 11367 w 13301"/>
                  <a:gd name="connsiteY0" fmla="*/ 13785 h 13785"/>
                  <a:gd name="connsiteX1" fmla="*/ 12092 w 13301"/>
                  <a:gd name="connsiteY1" fmla="*/ 13301 h 13785"/>
                  <a:gd name="connsiteX2" fmla="*/ 13301 w 13301"/>
                  <a:gd name="connsiteY2" fmla="*/ 12818 h 13785"/>
                  <a:gd name="connsiteX3" fmla="*/ 0 w 13301"/>
                  <a:gd name="connsiteY3" fmla="*/ 0 h 13785"/>
                  <a:gd name="connsiteX4" fmla="*/ 11367 w 13301"/>
                  <a:gd name="connsiteY4" fmla="*/ 13785 h 13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1" h="13785">
                    <a:moveTo>
                      <a:pt x="11367" y="13785"/>
                    </a:moveTo>
                    <a:cubicBezTo>
                      <a:pt x="11609" y="13543"/>
                      <a:pt x="11850" y="13543"/>
                      <a:pt x="12092" y="13301"/>
                    </a:cubicBezTo>
                    <a:cubicBezTo>
                      <a:pt x="12576" y="13060"/>
                      <a:pt x="13060" y="13060"/>
                      <a:pt x="13301" y="12818"/>
                    </a:cubicBezTo>
                    <a:cubicBezTo>
                      <a:pt x="8707" y="8706"/>
                      <a:pt x="4353" y="4353"/>
                      <a:pt x="0" y="0"/>
                    </a:cubicBezTo>
                    <a:cubicBezTo>
                      <a:pt x="4353" y="4837"/>
                      <a:pt x="7981" y="9190"/>
                      <a:pt x="11367" y="13785"/>
                    </a:cubicBezTo>
                    <a:close/>
                  </a:path>
                </a:pathLst>
              </a:custGeom>
              <a:grpFill/>
              <a:ln w="2417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B72BD52-79A3-EF13-94AD-A55EE3238FAB}"/>
                  </a:ext>
                </a:extLst>
              </p:cNvPr>
              <p:cNvSpPr/>
              <p:nvPr/>
            </p:nvSpPr>
            <p:spPr>
              <a:xfrm>
                <a:off x="8777650" y="6043974"/>
                <a:ext cx="36034" cy="28296"/>
              </a:xfrm>
              <a:custGeom>
                <a:avLst/>
                <a:gdLst>
                  <a:gd name="connsiteX0" fmla="*/ 0 w 36034"/>
                  <a:gd name="connsiteY0" fmla="*/ 0 h 28296"/>
                  <a:gd name="connsiteX1" fmla="*/ 7497 w 36034"/>
                  <a:gd name="connsiteY1" fmla="*/ 8706 h 28296"/>
                  <a:gd name="connsiteX2" fmla="*/ 14269 w 36034"/>
                  <a:gd name="connsiteY2" fmla="*/ 18138 h 28296"/>
                  <a:gd name="connsiteX3" fmla="*/ 18138 w 36034"/>
                  <a:gd name="connsiteY3" fmla="*/ 20073 h 28296"/>
                  <a:gd name="connsiteX4" fmla="*/ 26361 w 36034"/>
                  <a:gd name="connsiteY4" fmla="*/ 21282 h 28296"/>
                  <a:gd name="connsiteX5" fmla="*/ 23700 w 36034"/>
                  <a:gd name="connsiteY5" fmla="*/ 22975 h 28296"/>
                  <a:gd name="connsiteX6" fmla="*/ 34100 w 36034"/>
                  <a:gd name="connsiteY6" fmla="*/ 28296 h 28296"/>
                  <a:gd name="connsiteX7" fmla="*/ 36034 w 36034"/>
                  <a:gd name="connsiteY7" fmla="*/ 28296 h 28296"/>
                  <a:gd name="connsiteX8" fmla="*/ 26361 w 36034"/>
                  <a:gd name="connsiteY8" fmla="*/ 20799 h 28296"/>
                  <a:gd name="connsiteX9" fmla="*/ 0 w 36034"/>
                  <a:gd name="connsiteY9" fmla="*/ 0 h 2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4" h="28296">
                    <a:moveTo>
                      <a:pt x="0" y="0"/>
                    </a:moveTo>
                    <a:cubicBezTo>
                      <a:pt x="2660" y="2902"/>
                      <a:pt x="5321" y="5804"/>
                      <a:pt x="7497" y="8706"/>
                    </a:cubicBezTo>
                    <a:cubicBezTo>
                      <a:pt x="10157" y="11850"/>
                      <a:pt x="12576" y="15236"/>
                      <a:pt x="14269" y="18138"/>
                    </a:cubicBezTo>
                    <a:cubicBezTo>
                      <a:pt x="15720" y="18864"/>
                      <a:pt x="16929" y="19590"/>
                      <a:pt x="18138" y="20073"/>
                    </a:cubicBezTo>
                    <a:cubicBezTo>
                      <a:pt x="23217" y="20557"/>
                      <a:pt x="26361" y="21282"/>
                      <a:pt x="26361" y="21282"/>
                    </a:cubicBezTo>
                    <a:cubicBezTo>
                      <a:pt x="26361" y="21282"/>
                      <a:pt x="25393" y="22008"/>
                      <a:pt x="23700" y="22975"/>
                    </a:cubicBezTo>
                    <a:cubicBezTo>
                      <a:pt x="27086" y="24668"/>
                      <a:pt x="30714" y="26603"/>
                      <a:pt x="34100" y="28296"/>
                    </a:cubicBezTo>
                    <a:cubicBezTo>
                      <a:pt x="34826" y="28296"/>
                      <a:pt x="35551" y="28296"/>
                      <a:pt x="36034" y="28296"/>
                    </a:cubicBezTo>
                    <a:cubicBezTo>
                      <a:pt x="32890" y="25877"/>
                      <a:pt x="29505" y="23217"/>
                      <a:pt x="26361" y="20799"/>
                    </a:cubicBezTo>
                    <a:cubicBezTo>
                      <a:pt x="17654" y="13785"/>
                      <a:pt x="8706" y="6772"/>
                      <a:pt x="0" y="0"/>
                    </a:cubicBezTo>
                    <a:close/>
                  </a:path>
                </a:pathLst>
              </a:custGeom>
              <a:grpFill/>
              <a:ln w="2417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C9E7423-04F1-6BCE-41FF-ED01E3BF7D58}"/>
                  </a:ext>
                </a:extLst>
              </p:cNvPr>
              <p:cNvSpPr/>
              <p:nvPr/>
            </p:nvSpPr>
            <p:spPr>
              <a:xfrm>
                <a:off x="8816828" y="6101533"/>
                <a:ext cx="6771" cy="3144"/>
              </a:xfrm>
              <a:custGeom>
                <a:avLst/>
                <a:gdLst>
                  <a:gd name="connsiteX0" fmla="*/ 6772 w 6771"/>
                  <a:gd name="connsiteY0" fmla="*/ 1451 h 3144"/>
                  <a:gd name="connsiteX1" fmla="*/ 6772 w 6771"/>
                  <a:gd name="connsiteY1" fmla="*/ 0 h 3144"/>
                  <a:gd name="connsiteX2" fmla="*/ 0 w 6771"/>
                  <a:gd name="connsiteY2" fmla="*/ 3144 h 3144"/>
                  <a:gd name="connsiteX3" fmla="*/ 6772 w 6771"/>
                  <a:gd name="connsiteY3" fmla="*/ 1451 h 3144"/>
                </a:gdLst>
                <a:ahLst/>
                <a:cxnLst>
                  <a:cxn ang="0">
                    <a:pos x="connsiteX0" y="connsiteY0"/>
                  </a:cxn>
                  <a:cxn ang="0">
                    <a:pos x="connsiteX1" y="connsiteY1"/>
                  </a:cxn>
                  <a:cxn ang="0">
                    <a:pos x="connsiteX2" y="connsiteY2"/>
                  </a:cxn>
                  <a:cxn ang="0">
                    <a:pos x="connsiteX3" y="connsiteY3"/>
                  </a:cxn>
                </a:cxnLst>
                <a:rect l="l" t="t" r="r" b="b"/>
                <a:pathLst>
                  <a:path w="6771" h="3144">
                    <a:moveTo>
                      <a:pt x="6772" y="1451"/>
                    </a:moveTo>
                    <a:cubicBezTo>
                      <a:pt x="6772" y="968"/>
                      <a:pt x="6772" y="484"/>
                      <a:pt x="6772" y="0"/>
                    </a:cubicBezTo>
                    <a:cubicBezTo>
                      <a:pt x="4595" y="968"/>
                      <a:pt x="2177" y="2177"/>
                      <a:pt x="0" y="3144"/>
                    </a:cubicBezTo>
                    <a:cubicBezTo>
                      <a:pt x="2177" y="2660"/>
                      <a:pt x="4595" y="1935"/>
                      <a:pt x="6772" y="1451"/>
                    </a:cubicBezTo>
                    <a:close/>
                  </a:path>
                </a:pathLst>
              </a:custGeom>
              <a:grpFill/>
              <a:ln w="2417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A888A9-37CE-32F0-84D4-502C4D7DD45A}"/>
                  </a:ext>
                </a:extLst>
              </p:cNvPr>
              <p:cNvSpPr/>
              <p:nvPr/>
            </p:nvSpPr>
            <p:spPr>
              <a:xfrm>
                <a:off x="8813442" y="6169007"/>
                <a:ext cx="39689" cy="10640"/>
              </a:xfrm>
              <a:custGeom>
                <a:avLst/>
                <a:gdLst>
                  <a:gd name="connsiteX0" fmla="*/ 35068 w 39689"/>
                  <a:gd name="connsiteY0" fmla="*/ 10641 h 10640"/>
                  <a:gd name="connsiteX1" fmla="*/ 38454 w 39689"/>
                  <a:gd name="connsiteY1" fmla="*/ 8223 h 10640"/>
                  <a:gd name="connsiteX2" fmla="*/ 38454 w 39689"/>
                  <a:gd name="connsiteY2" fmla="*/ 7981 h 10640"/>
                  <a:gd name="connsiteX3" fmla="*/ 39663 w 39689"/>
                  <a:gd name="connsiteY3" fmla="*/ 4111 h 10640"/>
                  <a:gd name="connsiteX4" fmla="*/ 36519 w 39689"/>
                  <a:gd name="connsiteY4" fmla="*/ 4837 h 10640"/>
                  <a:gd name="connsiteX5" fmla="*/ 18864 w 39689"/>
                  <a:gd name="connsiteY5" fmla="*/ 5804 h 10640"/>
                  <a:gd name="connsiteX6" fmla="*/ 24184 w 39689"/>
                  <a:gd name="connsiteY6" fmla="*/ 0 h 10640"/>
                  <a:gd name="connsiteX7" fmla="*/ 23459 w 39689"/>
                  <a:gd name="connsiteY7" fmla="*/ 242 h 10640"/>
                  <a:gd name="connsiteX8" fmla="*/ 0 w 39689"/>
                  <a:gd name="connsiteY8" fmla="*/ 9190 h 10640"/>
                  <a:gd name="connsiteX9" fmla="*/ 18380 w 39689"/>
                  <a:gd name="connsiteY9" fmla="*/ 9190 h 10640"/>
                  <a:gd name="connsiteX10" fmla="*/ 35068 w 39689"/>
                  <a:gd name="connsiteY10" fmla="*/ 10641 h 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89" h="10640">
                    <a:moveTo>
                      <a:pt x="35068" y="10641"/>
                    </a:moveTo>
                    <a:cubicBezTo>
                      <a:pt x="36761" y="9674"/>
                      <a:pt x="38454" y="8948"/>
                      <a:pt x="38454" y="8223"/>
                    </a:cubicBezTo>
                    <a:cubicBezTo>
                      <a:pt x="38454" y="8223"/>
                      <a:pt x="38454" y="7981"/>
                      <a:pt x="38454" y="7981"/>
                    </a:cubicBezTo>
                    <a:cubicBezTo>
                      <a:pt x="38454" y="6772"/>
                      <a:pt x="39905" y="5320"/>
                      <a:pt x="39663" y="4111"/>
                    </a:cubicBezTo>
                    <a:cubicBezTo>
                      <a:pt x="37970" y="4353"/>
                      <a:pt x="38212" y="4595"/>
                      <a:pt x="36519" y="4837"/>
                    </a:cubicBezTo>
                    <a:cubicBezTo>
                      <a:pt x="26603" y="6046"/>
                      <a:pt x="18864" y="5804"/>
                      <a:pt x="18864" y="5804"/>
                    </a:cubicBezTo>
                    <a:cubicBezTo>
                      <a:pt x="18864" y="5804"/>
                      <a:pt x="20799" y="3386"/>
                      <a:pt x="24184" y="0"/>
                    </a:cubicBezTo>
                    <a:cubicBezTo>
                      <a:pt x="23943" y="0"/>
                      <a:pt x="23701" y="242"/>
                      <a:pt x="23459" y="242"/>
                    </a:cubicBezTo>
                    <a:cubicBezTo>
                      <a:pt x="14995" y="3628"/>
                      <a:pt x="7014" y="6530"/>
                      <a:pt x="0" y="9190"/>
                    </a:cubicBezTo>
                    <a:cubicBezTo>
                      <a:pt x="6046" y="8948"/>
                      <a:pt x="11609" y="8948"/>
                      <a:pt x="18380" y="9190"/>
                    </a:cubicBezTo>
                    <a:cubicBezTo>
                      <a:pt x="23943" y="9674"/>
                      <a:pt x="29264" y="9674"/>
                      <a:pt x="35068" y="10641"/>
                    </a:cubicBezTo>
                    <a:close/>
                  </a:path>
                </a:pathLst>
              </a:custGeom>
              <a:grpFill/>
              <a:ln w="2417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6FC8299-129D-BEB1-5C87-605CBA046AD5}"/>
                  </a:ext>
                </a:extLst>
              </p:cNvPr>
              <p:cNvSpPr/>
              <p:nvPr/>
            </p:nvSpPr>
            <p:spPr>
              <a:xfrm>
                <a:off x="8755884" y="6233821"/>
                <a:ext cx="20556" cy="11608"/>
              </a:xfrm>
              <a:custGeom>
                <a:avLst/>
                <a:gdLst>
                  <a:gd name="connsiteX0" fmla="*/ 11850 w 20556"/>
                  <a:gd name="connsiteY0" fmla="*/ 1693 h 11608"/>
                  <a:gd name="connsiteX1" fmla="*/ 4111 w 20556"/>
                  <a:gd name="connsiteY1" fmla="*/ 7981 h 11608"/>
                  <a:gd name="connsiteX2" fmla="*/ 0 w 20556"/>
                  <a:gd name="connsiteY2" fmla="*/ 11608 h 11608"/>
                  <a:gd name="connsiteX3" fmla="*/ 14269 w 20556"/>
                  <a:gd name="connsiteY3" fmla="*/ 3386 h 11608"/>
                  <a:gd name="connsiteX4" fmla="*/ 20556 w 20556"/>
                  <a:gd name="connsiteY4" fmla="*/ 0 h 11608"/>
                  <a:gd name="connsiteX5" fmla="*/ 11850 w 20556"/>
                  <a:gd name="connsiteY5" fmla="*/ 1693 h 1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6" h="11608">
                    <a:moveTo>
                      <a:pt x="11850" y="1693"/>
                    </a:moveTo>
                    <a:cubicBezTo>
                      <a:pt x="9432" y="3628"/>
                      <a:pt x="6772" y="5804"/>
                      <a:pt x="4111" y="7981"/>
                    </a:cubicBezTo>
                    <a:cubicBezTo>
                      <a:pt x="2902" y="8948"/>
                      <a:pt x="1209" y="10399"/>
                      <a:pt x="0" y="11608"/>
                    </a:cubicBezTo>
                    <a:cubicBezTo>
                      <a:pt x="4836" y="8465"/>
                      <a:pt x="9674" y="5804"/>
                      <a:pt x="14269" y="3386"/>
                    </a:cubicBezTo>
                    <a:cubicBezTo>
                      <a:pt x="16445" y="2177"/>
                      <a:pt x="18622" y="1209"/>
                      <a:pt x="20556" y="0"/>
                    </a:cubicBezTo>
                    <a:cubicBezTo>
                      <a:pt x="17654" y="484"/>
                      <a:pt x="14752" y="1209"/>
                      <a:pt x="11850" y="1693"/>
                    </a:cubicBezTo>
                    <a:close/>
                  </a:path>
                </a:pathLst>
              </a:custGeom>
              <a:grpFill/>
              <a:ln w="2417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234BC88-E779-0313-B517-419FC7617948}"/>
                  </a:ext>
                </a:extLst>
              </p:cNvPr>
              <p:cNvSpPr/>
              <p:nvPr/>
            </p:nvSpPr>
            <p:spPr>
              <a:xfrm>
                <a:off x="8770153" y="6225356"/>
                <a:ext cx="58525" cy="28053"/>
              </a:xfrm>
              <a:custGeom>
                <a:avLst/>
                <a:gdLst>
                  <a:gd name="connsiteX0" fmla="*/ 23942 w 58525"/>
                  <a:gd name="connsiteY0" fmla="*/ 5321 h 28053"/>
                  <a:gd name="connsiteX1" fmla="*/ 6772 w 58525"/>
                  <a:gd name="connsiteY1" fmla="*/ 21766 h 28053"/>
                  <a:gd name="connsiteX2" fmla="*/ 0 w 58525"/>
                  <a:gd name="connsiteY2" fmla="*/ 28054 h 28053"/>
                  <a:gd name="connsiteX3" fmla="*/ 29263 w 58525"/>
                  <a:gd name="connsiteY3" fmla="*/ 11609 h 28053"/>
                  <a:gd name="connsiteX4" fmla="*/ 43532 w 58525"/>
                  <a:gd name="connsiteY4" fmla="*/ 5321 h 28053"/>
                  <a:gd name="connsiteX5" fmla="*/ 54898 w 58525"/>
                  <a:gd name="connsiteY5" fmla="*/ 1209 h 28053"/>
                  <a:gd name="connsiteX6" fmla="*/ 58526 w 58525"/>
                  <a:gd name="connsiteY6" fmla="*/ 0 h 28053"/>
                  <a:gd name="connsiteX7" fmla="*/ 23942 w 58525"/>
                  <a:gd name="connsiteY7" fmla="*/ 5321 h 28053"/>
                  <a:gd name="connsiteX8" fmla="*/ 23942 w 58525"/>
                  <a:gd name="connsiteY8" fmla="*/ 5321 h 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5" h="28053">
                    <a:moveTo>
                      <a:pt x="23942" y="5321"/>
                    </a:moveTo>
                    <a:cubicBezTo>
                      <a:pt x="19831" y="9190"/>
                      <a:pt x="14027" y="14995"/>
                      <a:pt x="6772" y="21766"/>
                    </a:cubicBezTo>
                    <a:cubicBezTo>
                      <a:pt x="4595" y="23701"/>
                      <a:pt x="2418" y="25877"/>
                      <a:pt x="0" y="28054"/>
                    </a:cubicBezTo>
                    <a:cubicBezTo>
                      <a:pt x="10157" y="21524"/>
                      <a:pt x="20073" y="15720"/>
                      <a:pt x="29263" y="11609"/>
                    </a:cubicBezTo>
                    <a:cubicBezTo>
                      <a:pt x="34341" y="8948"/>
                      <a:pt x="39179" y="7014"/>
                      <a:pt x="43532" y="5321"/>
                    </a:cubicBezTo>
                    <a:cubicBezTo>
                      <a:pt x="47885" y="3386"/>
                      <a:pt x="51513" y="2177"/>
                      <a:pt x="54898" y="1209"/>
                    </a:cubicBezTo>
                    <a:cubicBezTo>
                      <a:pt x="56349" y="726"/>
                      <a:pt x="57317" y="484"/>
                      <a:pt x="58526" y="0"/>
                    </a:cubicBezTo>
                    <a:cubicBezTo>
                      <a:pt x="47885" y="1451"/>
                      <a:pt x="36277" y="3386"/>
                      <a:pt x="23942" y="5321"/>
                    </a:cubicBezTo>
                    <a:cubicBezTo>
                      <a:pt x="23942" y="5321"/>
                      <a:pt x="23942" y="5321"/>
                      <a:pt x="23942" y="5321"/>
                    </a:cubicBezTo>
                    <a:close/>
                  </a:path>
                </a:pathLst>
              </a:custGeom>
              <a:grpFill/>
              <a:ln w="24174"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E6C9781-13B8-5ADA-53FC-5933D8BF29D7}"/>
                  </a:ext>
                </a:extLst>
              </p:cNvPr>
              <p:cNvSpPr/>
              <p:nvPr/>
            </p:nvSpPr>
            <p:spPr>
              <a:xfrm>
                <a:off x="8748628" y="6367077"/>
                <a:ext cx="12576" cy="12334"/>
              </a:xfrm>
              <a:custGeom>
                <a:avLst/>
                <a:gdLst>
                  <a:gd name="connsiteX0" fmla="*/ 10641 w 12576"/>
                  <a:gd name="connsiteY0" fmla="*/ 4595 h 12334"/>
                  <a:gd name="connsiteX1" fmla="*/ 12576 w 12576"/>
                  <a:gd name="connsiteY1" fmla="*/ 0 h 12334"/>
                  <a:gd name="connsiteX2" fmla="*/ 0 w 12576"/>
                  <a:gd name="connsiteY2" fmla="*/ 12334 h 12334"/>
                  <a:gd name="connsiteX3" fmla="*/ 10641 w 12576"/>
                  <a:gd name="connsiteY3" fmla="*/ 4595 h 12334"/>
                </a:gdLst>
                <a:ahLst/>
                <a:cxnLst>
                  <a:cxn ang="0">
                    <a:pos x="connsiteX0" y="connsiteY0"/>
                  </a:cxn>
                  <a:cxn ang="0">
                    <a:pos x="connsiteX1" y="connsiteY1"/>
                  </a:cxn>
                  <a:cxn ang="0">
                    <a:pos x="connsiteX2" y="connsiteY2"/>
                  </a:cxn>
                  <a:cxn ang="0">
                    <a:pos x="connsiteX3" y="connsiteY3"/>
                  </a:cxn>
                </a:cxnLst>
                <a:rect l="l" t="t" r="r" b="b"/>
                <a:pathLst>
                  <a:path w="12576" h="12334">
                    <a:moveTo>
                      <a:pt x="10641" y="4595"/>
                    </a:moveTo>
                    <a:cubicBezTo>
                      <a:pt x="11125" y="3144"/>
                      <a:pt x="11850" y="1693"/>
                      <a:pt x="12576" y="0"/>
                    </a:cubicBezTo>
                    <a:cubicBezTo>
                      <a:pt x="8465" y="4353"/>
                      <a:pt x="4112" y="8465"/>
                      <a:pt x="0" y="12334"/>
                    </a:cubicBezTo>
                    <a:cubicBezTo>
                      <a:pt x="3870" y="9190"/>
                      <a:pt x="7739" y="6530"/>
                      <a:pt x="10641" y="4595"/>
                    </a:cubicBezTo>
                    <a:close/>
                  </a:path>
                </a:pathLst>
              </a:custGeom>
              <a:grpFill/>
              <a:ln w="2417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1BE5E39-6367-5A96-BA38-720C14FB73B2}"/>
                  </a:ext>
                </a:extLst>
              </p:cNvPr>
              <p:cNvSpPr/>
              <p:nvPr/>
            </p:nvSpPr>
            <p:spPr>
              <a:xfrm>
                <a:off x="8685508" y="6504202"/>
                <a:ext cx="12575" cy="16686"/>
              </a:xfrm>
              <a:custGeom>
                <a:avLst/>
                <a:gdLst>
                  <a:gd name="connsiteX0" fmla="*/ 6530 w 12575"/>
                  <a:gd name="connsiteY0" fmla="*/ 10399 h 16686"/>
                  <a:gd name="connsiteX1" fmla="*/ 10399 w 12575"/>
                  <a:gd name="connsiteY1" fmla="*/ 7013 h 16686"/>
                  <a:gd name="connsiteX2" fmla="*/ 12576 w 12575"/>
                  <a:gd name="connsiteY2" fmla="*/ 0 h 16686"/>
                  <a:gd name="connsiteX3" fmla="*/ 0 w 12575"/>
                  <a:gd name="connsiteY3" fmla="*/ 16687 h 16686"/>
                  <a:gd name="connsiteX4" fmla="*/ 6530 w 12575"/>
                  <a:gd name="connsiteY4" fmla="*/ 10399 h 1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5" h="16686">
                    <a:moveTo>
                      <a:pt x="6530" y="10399"/>
                    </a:moveTo>
                    <a:cubicBezTo>
                      <a:pt x="7738" y="9190"/>
                      <a:pt x="9190" y="7981"/>
                      <a:pt x="10399" y="7013"/>
                    </a:cubicBezTo>
                    <a:cubicBezTo>
                      <a:pt x="11125" y="4595"/>
                      <a:pt x="11850" y="2418"/>
                      <a:pt x="12576" y="0"/>
                    </a:cubicBezTo>
                    <a:cubicBezTo>
                      <a:pt x="8223" y="5804"/>
                      <a:pt x="4111" y="11366"/>
                      <a:pt x="0" y="16687"/>
                    </a:cubicBezTo>
                    <a:cubicBezTo>
                      <a:pt x="2177" y="14269"/>
                      <a:pt x="4353" y="12092"/>
                      <a:pt x="6530" y="10399"/>
                    </a:cubicBezTo>
                    <a:close/>
                  </a:path>
                </a:pathLst>
              </a:custGeom>
              <a:grpFill/>
              <a:ln w="2417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B137467-A4DA-EC89-53D0-10AE62CED2D5}"/>
                  </a:ext>
                </a:extLst>
              </p:cNvPr>
              <p:cNvSpPr/>
              <p:nvPr/>
            </p:nvSpPr>
            <p:spPr>
              <a:xfrm>
                <a:off x="9209099" y="6053889"/>
                <a:ext cx="34100" cy="11608"/>
              </a:xfrm>
              <a:custGeom>
                <a:avLst/>
                <a:gdLst>
                  <a:gd name="connsiteX0" fmla="*/ 34100 w 34100"/>
                  <a:gd name="connsiteY0" fmla="*/ 11608 h 11608"/>
                  <a:gd name="connsiteX1" fmla="*/ 22249 w 34100"/>
                  <a:gd name="connsiteY1" fmla="*/ 5804 h 11608"/>
                  <a:gd name="connsiteX2" fmla="*/ 10883 w 34100"/>
                  <a:gd name="connsiteY2" fmla="*/ 0 h 11608"/>
                  <a:gd name="connsiteX3" fmla="*/ 8706 w 34100"/>
                  <a:gd name="connsiteY3" fmla="*/ 726 h 11608"/>
                  <a:gd name="connsiteX4" fmla="*/ 0 w 34100"/>
                  <a:gd name="connsiteY4" fmla="*/ 4111 h 11608"/>
                  <a:gd name="connsiteX5" fmla="*/ 13543 w 34100"/>
                  <a:gd name="connsiteY5" fmla="*/ 6046 h 11608"/>
                  <a:gd name="connsiteX6" fmla="*/ 34100 w 34100"/>
                  <a:gd name="connsiteY6" fmla="*/ 11608 h 1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00" h="11608">
                    <a:moveTo>
                      <a:pt x="34100" y="11608"/>
                    </a:moveTo>
                    <a:cubicBezTo>
                      <a:pt x="29988" y="9674"/>
                      <a:pt x="25877" y="7739"/>
                      <a:pt x="22249" y="5804"/>
                    </a:cubicBezTo>
                    <a:cubicBezTo>
                      <a:pt x="17896" y="3628"/>
                      <a:pt x="14269" y="1693"/>
                      <a:pt x="10883" y="0"/>
                    </a:cubicBezTo>
                    <a:cubicBezTo>
                      <a:pt x="10157" y="242"/>
                      <a:pt x="9432" y="484"/>
                      <a:pt x="8706" y="726"/>
                    </a:cubicBezTo>
                    <a:cubicBezTo>
                      <a:pt x="5804" y="1693"/>
                      <a:pt x="2902" y="3144"/>
                      <a:pt x="0" y="4111"/>
                    </a:cubicBezTo>
                    <a:cubicBezTo>
                      <a:pt x="4595" y="4595"/>
                      <a:pt x="8948" y="5321"/>
                      <a:pt x="13543" y="6046"/>
                    </a:cubicBezTo>
                    <a:cubicBezTo>
                      <a:pt x="20557" y="7497"/>
                      <a:pt x="27328" y="9432"/>
                      <a:pt x="34100" y="11608"/>
                    </a:cubicBezTo>
                    <a:close/>
                  </a:path>
                </a:pathLst>
              </a:custGeom>
              <a:grpFill/>
              <a:ln w="2417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99984D9-AEAA-FFEC-FA0E-669978115DDA}"/>
                  </a:ext>
                </a:extLst>
              </p:cNvPr>
              <p:cNvSpPr/>
              <p:nvPr/>
            </p:nvSpPr>
            <p:spPr>
              <a:xfrm>
                <a:off x="9174031" y="6072028"/>
                <a:ext cx="4353" cy="725"/>
              </a:xfrm>
              <a:custGeom>
                <a:avLst/>
                <a:gdLst>
                  <a:gd name="connsiteX0" fmla="*/ 1693 w 4353"/>
                  <a:gd name="connsiteY0" fmla="*/ 0 h 725"/>
                  <a:gd name="connsiteX1" fmla="*/ 0 w 4353"/>
                  <a:gd name="connsiteY1" fmla="*/ 726 h 725"/>
                  <a:gd name="connsiteX2" fmla="*/ 4354 w 4353"/>
                  <a:gd name="connsiteY2" fmla="*/ 484 h 725"/>
                  <a:gd name="connsiteX3" fmla="*/ 1693 w 4353"/>
                  <a:gd name="connsiteY3" fmla="*/ 0 h 725"/>
                </a:gdLst>
                <a:ahLst/>
                <a:cxnLst>
                  <a:cxn ang="0">
                    <a:pos x="connsiteX0" y="connsiteY0"/>
                  </a:cxn>
                  <a:cxn ang="0">
                    <a:pos x="connsiteX1" y="connsiteY1"/>
                  </a:cxn>
                  <a:cxn ang="0">
                    <a:pos x="connsiteX2" y="connsiteY2"/>
                  </a:cxn>
                  <a:cxn ang="0">
                    <a:pos x="connsiteX3" y="connsiteY3"/>
                  </a:cxn>
                </a:cxnLst>
                <a:rect l="l" t="t" r="r" b="b"/>
                <a:pathLst>
                  <a:path w="4353" h="725">
                    <a:moveTo>
                      <a:pt x="1693" y="0"/>
                    </a:moveTo>
                    <a:cubicBezTo>
                      <a:pt x="1210" y="242"/>
                      <a:pt x="484" y="484"/>
                      <a:pt x="0" y="726"/>
                    </a:cubicBezTo>
                    <a:cubicBezTo>
                      <a:pt x="1451" y="726"/>
                      <a:pt x="2902" y="484"/>
                      <a:pt x="4354" y="484"/>
                    </a:cubicBezTo>
                    <a:cubicBezTo>
                      <a:pt x="3386" y="484"/>
                      <a:pt x="2419" y="242"/>
                      <a:pt x="1693" y="0"/>
                    </a:cubicBezTo>
                    <a:close/>
                  </a:path>
                </a:pathLst>
              </a:custGeom>
              <a:grpFill/>
              <a:ln w="2417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779D184-DF76-3C7A-0315-0A6A8F40B421}"/>
                  </a:ext>
                </a:extLst>
              </p:cNvPr>
              <p:cNvSpPr/>
              <p:nvPr/>
            </p:nvSpPr>
            <p:spPr>
              <a:xfrm>
                <a:off x="9088177" y="5787620"/>
                <a:ext cx="13059" cy="20556"/>
              </a:xfrm>
              <a:custGeom>
                <a:avLst/>
                <a:gdLst>
                  <a:gd name="connsiteX0" fmla="*/ 13060 w 13059"/>
                  <a:gd name="connsiteY0" fmla="*/ 0 h 20556"/>
                  <a:gd name="connsiteX1" fmla="*/ 10399 w 13059"/>
                  <a:gd name="connsiteY1" fmla="*/ 2418 h 20556"/>
                  <a:gd name="connsiteX2" fmla="*/ 6530 w 13059"/>
                  <a:gd name="connsiteY2" fmla="*/ 5804 h 20556"/>
                  <a:gd name="connsiteX3" fmla="*/ 0 w 13059"/>
                  <a:gd name="connsiteY3" fmla="*/ 20557 h 20556"/>
                  <a:gd name="connsiteX4" fmla="*/ 1451 w 13059"/>
                  <a:gd name="connsiteY4" fmla="*/ 18138 h 20556"/>
                  <a:gd name="connsiteX5" fmla="*/ 13060 w 13059"/>
                  <a:gd name="connsiteY5" fmla="*/ 0 h 2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9" h="20556">
                    <a:moveTo>
                      <a:pt x="13060" y="0"/>
                    </a:moveTo>
                    <a:cubicBezTo>
                      <a:pt x="12092" y="726"/>
                      <a:pt x="11125" y="1693"/>
                      <a:pt x="10399" y="2418"/>
                    </a:cubicBezTo>
                    <a:cubicBezTo>
                      <a:pt x="8465" y="4111"/>
                      <a:pt x="7014" y="5321"/>
                      <a:pt x="6530" y="5804"/>
                    </a:cubicBezTo>
                    <a:cubicBezTo>
                      <a:pt x="4353" y="10641"/>
                      <a:pt x="2177" y="15720"/>
                      <a:pt x="0" y="20557"/>
                    </a:cubicBezTo>
                    <a:cubicBezTo>
                      <a:pt x="483" y="19831"/>
                      <a:pt x="968" y="18864"/>
                      <a:pt x="1451" y="18138"/>
                    </a:cubicBezTo>
                    <a:cubicBezTo>
                      <a:pt x="5079" y="11850"/>
                      <a:pt x="8948" y="5804"/>
                      <a:pt x="13060" y="0"/>
                    </a:cubicBezTo>
                    <a:close/>
                  </a:path>
                </a:pathLst>
              </a:custGeom>
              <a:grpFill/>
              <a:ln w="2417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CFF153-DBCD-4A6A-CC2C-A07168A9DC5D}"/>
                  </a:ext>
                </a:extLst>
              </p:cNvPr>
              <p:cNvSpPr/>
              <p:nvPr/>
            </p:nvSpPr>
            <p:spPr>
              <a:xfrm>
                <a:off x="8777891" y="6086055"/>
                <a:ext cx="29263" cy="13543"/>
              </a:xfrm>
              <a:custGeom>
                <a:avLst/>
                <a:gdLst>
                  <a:gd name="connsiteX0" fmla="*/ 0 w 29263"/>
                  <a:gd name="connsiteY0" fmla="*/ 13543 h 13543"/>
                  <a:gd name="connsiteX1" fmla="*/ 25152 w 29263"/>
                  <a:gd name="connsiteY1" fmla="*/ 4595 h 13543"/>
                  <a:gd name="connsiteX2" fmla="*/ 29264 w 29263"/>
                  <a:gd name="connsiteY2" fmla="*/ 3628 h 13543"/>
                  <a:gd name="connsiteX3" fmla="*/ 21767 w 29263"/>
                  <a:gd name="connsiteY3" fmla="*/ 0 h 13543"/>
                  <a:gd name="connsiteX4" fmla="*/ 0 w 29263"/>
                  <a:gd name="connsiteY4" fmla="*/ 13543 h 1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3" h="13543">
                    <a:moveTo>
                      <a:pt x="0" y="13543"/>
                    </a:moveTo>
                    <a:cubicBezTo>
                      <a:pt x="8465" y="9916"/>
                      <a:pt x="16929" y="6772"/>
                      <a:pt x="25152" y="4595"/>
                    </a:cubicBezTo>
                    <a:cubicBezTo>
                      <a:pt x="26603" y="4111"/>
                      <a:pt x="28054" y="4111"/>
                      <a:pt x="29264" y="3628"/>
                    </a:cubicBezTo>
                    <a:cubicBezTo>
                      <a:pt x="26845" y="2419"/>
                      <a:pt x="24184" y="1209"/>
                      <a:pt x="21767" y="0"/>
                    </a:cubicBezTo>
                    <a:cubicBezTo>
                      <a:pt x="15720" y="4111"/>
                      <a:pt x="8223" y="8706"/>
                      <a:pt x="0" y="13543"/>
                    </a:cubicBezTo>
                    <a:close/>
                  </a:path>
                </a:pathLst>
              </a:custGeom>
              <a:grpFill/>
              <a:ln w="2417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D26E607-87E5-A5D5-123E-04945B2BD8CC}"/>
                  </a:ext>
                </a:extLst>
              </p:cNvPr>
              <p:cNvSpPr/>
              <p:nvPr/>
            </p:nvSpPr>
            <p:spPr>
              <a:xfrm>
                <a:off x="9020945" y="5920391"/>
                <a:ext cx="2176" cy="9915"/>
              </a:xfrm>
              <a:custGeom>
                <a:avLst/>
                <a:gdLst>
                  <a:gd name="connsiteX0" fmla="*/ 1209 w 2176"/>
                  <a:gd name="connsiteY0" fmla="*/ 0 h 9915"/>
                  <a:gd name="connsiteX1" fmla="*/ 0 w 2176"/>
                  <a:gd name="connsiteY1" fmla="*/ 9916 h 9915"/>
                  <a:gd name="connsiteX2" fmla="*/ 2177 w 2176"/>
                  <a:gd name="connsiteY2" fmla="*/ 8223 h 9915"/>
                  <a:gd name="connsiteX3" fmla="*/ 1209 w 2176"/>
                  <a:gd name="connsiteY3" fmla="*/ 0 h 9915"/>
                </a:gdLst>
                <a:ahLst/>
                <a:cxnLst>
                  <a:cxn ang="0">
                    <a:pos x="connsiteX0" y="connsiteY0"/>
                  </a:cxn>
                  <a:cxn ang="0">
                    <a:pos x="connsiteX1" y="connsiteY1"/>
                  </a:cxn>
                  <a:cxn ang="0">
                    <a:pos x="connsiteX2" y="connsiteY2"/>
                  </a:cxn>
                  <a:cxn ang="0">
                    <a:pos x="connsiteX3" y="connsiteY3"/>
                  </a:cxn>
                </a:cxnLst>
                <a:rect l="l" t="t" r="r" b="b"/>
                <a:pathLst>
                  <a:path w="2176" h="9915">
                    <a:moveTo>
                      <a:pt x="1209" y="0"/>
                    </a:moveTo>
                    <a:cubicBezTo>
                      <a:pt x="968" y="3144"/>
                      <a:pt x="483" y="6530"/>
                      <a:pt x="0" y="9916"/>
                    </a:cubicBezTo>
                    <a:cubicBezTo>
                      <a:pt x="726" y="9432"/>
                      <a:pt x="1451" y="8948"/>
                      <a:pt x="2177" y="8223"/>
                    </a:cubicBezTo>
                    <a:cubicBezTo>
                      <a:pt x="1934" y="5804"/>
                      <a:pt x="1693" y="2902"/>
                      <a:pt x="1209" y="0"/>
                    </a:cubicBezTo>
                    <a:close/>
                  </a:path>
                </a:pathLst>
              </a:custGeom>
              <a:grpFill/>
              <a:ln w="2417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DFBA261-9C67-9ECB-A2F8-58B27BEE76C8}"/>
                  </a:ext>
                </a:extLst>
              </p:cNvPr>
              <p:cNvSpPr/>
              <p:nvPr/>
            </p:nvSpPr>
            <p:spPr>
              <a:xfrm>
                <a:off x="8497837" y="6068400"/>
                <a:ext cx="2902" cy="1692"/>
              </a:xfrm>
              <a:custGeom>
                <a:avLst/>
                <a:gdLst>
                  <a:gd name="connsiteX0" fmla="*/ 2177 w 2902"/>
                  <a:gd name="connsiteY0" fmla="*/ 967 h 1692"/>
                  <a:gd name="connsiteX1" fmla="*/ 2902 w 2902"/>
                  <a:gd name="connsiteY1" fmla="*/ 0 h 1692"/>
                  <a:gd name="connsiteX2" fmla="*/ 0 w 2902"/>
                  <a:gd name="connsiteY2" fmla="*/ 1693 h 1692"/>
                  <a:gd name="connsiteX3" fmla="*/ 2177 w 2902"/>
                  <a:gd name="connsiteY3" fmla="*/ 967 h 1692"/>
                </a:gdLst>
                <a:ahLst/>
                <a:cxnLst>
                  <a:cxn ang="0">
                    <a:pos x="connsiteX0" y="connsiteY0"/>
                  </a:cxn>
                  <a:cxn ang="0">
                    <a:pos x="connsiteX1" y="connsiteY1"/>
                  </a:cxn>
                  <a:cxn ang="0">
                    <a:pos x="connsiteX2" y="connsiteY2"/>
                  </a:cxn>
                  <a:cxn ang="0">
                    <a:pos x="connsiteX3" y="connsiteY3"/>
                  </a:cxn>
                </a:cxnLst>
                <a:rect l="l" t="t" r="r" b="b"/>
                <a:pathLst>
                  <a:path w="2902" h="1692">
                    <a:moveTo>
                      <a:pt x="2177" y="967"/>
                    </a:moveTo>
                    <a:cubicBezTo>
                      <a:pt x="2419" y="726"/>
                      <a:pt x="2660" y="242"/>
                      <a:pt x="2902" y="0"/>
                    </a:cubicBezTo>
                    <a:cubicBezTo>
                      <a:pt x="1934" y="484"/>
                      <a:pt x="968" y="1209"/>
                      <a:pt x="0" y="1693"/>
                    </a:cubicBezTo>
                    <a:cubicBezTo>
                      <a:pt x="726" y="1451"/>
                      <a:pt x="1451" y="1209"/>
                      <a:pt x="2177" y="967"/>
                    </a:cubicBezTo>
                    <a:close/>
                  </a:path>
                </a:pathLst>
              </a:custGeom>
              <a:grpFill/>
              <a:ln w="2417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FEF2C0-0705-49EB-3CA6-90F22C69ED67}"/>
                  </a:ext>
                </a:extLst>
              </p:cNvPr>
              <p:cNvSpPr/>
              <p:nvPr/>
            </p:nvSpPr>
            <p:spPr>
              <a:xfrm>
                <a:off x="8560474" y="6044699"/>
                <a:ext cx="10641" cy="4594"/>
              </a:xfrm>
              <a:custGeom>
                <a:avLst/>
                <a:gdLst>
                  <a:gd name="connsiteX0" fmla="*/ 0 w 10641"/>
                  <a:gd name="connsiteY0" fmla="*/ 4595 h 4594"/>
                  <a:gd name="connsiteX1" fmla="*/ 3144 w 10641"/>
                  <a:gd name="connsiteY1" fmla="*/ 2902 h 4594"/>
                  <a:gd name="connsiteX2" fmla="*/ 10641 w 10641"/>
                  <a:gd name="connsiteY2" fmla="*/ 0 h 4594"/>
                  <a:gd name="connsiteX3" fmla="*/ 2902 w 10641"/>
                  <a:gd name="connsiteY3" fmla="*/ 1451 h 4594"/>
                  <a:gd name="connsiteX4" fmla="*/ 0 w 10641"/>
                  <a:gd name="connsiteY4" fmla="*/ 4595 h 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 h="4594">
                    <a:moveTo>
                      <a:pt x="0" y="4595"/>
                    </a:moveTo>
                    <a:cubicBezTo>
                      <a:pt x="968" y="4111"/>
                      <a:pt x="2177" y="3386"/>
                      <a:pt x="3144" y="2902"/>
                    </a:cubicBezTo>
                    <a:cubicBezTo>
                      <a:pt x="5804" y="1693"/>
                      <a:pt x="8465" y="726"/>
                      <a:pt x="10641" y="0"/>
                    </a:cubicBezTo>
                    <a:cubicBezTo>
                      <a:pt x="7981" y="483"/>
                      <a:pt x="5563" y="967"/>
                      <a:pt x="2902" y="1451"/>
                    </a:cubicBezTo>
                    <a:cubicBezTo>
                      <a:pt x="2177" y="2418"/>
                      <a:pt x="968" y="3628"/>
                      <a:pt x="0" y="4595"/>
                    </a:cubicBezTo>
                    <a:close/>
                  </a:path>
                </a:pathLst>
              </a:custGeom>
              <a:grpFill/>
              <a:ln w="2417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324D4DF-68AB-2BC9-D014-190BD8698786}"/>
                  </a:ext>
                </a:extLst>
              </p:cNvPr>
              <p:cNvSpPr/>
              <p:nvPr/>
            </p:nvSpPr>
            <p:spPr>
              <a:xfrm>
                <a:off x="8841980" y="5895482"/>
                <a:ext cx="4595" cy="9915"/>
              </a:xfrm>
              <a:custGeom>
                <a:avLst/>
                <a:gdLst>
                  <a:gd name="connsiteX0" fmla="*/ 0 w 4595"/>
                  <a:gd name="connsiteY0" fmla="*/ 3386 h 9915"/>
                  <a:gd name="connsiteX1" fmla="*/ 4595 w 4595"/>
                  <a:gd name="connsiteY1" fmla="*/ 9916 h 9915"/>
                  <a:gd name="connsiteX2" fmla="*/ 726 w 4595"/>
                  <a:gd name="connsiteY2" fmla="*/ 0 h 9915"/>
                  <a:gd name="connsiteX3" fmla="*/ 0 w 4595"/>
                  <a:gd name="connsiteY3" fmla="*/ 3386 h 9915"/>
                </a:gdLst>
                <a:ahLst/>
                <a:cxnLst>
                  <a:cxn ang="0">
                    <a:pos x="connsiteX0" y="connsiteY0"/>
                  </a:cxn>
                  <a:cxn ang="0">
                    <a:pos x="connsiteX1" y="connsiteY1"/>
                  </a:cxn>
                  <a:cxn ang="0">
                    <a:pos x="connsiteX2" y="connsiteY2"/>
                  </a:cxn>
                  <a:cxn ang="0">
                    <a:pos x="connsiteX3" y="connsiteY3"/>
                  </a:cxn>
                </a:cxnLst>
                <a:rect l="l" t="t" r="r" b="b"/>
                <a:pathLst>
                  <a:path w="4595" h="9915">
                    <a:moveTo>
                      <a:pt x="0" y="3386"/>
                    </a:moveTo>
                    <a:cubicBezTo>
                      <a:pt x="1451" y="5563"/>
                      <a:pt x="3143" y="7739"/>
                      <a:pt x="4595" y="9916"/>
                    </a:cubicBezTo>
                    <a:cubicBezTo>
                      <a:pt x="3385" y="6772"/>
                      <a:pt x="1934" y="3386"/>
                      <a:pt x="726" y="0"/>
                    </a:cubicBezTo>
                    <a:cubicBezTo>
                      <a:pt x="483" y="968"/>
                      <a:pt x="241" y="2177"/>
                      <a:pt x="0" y="3386"/>
                    </a:cubicBezTo>
                    <a:close/>
                  </a:path>
                </a:pathLst>
              </a:custGeom>
              <a:grpFill/>
              <a:ln w="2417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F8DDB1C-2734-CBAF-AC49-626DC80CA90E}"/>
                  </a:ext>
                </a:extLst>
              </p:cNvPr>
              <p:cNvSpPr/>
              <p:nvPr/>
            </p:nvSpPr>
            <p:spPr>
              <a:xfrm>
                <a:off x="9143075" y="6287752"/>
                <a:ext cx="37244" cy="23458"/>
              </a:xfrm>
              <a:custGeom>
                <a:avLst/>
                <a:gdLst>
                  <a:gd name="connsiteX0" fmla="*/ 14994 w 37244"/>
                  <a:gd name="connsiteY0" fmla="*/ 7981 h 23458"/>
                  <a:gd name="connsiteX1" fmla="*/ 0 w 37244"/>
                  <a:gd name="connsiteY1" fmla="*/ 0 h 23458"/>
                  <a:gd name="connsiteX2" fmla="*/ 8465 w 37244"/>
                  <a:gd name="connsiteY2" fmla="*/ 7981 h 23458"/>
                  <a:gd name="connsiteX3" fmla="*/ 14511 w 37244"/>
                  <a:gd name="connsiteY3" fmla="*/ 10399 h 23458"/>
                  <a:gd name="connsiteX4" fmla="*/ 25394 w 37244"/>
                  <a:gd name="connsiteY4" fmla="*/ 15962 h 23458"/>
                  <a:gd name="connsiteX5" fmla="*/ 37244 w 37244"/>
                  <a:gd name="connsiteY5" fmla="*/ 23459 h 23458"/>
                  <a:gd name="connsiteX6" fmla="*/ 33132 w 37244"/>
                  <a:gd name="connsiteY6" fmla="*/ 18138 h 23458"/>
                  <a:gd name="connsiteX7" fmla="*/ 14994 w 37244"/>
                  <a:gd name="connsiteY7" fmla="*/ 7981 h 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44" h="23458">
                    <a:moveTo>
                      <a:pt x="14994" y="7981"/>
                    </a:moveTo>
                    <a:cubicBezTo>
                      <a:pt x="9916" y="5321"/>
                      <a:pt x="5079" y="2660"/>
                      <a:pt x="0" y="0"/>
                    </a:cubicBezTo>
                    <a:cubicBezTo>
                      <a:pt x="2902" y="2660"/>
                      <a:pt x="5563" y="5321"/>
                      <a:pt x="8465" y="7981"/>
                    </a:cubicBezTo>
                    <a:cubicBezTo>
                      <a:pt x="10399" y="8706"/>
                      <a:pt x="12334" y="9432"/>
                      <a:pt x="14511" y="10399"/>
                    </a:cubicBezTo>
                    <a:cubicBezTo>
                      <a:pt x="17897" y="11850"/>
                      <a:pt x="21524" y="13543"/>
                      <a:pt x="25394" y="15962"/>
                    </a:cubicBezTo>
                    <a:cubicBezTo>
                      <a:pt x="29264" y="18138"/>
                      <a:pt x="33375" y="20557"/>
                      <a:pt x="37244" y="23459"/>
                    </a:cubicBezTo>
                    <a:cubicBezTo>
                      <a:pt x="35793" y="21524"/>
                      <a:pt x="34583" y="19831"/>
                      <a:pt x="33132" y="18138"/>
                    </a:cubicBezTo>
                    <a:cubicBezTo>
                      <a:pt x="27086" y="14995"/>
                      <a:pt x="21040" y="11609"/>
                      <a:pt x="14994" y="7981"/>
                    </a:cubicBezTo>
                    <a:close/>
                  </a:path>
                </a:pathLst>
              </a:custGeom>
              <a:grpFill/>
              <a:ln w="2417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17552EC-3491-F268-CA5F-6B7A4ABBFC29}"/>
                  </a:ext>
                </a:extLst>
              </p:cNvPr>
              <p:cNvSpPr/>
              <p:nvPr/>
            </p:nvSpPr>
            <p:spPr>
              <a:xfrm>
                <a:off x="8849961" y="6310728"/>
                <a:ext cx="17654" cy="57316"/>
              </a:xfrm>
              <a:custGeom>
                <a:avLst/>
                <a:gdLst>
                  <a:gd name="connsiteX0" fmla="*/ 9916 w 17654"/>
                  <a:gd name="connsiteY0" fmla="*/ 18622 h 57316"/>
                  <a:gd name="connsiteX1" fmla="*/ 726 w 17654"/>
                  <a:gd name="connsiteY1" fmla="*/ 53931 h 57316"/>
                  <a:gd name="connsiteX2" fmla="*/ 0 w 17654"/>
                  <a:gd name="connsiteY2" fmla="*/ 57317 h 57316"/>
                  <a:gd name="connsiteX3" fmla="*/ 9674 w 17654"/>
                  <a:gd name="connsiteY3" fmla="*/ 33132 h 57316"/>
                  <a:gd name="connsiteX4" fmla="*/ 10399 w 17654"/>
                  <a:gd name="connsiteY4" fmla="*/ 31681 h 57316"/>
                  <a:gd name="connsiteX5" fmla="*/ 10883 w 17654"/>
                  <a:gd name="connsiteY5" fmla="*/ 28054 h 57316"/>
                  <a:gd name="connsiteX6" fmla="*/ 15236 w 17654"/>
                  <a:gd name="connsiteY6" fmla="*/ 8948 h 57316"/>
                  <a:gd name="connsiteX7" fmla="*/ 17655 w 17654"/>
                  <a:gd name="connsiteY7" fmla="*/ 0 h 57316"/>
                  <a:gd name="connsiteX8" fmla="*/ 13301 w 17654"/>
                  <a:gd name="connsiteY8" fmla="*/ 5079 h 57316"/>
                  <a:gd name="connsiteX9" fmla="*/ 9916 w 17654"/>
                  <a:gd name="connsiteY9" fmla="*/ 18622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4" h="57316">
                    <a:moveTo>
                      <a:pt x="9916" y="18622"/>
                    </a:moveTo>
                    <a:cubicBezTo>
                      <a:pt x="6772" y="30714"/>
                      <a:pt x="3628" y="42806"/>
                      <a:pt x="726" y="53931"/>
                    </a:cubicBezTo>
                    <a:cubicBezTo>
                      <a:pt x="483" y="55140"/>
                      <a:pt x="242" y="56108"/>
                      <a:pt x="0" y="57317"/>
                    </a:cubicBezTo>
                    <a:cubicBezTo>
                      <a:pt x="2177" y="49820"/>
                      <a:pt x="5321" y="41597"/>
                      <a:pt x="9674" y="33132"/>
                    </a:cubicBezTo>
                    <a:cubicBezTo>
                      <a:pt x="9916" y="32649"/>
                      <a:pt x="10158" y="32165"/>
                      <a:pt x="10399" y="31681"/>
                    </a:cubicBezTo>
                    <a:cubicBezTo>
                      <a:pt x="10641" y="30472"/>
                      <a:pt x="10641" y="29263"/>
                      <a:pt x="10883" y="28054"/>
                    </a:cubicBezTo>
                    <a:cubicBezTo>
                      <a:pt x="12334" y="21766"/>
                      <a:pt x="13301" y="15236"/>
                      <a:pt x="15236" y="8948"/>
                    </a:cubicBezTo>
                    <a:cubicBezTo>
                      <a:pt x="15962" y="6046"/>
                      <a:pt x="16929" y="2902"/>
                      <a:pt x="17655" y="0"/>
                    </a:cubicBezTo>
                    <a:cubicBezTo>
                      <a:pt x="16204" y="1693"/>
                      <a:pt x="14753" y="3386"/>
                      <a:pt x="13301" y="5079"/>
                    </a:cubicBezTo>
                    <a:cubicBezTo>
                      <a:pt x="12334" y="9674"/>
                      <a:pt x="11125" y="14027"/>
                      <a:pt x="9916" y="18622"/>
                    </a:cubicBezTo>
                    <a:close/>
                  </a:path>
                </a:pathLst>
              </a:custGeom>
              <a:grpFill/>
              <a:ln w="2417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CF5F783-1FC5-7F11-ABBF-9DBB5E8C8CA2}"/>
                  </a:ext>
                </a:extLst>
              </p:cNvPr>
              <p:cNvSpPr/>
              <p:nvPr/>
            </p:nvSpPr>
            <p:spPr>
              <a:xfrm>
                <a:off x="9244650" y="6347004"/>
                <a:ext cx="19105" cy="13059"/>
              </a:xfrm>
              <a:custGeom>
                <a:avLst/>
                <a:gdLst>
                  <a:gd name="connsiteX0" fmla="*/ 18864 w 19105"/>
                  <a:gd name="connsiteY0" fmla="*/ 12334 h 13059"/>
                  <a:gd name="connsiteX1" fmla="*/ 19106 w 19105"/>
                  <a:gd name="connsiteY1" fmla="*/ 12334 h 13059"/>
                  <a:gd name="connsiteX2" fmla="*/ 15962 w 19105"/>
                  <a:gd name="connsiteY2" fmla="*/ 10157 h 13059"/>
                  <a:gd name="connsiteX3" fmla="*/ 0 w 19105"/>
                  <a:gd name="connsiteY3" fmla="*/ 0 h 13059"/>
                  <a:gd name="connsiteX4" fmla="*/ 12334 w 19105"/>
                  <a:gd name="connsiteY4" fmla="*/ 13059 h 13059"/>
                  <a:gd name="connsiteX5" fmla="*/ 15962 w 19105"/>
                  <a:gd name="connsiteY5" fmla="*/ 12576 h 13059"/>
                  <a:gd name="connsiteX6" fmla="*/ 14511 w 19105"/>
                  <a:gd name="connsiteY6" fmla="*/ 9674 h 13059"/>
                  <a:gd name="connsiteX7" fmla="*/ 18864 w 19105"/>
                  <a:gd name="connsiteY7" fmla="*/ 12334 h 1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05" h="13059">
                    <a:moveTo>
                      <a:pt x="18864" y="12334"/>
                    </a:moveTo>
                    <a:cubicBezTo>
                      <a:pt x="18864" y="12334"/>
                      <a:pt x="19106" y="12334"/>
                      <a:pt x="19106" y="12334"/>
                    </a:cubicBezTo>
                    <a:cubicBezTo>
                      <a:pt x="17896" y="11608"/>
                      <a:pt x="16929" y="10883"/>
                      <a:pt x="15962" y="10157"/>
                    </a:cubicBezTo>
                    <a:cubicBezTo>
                      <a:pt x="10641" y="6772"/>
                      <a:pt x="5321" y="3386"/>
                      <a:pt x="0" y="0"/>
                    </a:cubicBezTo>
                    <a:cubicBezTo>
                      <a:pt x="4111" y="3869"/>
                      <a:pt x="8223" y="8223"/>
                      <a:pt x="12334" y="13059"/>
                    </a:cubicBezTo>
                    <a:cubicBezTo>
                      <a:pt x="13543" y="12818"/>
                      <a:pt x="14752" y="12818"/>
                      <a:pt x="15962" y="12576"/>
                    </a:cubicBezTo>
                    <a:cubicBezTo>
                      <a:pt x="14994" y="10641"/>
                      <a:pt x="14511" y="9674"/>
                      <a:pt x="14511" y="9674"/>
                    </a:cubicBezTo>
                    <a:cubicBezTo>
                      <a:pt x="14511" y="9674"/>
                      <a:pt x="15962" y="10641"/>
                      <a:pt x="18864" y="12334"/>
                    </a:cubicBezTo>
                    <a:close/>
                  </a:path>
                </a:pathLst>
              </a:custGeom>
              <a:grpFill/>
              <a:ln w="2417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9BFA820-687E-0187-8C83-CE31F83D0C81}"/>
                  </a:ext>
                </a:extLst>
              </p:cNvPr>
              <p:cNvSpPr/>
              <p:nvPr/>
            </p:nvSpPr>
            <p:spPr>
              <a:xfrm>
                <a:off x="9078987" y="6256313"/>
                <a:ext cx="25151" cy="18379"/>
              </a:xfrm>
              <a:custGeom>
                <a:avLst/>
                <a:gdLst>
                  <a:gd name="connsiteX0" fmla="*/ 12334 w 25151"/>
                  <a:gd name="connsiteY0" fmla="*/ 5804 h 18379"/>
                  <a:gd name="connsiteX1" fmla="*/ 0 w 25151"/>
                  <a:gd name="connsiteY1" fmla="*/ 0 h 18379"/>
                  <a:gd name="connsiteX2" fmla="*/ 19831 w 25151"/>
                  <a:gd name="connsiteY2" fmla="*/ 14510 h 18379"/>
                  <a:gd name="connsiteX3" fmla="*/ 22491 w 25151"/>
                  <a:gd name="connsiteY3" fmla="*/ 16445 h 18379"/>
                  <a:gd name="connsiteX4" fmla="*/ 25152 w 25151"/>
                  <a:gd name="connsiteY4" fmla="*/ 18380 h 18379"/>
                  <a:gd name="connsiteX5" fmla="*/ 24184 w 25151"/>
                  <a:gd name="connsiteY5" fmla="*/ 17412 h 18379"/>
                  <a:gd name="connsiteX6" fmla="*/ 12334 w 25151"/>
                  <a:gd name="connsiteY6" fmla="*/ 5804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51" h="18379">
                    <a:moveTo>
                      <a:pt x="12334" y="5804"/>
                    </a:moveTo>
                    <a:cubicBezTo>
                      <a:pt x="8223" y="3869"/>
                      <a:pt x="4112" y="1934"/>
                      <a:pt x="0" y="0"/>
                    </a:cubicBezTo>
                    <a:cubicBezTo>
                      <a:pt x="6288" y="4111"/>
                      <a:pt x="13060" y="8948"/>
                      <a:pt x="19831" y="14510"/>
                    </a:cubicBezTo>
                    <a:cubicBezTo>
                      <a:pt x="20799" y="15236"/>
                      <a:pt x="21524" y="15720"/>
                      <a:pt x="22491" y="16445"/>
                    </a:cubicBezTo>
                    <a:cubicBezTo>
                      <a:pt x="23217" y="16929"/>
                      <a:pt x="24184" y="17654"/>
                      <a:pt x="25152" y="18380"/>
                    </a:cubicBezTo>
                    <a:cubicBezTo>
                      <a:pt x="24910" y="18138"/>
                      <a:pt x="24426" y="17654"/>
                      <a:pt x="24184" y="17412"/>
                    </a:cubicBezTo>
                    <a:cubicBezTo>
                      <a:pt x="19831" y="13059"/>
                      <a:pt x="15720" y="9190"/>
                      <a:pt x="12334" y="5804"/>
                    </a:cubicBezTo>
                    <a:close/>
                  </a:path>
                </a:pathLst>
              </a:custGeom>
              <a:grpFill/>
              <a:ln w="2417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3608E34-72E9-441D-82D1-84F773AD50A5}"/>
                  </a:ext>
                </a:extLst>
              </p:cNvPr>
              <p:cNvSpPr/>
              <p:nvPr/>
            </p:nvSpPr>
            <p:spPr>
              <a:xfrm>
                <a:off x="9263272" y="6367802"/>
                <a:ext cx="10157" cy="14752"/>
              </a:xfrm>
              <a:custGeom>
                <a:avLst/>
                <a:gdLst>
                  <a:gd name="connsiteX0" fmla="*/ 2177 w 10157"/>
                  <a:gd name="connsiteY0" fmla="*/ 726 h 14752"/>
                  <a:gd name="connsiteX1" fmla="*/ 0 w 10157"/>
                  <a:gd name="connsiteY1" fmla="*/ 0 h 14752"/>
                  <a:gd name="connsiteX2" fmla="*/ 5805 w 10157"/>
                  <a:gd name="connsiteY2" fmla="*/ 7981 h 14752"/>
                  <a:gd name="connsiteX3" fmla="*/ 10158 w 10157"/>
                  <a:gd name="connsiteY3" fmla="*/ 14752 h 14752"/>
                  <a:gd name="connsiteX4" fmla="*/ 9432 w 10157"/>
                  <a:gd name="connsiteY4" fmla="*/ 13544 h 14752"/>
                  <a:gd name="connsiteX5" fmla="*/ 2177 w 10157"/>
                  <a:gd name="connsiteY5" fmla="*/ 726 h 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7" h="14752">
                    <a:moveTo>
                      <a:pt x="2177" y="726"/>
                    </a:moveTo>
                    <a:cubicBezTo>
                      <a:pt x="1451" y="484"/>
                      <a:pt x="726" y="242"/>
                      <a:pt x="0" y="0"/>
                    </a:cubicBezTo>
                    <a:cubicBezTo>
                      <a:pt x="1935" y="2660"/>
                      <a:pt x="4112" y="5321"/>
                      <a:pt x="5805" y="7981"/>
                    </a:cubicBezTo>
                    <a:cubicBezTo>
                      <a:pt x="7256" y="10158"/>
                      <a:pt x="8707" y="12334"/>
                      <a:pt x="10158" y="14752"/>
                    </a:cubicBezTo>
                    <a:cubicBezTo>
                      <a:pt x="9916" y="14269"/>
                      <a:pt x="9674" y="14027"/>
                      <a:pt x="9432" y="13544"/>
                    </a:cubicBezTo>
                    <a:cubicBezTo>
                      <a:pt x="6772" y="8706"/>
                      <a:pt x="4353" y="4353"/>
                      <a:pt x="2177" y="726"/>
                    </a:cubicBezTo>
                    <a:close/>
                  </a:path>
                </a:pathLst>
              </a:custGeom>
              <a:grpFill/>
              <a:ln w="2417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0F22607-9D29-F89B-4836-B9F738C7C551}"/>
                  </a:ext>
                </a:extLst>
              </p:cNvPr>
              <p:cNvSpPr/>
              <p:nvPr/>
            </p:nvSpPr>
            <p:spPr>
              <a:xfrm>
                <a:off x="9281410" y="6372881"/>
                <a:ext cx="29504" cy="19105"/>
              </a:xfrm>
              <a:custGeom>
                <a:avLst/>
                <a:gdLst>
                  <a:gd name="connsiteX0" fmla="*/ 0 w 29504"/>
                  <a:gd name="connsiteY0" fmla="*/ 0 h 19105"/>
                  <a:gd name="connsiteX1" fmla="*/ 968 w 29504"/>
                  <a:gd name="connsiteY1" fmla="*/ 726 h 19105"/>
                  <a:gd name="connsiteX2" fmla="*/ 15962 w 29504"/>
                  <a:gd name="connsiteY2" fmla="*/ 15962 h 19105"/>
                  <a:gd name="connsiteX3" fmla="*/ 12576 w 29504"/>
                  <a:gd name="connsiteY3" fmla="*/ 10157 h 19105"/>
                  <a:gd name="connsiteX4" fmla="*/ 27812 w 29504"/>
                  <a:gd name="connsiteY4" fmla="*/ 19105 h 19105"/>
                  <a:gd name="connsiteX5" fmla="*/ 29505 w 29504"/>
                  <a:gd name="connsiteY5" fmla="*/ 18864 h 19105"/>
                  <a:gd name="connsiteX6" fmla="*/ 4112 w 29504"/>
                  <a:gd name="connsiteY6" fmla="*/ 726 h 19105"/>
                  <a:gd name="connsiteX7" fmla="*/ 0 w 29504"/>
                  <a:gd name="connsiteY7" fmla="*/ 0 h 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04" h="19105">
                    <a:moveTo>
                      <a:pt x="0" y="0"/>
                    </a:moveTo>
                    <a:cubicBezTo>
                      <a:pt x="242" y="242"/>
                      <a:pt x="484" y="484"/>
                      <a:pt x="968" y="726"/>
                    </a:cubicBezTo>
                    <a:cubicBezTo>
                      <a:pt x="5805" y="4837"/>
                      <a:pt x="10883" y="10157"/>
                      <a:pt x="15962" y="15962"/>
                    </a:cubicBezTo>
                    <a:cubicBezTo>
                      <a:pt x="13785" y="12334"/>
                      <a:pt x="12576" y="10157"/>
                      <a:pt x="12576" y="10157"/>
                    </a:cubicBezTo>
                    <a:cubicBezTo>
                      <a:pt x="12576" y="10157"/>
                      <a:pt x="18864" y="13059"/>
                      <a:pt x="27812" y="19105"/>
                    </a:cubicBezTo>
                    <a:cubicBezTo>
                      <a:pt x="28296" y="19105"/>
                      <a:pt x="28779" y="19105"/>
                      <a:pt x="29505" y="18864"/>
                    </a:cubicBezTo>
                    <a:cubicBezTo>
                      <a:pt x="21040" y="12818"/>
                      <a:pt x="12576" y="6772"/>
                      <a:pt x="4112" y="726"/>
                    </a:cubicBezTo>
                    <a:cubicBezTo>
                      <a:pt x="2661" y="726"/>
                      <a:pt x="1451" y="242"/>
                      <a:pt x="0" y="0"/>
                    </a:cubicBezTo>
                    <a:close/>
                  </a:path>
                </a:pathLst>
              </a:custGeom>
              <a:grpFill/>
              <a:ln w="2417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578BC7B-1E02-22D3-0C43-E6299386CE9C}"/>
                  </a:ext>
                </a:extLst>
              </p:cNvPr>
              <p:cNvSpPr/>
              <p:nvPr/>
            </p:nvSpPr>
            <p:spPr>
              <a:xfrm>
                <a:off x="9037632" y="6222454"/>
                <a:ext cx="6529" cy="483"/>
              </a:xfrm>
              <a:custGeom>
                <a:avLst/>
                <a:gdLst>
                  <a:gd name="connsiteX0" fmla="*/ 1693 w 6529"/>
                  <a:gd name="connsiteY0" fmla="*/ 484 h 483"/>
                  <a:gd name="connsiteX1" fmla="*/ 4836 w 6529"/>
                  <a:gd name="connsiteY1" fmla="*/ 242 h 483"/>
                  <a:gd name="connsiteX2" fmla="*/ 6530 w 6529"/>
                  <a:gd name="connsiteY2" fmla="*/ 242 h 483"/>
                  <a:gd name="connsiteX3" fmla="*/ 0 w 6529"/>
                  <a:gd name="connsiteY3" fmla="*/ 0 h 483"/>
                  <a:gd name="connsiteX4" fmla="*/ 1693 w 6529"/>
                  <a:gd name="connsiteY4" fmla="*/ 484 h 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9" h="483">
                    <a:moveTo>
                      <a:pt x="1693" y="484"/>
                    </a:moveTo>
                    <a:cubicBezTo>
                      <a:pt x="2660" y="484"/>
                      <a:pt x="3628" y="242"/>
                      <a:pt x="4836" y="242"/>
                    </a:cubicBezTo>
                    <a:cubicBezTo>
                      <a:pt x="5321" y="242"/>
                      <a:pt x="6046" y="242"/>
                      <a:pt x="6530" y="242"/>
                    </a:cubicBezTo>
                    <a:cubicBezTo>
                      <a:pt x="4353" y="242"/>
                      <a:pt x="2177" y="242"/>
                      <a:pt x="0" y="0"/>
                    </a:cubicBezTo>
                    <a:cubicBezTo>
                      <a:pt x="726" y="0"/>
                      <a:pt x="1209" y="242"/>
                      <a:pt x="1693" y="484"/>
                    </a:cubicBezTo>
                    <a:close/>
                  </a:path>
                </a:pathLst>
              </a:custGeom>
              <a:grpFill/>
              <a:ln w="2417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05C396E-0039-A4F7-6157-3F2FF5628DB5}"/>
                  </a:ext>
                </a:extLst>
              </p:cNvPr>
              <p:cNvSpPr/>
              <p:nvPr/>
            </p:nvSpPr>
            <p:spPr>
              <a:xfrm>
                <a:off x="9391207" y="6456317"/>
                <a:ext cx="25877" cy="24184"/>
              </a:xfrm>
              <a:custGeom>
                <a:avLst/>
                <a:gdLst>
                  <a:gd name="connsiteX0" fmla="*/ 0 w 25877"/>
                  <a:gd name="connsiteY0" fmla="*/ 0 h 24184"/>
                  <a:gd name="connsiteX1" fmla="*/ 7255 w 25877"/>
                  <a:gd name="connsiteY1" fmla="*/ 10883 h 24184"/>
                  <a:gd name="connsiteX2" fmla="*/ 12334 w 25877"/>
                  <a:gd name="connsiteY2" fmla="*/ 13543 h 24184"/>
                  <a:gd name="connsiteX3" fmla="*/ 19347 w 25877"/>
                  <a:gd name="connsiteY3" fmla="*/ 18380 h 24184"/>
                  <a:gd name="connsiteX4" fmla="*/ 25393 w 25877"/>
                  <a:gd name="connsiteY4" fmla="*/ 24184 h 24184"/>
                  <a:gd name="connsiteX5" fmla="*/ 25877 w 25877"/>
                  <a:gd name="connsiteY5" fmla="*/ 24184 h 24184"/>
                  <a:gd name="connsiteX6" fmla="*/ 0 w 25877"/>
                  <a:gd name="connsiteY6" fmla="*/ 0 h 2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77" h="24184">
                    <a:moveTo>
                      <a:pt x="0" y="0"/>
                    </a:moveTo>
                    <a:cubicBezTo>
                      <a:pt x="2660" y="3386"/>
                      <a:pt x="4837" y="7255"/>
                      <a:pt x="7255" y="10883"/>
                    </a:cubicBezTo>
                    <a:cubicBezTo>
                      <a:pt x="8465" y="11367"/>
                      <a:pt x="10157" y="12576"/>
                      <a:pt x="12334" y="13543"/>
                    </a:cubicBezTo>
                    <a:cubicBezTo>
                      <a:pt x="14511" y="14511"/>
                      <a:pt x="16929" y="16687"/>
                      <a:pt x="19347" y="18380"/>
                    </a:cubicBezTo>
                    <a:cubicBezTo>
                      <a:pt x="21282" y="19589"/>
                      <a:pt x="23217" y="24184"/>
                      <a:pt x="25393" y="24184"/>
                    </a:cubicBezTo>
                    <a:cubicBezTo>
                      <a:pt x="25635" y="24184"/>
                      <a:pt x="25635" y="24184"/>
                      <a:pt x="25877" y="24184"/>
                    </a:cubicBezTo>
                    <a:cubicBezTo>
                      <a:pt x="17655" y="13785"/>
                      <a:pt x="8948" y="7255"/>
                      <a:pt x="0" y="0"/>
                    </a:cubicBezTo>
                    <a:close/>
                  </a:path>
                </a:pathLst>
              </a:custGeom>
              <a:grpFill/>
              <a:ln w="2417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654B177-7320-0B1E-4969-BCE8BEABCA73}"/>
                  </a:ext>
                </a:extLst>
              </p:cNvPr>
              <p:cNvSpPr/>
              <p:nvPr/>
            </p:nvSpPr>
            <p:spPr>
              <a:xfrm>
                <a:off x="9313333" y="6395131"/>
                <a:ext cx="36276" cy="36518"/>
              </a:xfrm>
              <a:custGeom>
                <a:avLst/>
                <a:gdLst>
                  <a:gd name="connsiteX0" fmla="*/ 20557 w 36276"/>
                  <a:gd name="connsiteY0" fmla="*/ 13785 h 36518"/>
                  <a:gd name="connsiteX1" fmla="*/ 13060 w 36276"/>
                  <a:gd name="connsiteY1" fmla="*/ 8223 h 36518"/>
                  <a:gd name="connsiteX2" fmla="*/ 5321 w 36276"/>
                  <a:gd name="connsiteY2" fmla="*/ 2660 h 36518"/>
                  <a:gd name="connsiteX3" fmla="*/ 0 w 36276"/>
                  <a:gd name="connsiteY3" fmla="*/ 0 h 36518"/>
                  <a:gd name="connsiteX4" fmla="*/ 3870 w 36276"/>
                  <a:gd name="connsiteY4" fmla="*/ 2902 h 36518"/>
                  <a:gd name="connsiteX5" fmla="*/ 24426 w 36276"/>
                  <a:gd name="connsiteY5" fmla="*/ 22008 h 36518"/>
                  <a:gd name="connsiteX6" fmla="*/ 34583 w 36276"/>
                  <a:gd name="connsiteY6" fmla="*/ 34100 h 36518"/>
                  <a:gd name="connsiteX7" fmla="*/ 36277 w 36276"/>
                  <a:gd name="connsiteY7" fmla="*/ 36519 h 36518"/>
                  <a:gd name="connsiteX8" fmla="*/ 33375 w 36276"/>
                  <a:gd name="connsiteY8" fmla="*/ 31440 h 36518"/>
                  <a:gd name="connsiteX9" fmla="*/ 20557 w 36276"/>
                  <a:gd name="connsiteY9" fmla="*/ 13785 h 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6" h="36518">
                    <a:moveTo>
                      <a:pt x="20557" y="13785"/>
                    </a:moveTo>
                    <a:cubicBezTo>
                      <a:pt x="18138" y="11850"/>
                      <a:pt x="15720" y="9916"/>
                      <a:pt x="13060" y="8223"/>
                    </a:cubicBezTo>
                    <a:cubicBezTo>
                      <a:pt x="10641" y="6288"/>
                      <a:pt x="7981" y="4595"/>
                      <a:pt x="5321" y="2660"/>
                    </a:cubicBezTo>
                    <a:cubicBezTo>
                      <a:pt x="3144" y="1693"/>
                      <a:pt x="1451" y="968"/>
                      <a:pt x="0" y="0"/>
                    </a:cubicBezTo>
                    <a:cubicBezTo>
                      <a:pt x="1209" y="968"/>
                      <a:pt x="2419" y="1935"/>
                      <a:pt x="3870" y="2902"/>
                    </a:cubicBezTo>
                    <a:cubicBezTo>
                      <a:pt x="10399" y="7981"/>
                      <a:pt x="17413" y="14511"/>
                      <a:pt x="24426" y="22008"/>
                    </a:cubicBezTo>
                    <a:cubicBezTo>
                      <a:pt x="27812" y="25877"/>
                      <a:pt x="31439" y="29747"/>
                      <a:pt x="34583" y="34100"/>
                    </a:cubicBezTo>
                    <a:cubicBezTo>
                      <a:pt x="35309" y="34826"/>
                      <a:pt x="35793" y="35793"/>
                      <a:pt x="36277" y="36519"/>
                    </a:cubicBezTo>
                    <a:cubicBezTo>
                      <a:pt x="35309" y="34584"/>
                      <a:pt x="34342" y="32891"/>
                      <a:pt x="33375" y="31440"/>
                    </a:cubicBezTo>
                    <a:cubicBezTo>
                      <a:pt x="28054" y="23943"/>
                      <a:pt x="23701" y="18138"/>
                      <a:pt x="20557" y="13785"/>
                    </a:cubicBezTo>
                    <a:close/>
                  </a:path>
                </a:pathLst>
              </a:custGeom>
              <a:grpFill/>
              <a:ln w="2417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4578E1-CB37-1E7D-648D-AC40C9668EA4}"/>
                  </a:ext>
                </a:extLst>
              </p:cNvPr>
              <p:cNvSpPr/>
              <p:nvPr/>
            </p:nvSpPr>
            <p:spPr>
              <a:xfrm>
                <a:off x="8939201" y="6057517"/>
                <a:ext cx="5078" cy="13784"/>
              </a:xfrm>
              <a:custGeom>
                <a:avLst/>
                <a:gdLst>
                  <a:gd name="connsiteX0" fmla="*/ 1209 w 5078"/>
                  <a:gd name="connsiteY0" fmla="*/ 1451 h 13784"/>
                  <a:gd name="connsiteX1" fmla="*/ 1209 w 5078"/>
                  <a:gd name="connsiteY1" fmla="*/ 1451 h 13784"/>
                  <a:gd name="connsiteX2" fmla="*/ 483 w 5078"/>
                  <a:gd name="connsiteY2" fmla="*/ 0 h 13784"/>
                  <a:gd name="connsiteX3" fmla="*/ 0 w 5078"/>
                  <a:gd name="connsiteY3" fmla="*/ 3386 h 13784"/>
                  <a:gd name="connsiteX4" fmla="*/ 5079 w 5078"/>
                  <a:gd name="connsiteY4" fmla="*/ 13785 h 13784"/>
                  <a:gd name="connsiteX5" fmla="*/ 1209 w 5078"/>
                  <a:gd name="connsiteY5" fmla="*/ 1451 h 1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8" h="13784">
                    <a:moveTo>
                      <a:pt x="1209" y="1451"/>
                    </a:moveTo>
                    <a:cubicBezTo>
                      <a:pt x="1209" y="1451"/>
                      <a:pt x="1209" y="1451"/>
                      <a:pt x="1209" y="1451"/>
                    </a:cubicBezTo>
                    <a:cubicBezTo>
                      <a:pt x="968" y="967"/>
                      <a:pt x="726" y="483"/>
                      <a:pt x="483" y="0"/>
                    </a:cubicBezTo>
                    <a:cubicBezTo>
                      <a:pt x="242" y="1209"/>
                      <a:pt x="242" y="2177"/>
                      <a:pt x="0" y="3386"/>
                    </a:cubicBezTo>
                    <a:cubicBezTo>
                      <a:pt x="1693" y="7013"/>
                      <a:pt x="3386" y="10399"/>
                      <a:pt x="5079" y="13785"/>
                    </a:cubicBezTo>
                    <a:cubicBezTo>
                      <a:pt x="3628" y="9432"/>
                      <a:pt x="2419" y="5079"/>
                      <a:pt x="1209" y="1451"/>
                    </a:cubicBezTo>
                    <a:close/>
                  </a:path>
                </a:pathLst>
              </a:custGeom>
              <a:grpFill/>
              <a:ln w="2417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4CCAB68-61BC-8FE5-7F2B-FB9AD2ABF66C}"/>
                  </a:ext>
                </a:extLst>
              </p:cNvPr>
              <p:cNvSpPr/>
              <p:nvPr/>
            </p:nvSpPr>
            <p:spPr>
              <a:xfrm>
                <a:off x="8976445" y="5979160"/>
                <a:ext cx="483" cy="2902"/>
              </a:xfrm>
              <a:custGeom>
                <a:avLst/>
                <a:gdLst>
                  <a:gd name="connsiteX0" fmla="*/ 483 w 483"/>
                  <a:gd name="connsiteY0" fmla="*/ 0 h 2902"/>
                  <a:gd name="connsiteX1" fmla="*/ 0 w 483"/>
                  <a:gd name="connsiteY1" fmla="*/ 1451 h 2902"/>
                  <a:gd name="connsiteX2" fmla="*/ 241 w 483"/>
                  <a:gd name="connsiteY2" fmla="*/ 2902 h 2902"/>
                  <a:gd name="connsiteX3" fmla="*/ 483 w 483"/>
                  <a:gd name="connsiteY3" fmla="*/ 0 h 2902"/>
                </a:gdLst>
                <a:ahLst/>
                <a:cxnLst>
                  <a:cxn ang="0">
                    <a:pos x="connsiteX0" y="connsiteY0"/>
                  </a:cxn>
                  <a:cxn ang="0">
                    <a:pos x="connsiteX1" y="connsiteY1"/>
                  </a:cxn>
                  <a:cxn ang="0">
                    <a:pos x="connsiteX2" y="connsiteY2"/>
                  </a:cxn>
                  <a:cxn ang="0">
                    <a:pos x="connsiteX3" y="connsiteY3"/>
                  </a:cxn>
                </a:cxnLst>
                <a:rect l="l" t="t" r="r" b="b"/>
                <a:pathLst>
                  <a:path w="483" h="2902">
                    <a:moveTo>
                      <a:pt x="483" y="0"/>
                    </a:moveTo>
                    <a:cubicBezTo>
                      <a:pt x="241" y="484"/>
                      <a:pt x="241" y="967"/>
                      <a:pt x="0" y="1451"/>
                    </a:cubicBezTo>
                    <a:cubicBezTo>
                      <a:pt x="0" y="1935"/>
                      <a:pt x="241" y="2419"/>
                      <a:pt x="241" y="2902"/>
                    </a:cubicBezTo>
                    <a:cubicBezTo>
                      <a:pt x="483" y="2177"/>
                      <a:pt x="483" y="967"/>
                      <a:pt x="483" y="0"/>
                    </a:cubicBezTo>
                    <a:close/>
                  </a:path>
                </a:pathLst>
              </a:custGeom>
              <a:grpFill/>
              <a:ln w="2417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5994B28-632B-CA0F-9625-F314D48EA05E}"/>
                  </a:ext>
                </a:extLst>
              </p:cNvPr>
              <p:cNvSpPr/>
              <p:nvPr/>
            </p:nvSpPr>
            <p:spPr>
              <a:xfrm>
                <a:off x="9033520" y="6151836"/>
                <a:ext cx="25394" cy="6046"/>
              </a:xfrm>
              <a:custGeom>
                <a:avLst/>
                <a:gdLst>
                  <a:gd name="connsiteX0" fmla="*/ 25394 w 25394"/>
                  <a:gd name="connsiteY0" fmla="*/ 6046 h 6046"/>
                  <a:gd name="connsiteX1" fmla="*/ 19831 w 25394"/>
                  <a:gd name="connsiteY1" fmla="*/ 4353 h 6046"/>
                  <a:gd name="connsiteX2" fmla="*/ 6288 w 25394"/>
                  <a:gd name="connsiteY2" fmla="*/ 0 h 6046"/>
                  <a:gd name="connsiteX3" fmla="*/ 0 w 25394"/>
                  <a:gd name="connsiteY3" fmla="*/ 4595 h 6046"/>
                  <a:gd name="connsiteX4" fmla="*/ 22491 w 25394"/>
                  <a:gd name="connsiteY4" fmla="*/ 5804 h 6046"/>
                  <a:gd name="connsiteX5" fmla="*/ 25394 w 25394"/>
                  <a:gd name="connsiteY5" fmla="*/ 6046 h 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4" h="6046">
                    <a:moveTo>
                      <a:pt x="25394" y="6046"/>
                    </a:moveTo>
                    <a:cubicBezTo>
                      <a:pt x="23459" y="5562"/>
                      <a:pt x="21766" y="4837"/>
                      <a:pt x="19831" y="4353"/>
                    </a:cubicBezTo>
                    <a:cubicBezTo>
                      <a:pt x="15236" y="2902"/>
                      <a:pt x="10641" y="1451"/>
                      <a:pt x="6288" y="0"/>
                    </a:cubicBezTo>
                    <a:cubicBezTo>
                      <a:pt x="4112" y="1451"/>
                      <a:pt x="2177" y="2902"/>
                      <a:pt x="0" y="4595"/>
                    </a:cubicBezTo>
                    <a:cubicBezTo>
                      <a:pt x="7497" y="4837"/>
                      <a:pt x="14994" y="5321"/>
                      <a:pt x="22491" y="5804"/>
                    </a:cubicBezTo>
                    <a:cubicBezTo>
                      <a:pt x="23459" y="5804"/>
                      <a:pt x="24426" y="6046"/>
                      <a:pt x="25394" y="6046"/>
                    </a:cubicBezTo>
                    <a:close/>
                  </a:path>
                </a:pathLst>
              </a:custGeom>
              <a:grpFill/>
              <a:ln w="2417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608327C-B50B-6FE7-4E70-0BFD84EB0647}"/>
                  </a:ext>
                </a:extLst>
              </p:cNvPr>
              <p:cNvSpPr/>
              <p:nvPr/>
            </p:nvSpPr>
            <p:spPr>
              <a:xfrm>
                <a:off x="8813201" y="6200205"/>
                <a:ext cx="57800" cy="16687"/>
              </a:xfrm>
              <a:custGeom>
                <a:avLst/>
                <a:gdLst>
                  <a:gd name="connsiteX0" fmla="*/ 50787 w 57800"/>
                  <a:gd name="connsiteY0" fmla="*/ 2660 h 16687"/>
                  <a:gd name="connsiteX1" fmla="*/ 36034 w 57800"/>
                  <a:gd name="connsiteY1" fmla="*/ 0 h 16687"/>
                  <a:gd name="connsiteX2" fmla="*/ 28537 w 57800"/>
                  <a:gd name="connsiteY2" fmla="*/ 4837 h 16687"/>
                  <a:gd name="connsiteX3" fmla="*/ 41838 w 57800"/>
                  <a:gd name="connsiteY3" fmla="*/ 6288 h 16687"/>
                  <a:gd name="connsiteX4" fmla="*/ 5321 w 57800"/>
                  <a:gd name="connsiteY4" fmla="*/ 15478 h 16687"/>
                  <a:gd name="connsiteX5" fmla="*/ 1451 w 57800"/>
                  <a:gd name="connsiteY5" fmla="*/ 16203 h 16687"/>
                  <a:gd name="connsiteX6" fmla="*/ 0 w 57800"/>
                  <a:gd name="connsiteY6" fmla="*/ 16687 h 16687"/>
                  <a:gd name="connsiteX7" fmla="*/ 726 w 57800"/>
                  <a:gd name="connsiteY7" fmla="*/ 16687 h 16687"/>
                  <a:gd name="connsiteX8" fmla="*/ 25877 w 57800"/>
                  <a:gd name="connsiteY8" fmla="*/ 15478 h 16687"/>
                  <a:gd name="connsiteX9" fmla="*/ 44983 w 57800"/>
                  <a:gd name="connsiteY9" fmla="*/ 14994 h 16687"/>
                  <a:gd name="connsiteX10" fmla="*/ 57800 w 57800"/>
                  <a:gd name="connsiteY10" fmla="*/ 6530 h 16687"/>
                  <a:gd name="connsiteX11" fmla="*/ 52722 w 57800"/>
                  <a:gd name="connsiteY11" fmla="*/ 3144 h 16687"/>
                  <a:gd name="connsiteX12" fmla="*/ 50787 w 57800"/>
                  <a:gd name="connsiteY12" fmla="*/ 2660 h 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00" h="16687">
                    <a:moveTo>
                      <a:pt x="50787" y="2660"/>
                    </a:moveTo>
                    <a:cubicBezTo>
                      <a:pt x="45950" y="1693"/>
                      <a:pt x="40872" y="967"/>
                      <a:pt x="36034" y="0"/>
                    </a:cubicBezTo>
                    <a:cubicBezTo>
                      <a:pt x="34341" y="1209"/>
                      <a:pt x="31923" y="2902"/>
                      <a:pt x="28537" y="4837"/>
                    </a:cubicBezTo>
                    <a:cubicBezTo>
                      <a:pt x="36760" y="5562"/>
                      <a:pt x="41838" y="6288"/>
                      <a:pt x="41838" y="6288"/>
                    </a:cubicBezTo>
                    <a:cubicBezTo>
                      <a:pt x="41838" y="6288"/>
                      <a:pt x="27328" y="11125"/>
                      <a:pt x="5321" y="15478"/>
                    </a:cubicBezTo>
                    <a:cubicBezTo>
                      <a:pt x="4111" y="15720"/>
                      <a:pt x="2902" y="15962"/>
                      <a:pt x="1451" y="16203"/>
                    </a:cubicBezTo>
                    <a:cubicBezTo>
                      <a:pt x="967" y="16445"/>
                      <a:pt x="483" y="16445"/>
                      <a:pt x="0" y="16687"/>
                    </a:cubicBezTo>
                    <a:cubicBezTo>
                      <a:pt x="241" y="16687"/>
                      <a:pt x="483" y="16687"/>
                      <a:pt x="726" y="16687"/>
                    </a:cubicBezTo>
                    <a:cubicBezTo>
                      <a:pt x="9432" y="16203"/>
                      <a:pt x="17896" y="15720"/>
                      <a:pt x="25877" y="15478"/>
                    </a:cubicBezTo>
                    <a:cubicBezTo>
                      <a:pt x="32649" y="15236"/>
                      <a:pt x="38936" y="14994"/>
                      <a:pt x="44983" y="14994"/>
                    </a:cubicBezTo>
                    <a:cubicBezTo>
                      <a:pt x="48852" y="12092"/>
                      <a:pt x="53205" y="9190"/>
                      <a:pt x="57800" y="6530"/>
                    </a:cubicBezTo>
                    <a:cubicBezTo>
                      <a:pt x="55866" y="5562"/>
                      <a:pt x="54173" y="4353"/>
                      <a:pt x="52722" y="3144"/>
                    </a:cubicBezTo>
                    <a:cubicBezTo>
                      <a:pt x="52238" y="2902"/>
                      <a:pt x="51513" y="2902"/>
                      <a:pt x="50787" y="2660"/>
                    </a:cubicBezTo>
                    <a:close/>
                  </a:path>
                </a:pathLst>
              </a:custGeom>
              <a:grpFill/>
              <a:ln w="2417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BA5E46-53C5-7CB2-7384-1DBA354BC03C}"/>
                  </a:ext>
                </a:extLst>
              </p:cNvPr>
              <p:cNvSpPr/>
              <p:nvPr/>
            </p:nvSpPr>
            <p:spPr>
              <a:xfrm>
                <a:off x="8945489" y="6099598"/>
                <a:ext cx="966" cy="1209"/>
              </a:xfrm>
              <a:custGeom>
                <a:avLst/>
                <a:gdLst>
                  <a:gd name="connsiteX0" fmla="*/ 483 w 966"/>
                  <a:gd name="connsiteY0" fmla="*/ 242 h 1209"/>
                  <a:gd name="connsiteX1" fmla="*/ 0 w 966"/>
                  <a:gd name="connsiteY1" fmla="*/ 0 h 1209"/>
                  <a:gd name="connsiteX2" fmla="*/ 967 w 966"/>
                  <a:gd name="connsiteY2" fmla="*/ 1209 h 1209"/>
                  <a:gd name="connsiteX3" fmla="*/ 483 w 966"/>
                  <a:gd name="connsiteY3" fmla="*/ 242 h 1209"/>
                </a:gdLst>
                <a:ahLst/>
                <a:cxnLst>
                  <a:cxn ang="0">
                    <a:pos x="connsiteX0" y="connsiteY0"/>
                  </a:cxn>
                  <a:cxn ang="0">
                    <a:pos x="connsiteX1" y="connsiteY1"/>
                  </a:cxn>
                  <a:cxn ang="0">
                    <a:pos x="connsiteX2" y="connsiteY2"/>
                  </a:cxn>
                  <a:cxn ang="0">
                    <a:pos x="connsiteX3" y="connsiteY3"/>
                  </a:cxn>
                </a:cxnLst>
                <a:rect l="l" t="t" r="r" b="b"/>
                <a:pathLst>
                  <a:path w="966" h="1209">
                    <a:moveTo>
                      <a:pt x="483" y="242"/>
                    </a:moveTo>
                    <a:lnTo>
                      <a:pt x="0" y="0"/>
                    </a:lnTo>
                    <a:cubicBezTo>
                      <a:pt x="241" y="484"/>
                      <a:pt x="726" y="968"/>
                      <a:pt x="967" y="1209"/>
                    </a:cubicBezTo>
                    <a:cubicBezTo>
                      <a:pt x="967" y="968"/>
                      <a:pt x="726" y="484"/>
                      <a:pt x="483" y="242"/>
                    </a:cubicBezTo>
                    <a:close/>
                  </a:path>
                </a:pathLst>
              </a:custGeom>
              <a:grpFill/>
              <a:ln w="2417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C6AD36C-1ED6-71EE-F901-9DB180969541}"/>
                  </a:ext>
                </a:extLst>
              </p:cNvPr>
              <p:cNvSpPr/>
              <p:nvPr/>
            </p:nvSpPr>
            <p:spPr>
              <a:xfrm>
                <a:off x="8962660" y="6012776"/>
                <a:ext cx="1208" cy="6771"/>
              </a:xfrm>
              <a:custGeom>
                <a:avLst/>
                <a:gdLst>
                  <a:gd name="connsiteX0" fmla="*/ 483 w 1208"/>
                  <a:gd name="connsiteY0" fmla="*/ 6772 h 6771"/>
                  <a:gd name="connsiteX1" fmla="*/ 1209 w 1208"/>
                  <a:gd name="connsiteY1" fmla="*/ 0 h 6771"/>
                  <a:gd name="connsiteX2" fmla="*/ 0 w 1208"/>
                  <a:gd name="connsiteY2" fmla="*/ 2419 h 6771"/>
                  <a:gd name="connsiteX3" fmla="*/ 242 w 1208"/>
                  <a:gd name="connsiteY3" fmla="*/ 5562 h 6771"/>
                  <a:gd name="connsiteX4" fmla="*/ 483 w 1208"/>
                  <a:gd name="connsiteY4" fmla="*/ 6772 h 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 h="6771">
                    <a:moveTo>
                      <a:pt x="483" y="6772"/>
                    </a:moveTo>
                    <a:cubicBezTo>
                      <a:pt x="726" y="4595"/>
                      <a:pt x="968" y="2177"/>
                      <a:pt x="1209" y="0"/>
                    </a:cubicBezTo>
                    <a:cubicBezTo>
                      <a:pt x="726" y="967"/>
                      <a:pt x="242" y="1693"/>
                      <a:pt x="0" y="2419"/>
                    </a:cubicBezTo>
                    <a:cubicBezTo>
                      <a:pt x="0" y="3386"/>
                      <a:pt x="242" y="4595"/>
                      <a:pt x="242" y="5562"/>
                    </a:cubicBezTo>
                    <a:cubicBezTo>
                      <a:pt x="242" y="5804"/>
                      <a:pt x="242" y="6288"/>
                      <a:pt x="483" y="6772"/>
                    </a:cubicBezTo>
                    <a:close/>
                  </a:path>
                </a:pathLst>
              </a:custGeom>
              <a:grpFill/>
              <a:ln w="2417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FC6E5A8-D444-02FD-0CE3-FF34ED63C2DA}"/>
                  </a:ext>
                </a:extLst>
              </p:cNvPr>
              <p:cNvSpPr/>
              <p:nvPr/>
            </p:nvSpPr>
            <p:spPr>
              <a:xfrm>
                <a:off x="9004741" y="6083878"/>
                <a:ext cx="49819" cy="28537"/>
              </a:xfrm>
              <a:custGeom>
                <a:avLst/>
                <a:gdLst>
                  <a:gd name="connsiteX0" fmla="*/ 45709 w 49819"/>
                  <a:gd name="connsiteY0" fmla="*/ 3870 h 28537"/>
                  <a:gd name="connsiteX1" fmla="*/ 49820 w 49819"/>
                  <a:gd name="connsiteY1" fmla="*/ 0 h 28537"/>
                  <a:gd name="connsiteX2" fmla="*/ 41597 w 49819"/>
                  <a:gd name="connsiteY2" fmla="*/ 1209 h 28537"/>
                  <a:gd name="connsiteX3" fmla="*/ 38695 w 49819"/>
                  <a:gd name="connsiteY3" fmla="*/ 2177 h 28537"/>
                  <a:gd name="connsiteX4" fmla="*/ 41597 w 49819"/>
                  <a:gd name="connsiteY4" fmla="*/ 4111 h 28537"/>
                  <a:gd name="connsiteX5" fmla="*/ 38453 w 49819"/>
                  <a:gd name="connsiteY5" fmla="*/ 6288 h 28537"/>
                  <a:gd name="connsiteX6" fmla="*/ 30715 w 49819"/>
                  <a:gd name="connsiteY6" fmla="*/ 10641 h 28537"/>
                  <a:gd name="connsiteX7" fmla="*/ 9432 w 49819"/>
                  <a:gd name="connsiteY7" fmla="*/ 20315 h 28537"/>
                  <a:gd name="connsiteX8" fmla="*/ 968 w 49819"/>
                  <a:gd name="connsiteY8" fmla="*/ 23217 h 28537"/>
                  <a:gd name="connsiteX9" fmla="*/ 0 w 49819"/>
                  <a:gd name="connsiteY9" fmla="*/ 23942 h 28537"/>
                  <a:gd name="connsiteX10" fmla="*/ 242 w 49819"/>
                  <a:gd name="connsiteY10" fmla="*/ 28537 h 28537"/>
                  <a:gd name="connsiteX11" fmla="*/ 19831 w 49819"/>
                  <a:gd name="connsiteY11" fmla="*/ 27086 h 28537"/>
                  <a:gd name="connsiteX12" fmla="*/ 21282 w 49819"/>
                  <a:gd name="connsiteY12" fmla="*/ 27328 h 28537"/>
                  <a:gd name="connsiteX13" fmla="*/ 45709 w 49819"/>
                  <a:gd name="connsiteY13" fmla="*/ 3870 h 2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819" h="28537">
                    <a:moveTo>
                      <a:pt x="45709" y="3870"/>
                    </a:moveTo>
                    <a:cubicBezTo>
                      <a:pt x="47160" y="2418"/>
                      <a:pt x="48611" y="1209"/>
                      <a:pt x="49820" y="0"/>
                    </a:cubicBezTo>
                    <a:cubicBezTo>
                      <a:pt x="47402" y="242"/>
                      <a:pt x="44499" y="484"/>
                      <a:pt x="41597" y="1209"/>
                    </a:cubicBezTo>
                    <a:cubicBezTo>
                      <a:pt x="40630" y="1451"/>
                      <a:pt x="39663" y="1935"/>
                      <a:pt x="38695" y="2177"/>
                    </a:cubicBezTo>
                    <a:cubicBezTo>
                      <a:pt x="40388" y="3386"/>
                      <a:pt x="41597" y="4111"/>
                      <a:pt x="41597" y="4111"/>
                    </a:cubicBezTo>
                    <a:cubicBezTo>
                      <a:pt x="41597" y="4111"/>
                      <a:pt x="40388" y="5079"/>
                      <a:pt x="38453" y="6288"/>
                    </a:cubicBezTo>
                    <a:cubicBezTo>
                      <a:pt x="36277" y="7497"/>
                      <a:pt x="33858" y="9190"/>
                      <a:pt x="30715" y="10641"/>
                    </a:cubicBezTo>
                    <a:cubicBezTo>
                      <a:pt x="24669" y="14027"/>
                      <a:pt x="17171" y="17413"/>
                      <a:pt x="9432" y="20315"/>
                    </a:cubicBezTo>
                    <a:cubicBezTo>
                      <a:pt x="6530" y="21282"/>
                      <a:pt x="3870" y="22250"/>
                      <a:pt x="968" y="23217"/>
                    </a:cubicBezTo>
                    <a:cubicBezTo>
                      <a:pt x="726" y="23459"/>
                      <a:pt x="484" y="23701"/>
                      <a:pt x="0" y="23942"/>
                    </a:cubicBezTo>
                    <a:cubicBezTo>
                      <a:pt x="242" y="25394"/>
                      <a:pt x="242" y="27086"/>
                      <a:pt x="242" y="28537"/>
                    </a:cubicBezTo>
                    <a:cubicBezTo>
                      <a:pt x="7256" y="26603"/>
                      <a:pt x="14269" y="26361"/>
                      <a:pt x="19831" y="27086"/>
                    </a:cubicBezTo>
                    <a:cubicBezTo>
                      <a:pt x="20315" y="27086"/>
                      <a:pt x="20799" y="27328"/>
                      <a:pt x="21282" y="27328"/>
                    </a:cubicBezTo>
                    <a:cubicBezTo>
                      <a:pt x="30473" y="18622"/>
                      <a:pt x="38453" y="10399"/>
                      <a:pt x="45709" y="3870"/>
                    </a:cubicBezTo>
                    <a:close/>
                  </a:path>
                </a:pathLst>
              </a:custGeom>
              <a:grpFill/>
              <a:ln w="2417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0B532E6-0852-5402-928A-6420AB886DC7}"/>
                  </a:ext>
                </a:extLst>
              </p:cNvPr>
              <p:cNvSpPr/>
              <p:nvPr/>
            </p:nvSpPr>
            <p:spPr>
              <a:xfrm>
                <a:off x="9007643" y="6132488"/>
                <a:ext cx="484" cy="242"/>
              </a:xfrm>
              <a:custGeom>
                <a:avLst/>
                <a:gdLst>
                  <a:gd name="connsiteX0" fmla="*/ 242 w 484"/>
                  <a:gd name="connsiteY0" fmla="*/ 242 h 242"/>
                  <a:gd name="connsiteX1" fmla="*/ 484 w 484"/>
                  <a:gd name="connsiteY1" fmla="*/ 0 h 242"/>
                  <a:gd name="connsiteX2" fmla="*/ 0 w 484"/>
                  <a:gd name="connsiteY2" fmla="*/ 242 h 242"/>
                  <a:gd name="connsiteX3" fmla="*/ 242 w 484"/>
                  <a:gd name="connsiteY3" fmla="*/ 242 h 242"/>
                </a:gdLst>
                <a:ahLst/>
                <a:cxnLst>
                  <a:cxn ang="0">
                    <a:pos x="connsiteX0" y="connsiteY0"/>
                  </a:cxn>
                  <a:cxn ang="0">
                    <a:pos x="connsiteX1" y="connsiteY1"/>
                  </a:cxn>
                  <a:cxn ang="0">
                    <a:pos x="connsiteX2" y="connsiteY2"/>
                  </a:cxn>
                  <a:cxn ang="0">
                    <a:pos x="connsiteX3" y="connsiteY3"/>
                  </a:cxn>
                </a:cxnLst>
                <a:rect l="l" t="t" r="r" b="b"/>
                <a:pathLst>
                  <a:path w="484" h="242">
                    <a:moveTo>
                      <a:pt x="242" y="242"/>
                    </a:moveTo>
                    <a:cubicBezTo>
                      <a:pt x="242" y="242"/>
                      <a:pt x="484" y="0"/>
                      <a:pt x="484" y="0"/>
                    </a:cubicBezTo>
                    <a:cubicBezTo>
                      <a:pt x="242" y="0"/>
                      <a:pt x="242" y="242"/>
                      <a:pt x="0" y="242"/>
                    </a:cubicBezTo>
                    <a:cubicBezTo>
                      <a:pt x="0" y="242"/>
                      <a:pt x="242" y="242"/>
                      <a:pt x="242" y="242"/>
                    </a:cubicBezTo>
                    <a:close/>
                  </a:path>
                </a:pathLst>
              </a:custGeom>
              <a:grpFill/>
              <a:ln w="2417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5C713C1-BABF-B90D-CA9E-63078831C828}"/>
                  </a:ext>
                </a:extLst>
              </p:cNvPr>
              <p:cNvSpPr/>
              <p:nvPr/>
            </p:nvSpPr>
            <p:spPr>
              <a:xfrm>
                <a:off x="9060607" y="6084604"/>
                <a:ext cx="7981" cy="9190"/>
              </a:xfrm>
              <a:custGeom>
                <a:avLst/>
                <a:gdLst>
                  <a:gd name="connsiteX0" fmla="*/ 7739 w 7981"/>
                  <a:gd name="connsiteY0" fmla="*/ 726 h 9190"/>
                  <a:gd name="connsiteX1" fmla="*/ 5563 w 7981"/>
                  <a:gd name="connsiteY1" fmla="*/ 0 h 9190"/>
                  <a:gd name="connsiteX2" fmla="*/ 0 w 7981"/>
                  <a:gd name="connsiteY2" fmla="*/ 9190 h 9190"/>
                  <a:gd name="connsiteX3" fmla="*/ 7981 w 7981"/>
                  <a:gd name="connsiteY3" fmla="*/ 967 h 9190"/>
                  <a:gd name="connsiteX4" fmla="*/ 7739 w 7981"/>
                  <a:gd name="connsiteY4" fmla="*/ 726 h 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 h="9190">
                    <a:moveTo>
                      <a:pt x="7739" y="726"/>
                    </a:moveTo>
                    <a:cubicBezTo>
                      <a:pt x="7256" y="484"/>
                      <a:pt x="6530" y="242"/>
                      <a:pt x="5563" y="0"/>
                    </a:cubicBezTo>
                    <a:cubicBezTo>
                      <a:pt x="3870" y="2902"/>
                      <a:pt x="2177" y="5804"/>
                      <a:pt x="0" y="9190"/>
                    </a:cubicBezTo>
                    <a:cubicBezTo>
                      <a:pt x="2661" y="6288"/>
                      <a:pt x="5079" y="3628"/>
                      <a:pt x="7981" y="967"/>
                    </a:cubicBezTo>
                    <a:cubicBezTo>
                      <a:pt x="7739" y="967"/>
                      <a:pt x="7739" y="967"/>
                      <a:pt x="7739" y="726"/>
                    </a:cubicBezTo>
                    <a:close/>
                  </a:path>
                </a:pathLst>
              </a:custGeom>
              <a:grpFill/>
              <a:ln w="2417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CDBB76D-0F2B-CDCB-C6B9-29165474478B}"/>
                  </a:ext>
                </a:extLst>
              </p:cNvPr>
              <p:cNvSpPr/>
              <p:nvPr/>
            </p:nvSpPr>
            <p:spPr>
              <a:xfrm>
                <a:off x="8645603" y="6921141"/>
                <a:ext cx="1451" cy="3385"/>
              </a:xfrm>
              <a:custGeom>
                <a:avLst/>
                <a:gdLst>
                  <a:gd name="connsiteX0" fmla="*/ 0 w 1451"/>
                  <a:gd name="connsiteY0" fmla="*/ 0 h 3385"/>
                  <a:gd name="connsiteX1" fmla="*/ 1210 w 1451"/>
                  <a:gd name="connsiteY1" fmla="*/ 3386 h 3385"/>
                  <a:gd name="connsiteX2" fmla="*/ 1452 w 1451"/>
                  <a:gd name="connsiteY2" fmla="*/ 3386 h 3385"/>
                  <a:gd name="connsiteX3" fmla="*/ 0 w 1451"/>
                  <a:gd name="connsiteY3" fmla="*/ 0 h 3385"/>
                  <a:gd name="connsiteX4" fmla="*/ 0 w 1451"/>
                  <a:gd name="connsiteY4" fmla="*/ 0 h 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3385">
                    <a:moveTo>
                      <a:pt x="0" y="0"/>
                    </a:moveTo>
                    <a:cubicBezTo>
                      <a:pt x="484" y="1209"/>
                      <a:pt x="726" y="2177"/>
                      <a:pt x="1210" y="3386"/>
                    </a:cubicBezTo>
                    <a:cubicBezTo>
                      <a:pt x="1210" y="3386"/>
                      <a:pt x="1452" y="3386"/>
                      <a:pt x="1452" y="3386"/>
                    </a:cubicBezTo>
                    <a:cubicBezTo>
                      <a:pt x="726" y="2419"/>
                      <a:pt x="484" y="1209"/>
                      <a:pt x="0" y="0"/>
                    </a:cubicBezTo>
                    <a:cubicBezTo>
                      <a:pt x="0" y="0"/>
                      <a:pt x="0" y="0"/>
                      <a:pt x="0" y="0"/>
                    </a:cubicBezTo>
                    <a:close/>
                  </a:path>
                </a:pathLst>
              </a:custGeom>
              <a:grpFill/>
              <a:ln w="24174" cap="flat">
                <a:noFill/>
                <a:prstDash val="solid"/>
                <a:miter/>
              </a:ln>
            </p:spPr>
            <p:txBody>
              <a:bodyPr rtlCol="0" anchor="ctr"/>
              <a:lstStyle/>
              <a:p>
                <a:endParaRPr lang="en-US"/>
              </a:p>
            </p:txBody>
          </p:sp>
        </p:grpSp>
      </p:grpSp>
      <p:pic>
        <p:nvPicPr>
          <p:cNvPr id="84" name="Picture 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775A559-B9F5-3F64-3D22-ADB7F9B07AF4}"/>
              </a:ext>
            </a:extLst>
          </p:cNvPr>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791941">
            <a:off x="1218015" y="3689686"/>
            <a:ext cx="1233181" cy="2222508"/>
          </a:xfrm>
          <a:custGeom>
            <a:avLst/>
            <a:gdLst>
              <a:gd name="connsiteX0" fmla="*/ 712021 w 1042829"/>
              <a:gd name="connsiteY0" fmla="*/ 0 h 1861053"/>
              <a:gd name="connsiteX1" fmla="*/ 921710 w 1042829"/>
              <a:gd name="connsiteY1" fmla="*/ 1861053 h 1861053"/>
              <a:gd name="connsiteX2" fmla="*/ 127575 w 1042829"/>
              <a:gd name="connsiteY2" fmla="*/ 1583173 h 1861053"/>
              <a:gd name="connsiteX3" fmla="*/ 148438 w 1042829"/>
              <a:gd name="connsiteY3" fmla="*/ 1523527 h 1861053"/>
              <a:gd name="connsiteX4" fmla="*/ 51921 w 1042829"/>
              <a:gd name="connsiteY4" fmla="*/ 535255 h 1861053"/>
              <a:gd name="connsiteX5" fmla="*/ 0 w 1042829"/>
              <a:gd name="connsiteY5" fmla="*/ 447392 h 186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829" h="1861053">
                <a:moveTo>
                  <a:pt x="712021" y="0"/>
                </a:moveTo>
                <a:cubicBezTo>
                  <a:pt x="1061458" y="556127"/>
                  <a:pt x="1138637" y="1241112"/>
                  <a:pt x="921710" y="1861053"/>
                </a:cubicBezTo>
                <a:lnTo>
                  <a:pt x="127575" y="1583173"/>
                </a:lnTo>
                <a:lnTo>
                  <a:pt x="148438" y="1523527"/>
                </a:lnTo>
                <a:cubicBezTo>
                  <a:pt x="244955" y="1197434"/>
                  <a:pt x="212783" y="841358"/>
                  <a:pt x="51921" y="535255"/>
                </a:cubicBezTo>
                <a:lnTo>
                  <a:pt x="0" y="447392"/>
                </a:lnTo>
                <a:close/>
              </a:path>
            </a:pathLst>
          </a:custGeom>
        </p:spPr>
      </p:pic>
      <p:pic>
        <p:nvPicPr>
          <p:cNvPr id="82" name="Picture 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E618B25-3EF9-2EEC-17E0-514507948829}"/>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91941">
            <a:off x="-325759" y="4700815"/>
            <a:ext cx="1258071" cy="1909972"/>
          </a:xfrm>
          <a:custGeom>
            <a:avLst/>
            <a:gdLst>
              <a:gd name="connsiteX0" fmla="*/ 758051 w 971758"/>
              <a:gd name="connsiteY0" fmla="*/ 0 h 1872780"/>
              <a:gd name="connsiteX1" fmla="*/ 758028 w 971758"/>
              <a:gd name="connsiteY1" fmla="*/ 1872780 h 1872780"/>
              <a:gd name="connsiteX2" fmla="*/ 0 w 971758"/>
              <a:gd name="connsiteY2" fmla="*/ 1507732 h 1872780"/>
              <a:gd name="connsiteX3" fmla="*/ 28082 w 971758"/>
              <a:gd name="connsiteY3" fmla="*/ 1449437 h 1872780"/>
              <a:gd name="connsiteX4" fmla="*/ 131666 w 971758"/>
              <a:gd name="connsiteY4" fmla="*/ 936366 h 1872780"/>
              <a:gd name="connsiteX5" fmla="*/ 28082 w 971758"/>
              <a:gd name="connsiteY5" fmla="*/ 423294 h 1872780"/>
              <a:gd name="connsiteX6" fmla="*/ 14 w 971758"/>
              <a:gd name="connsiteY6" fmla="*/ 365029 h 187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758" h="1872780">
                <a:moveTo>
                  <a:pt x="758051" y="0"/>
                </a:moveTo>
                <a:cubicBezTo>
                  <a:pt x="1043002" y="591745"/>
                  <a:pt x="1042994" y="1281042"/>
                  <a:pt x="758028" y="1872780"/>
                </a:cubicBezTo>
                <a:lnTo>
                  <a:pt x="0" y="1507732"/>
                </a:lnTo>
                <a:lnTo>
                  <a:pt x="28082" y="1449437"/>
                </a:lnTo>
                <a:cubicBezTo>
                  <a:pt x="94782" y="1291739"/>
                  <a:pt x="131666" y="1118360"/>
                  <a:pt x="131666" y="936366"/>
                </a:cubicBezTo>
                <a:cubicBezTo>
                  <a:pt x="131666" y="754371"/>
                  <a:pt x="94782" y="580992"/>
                  <a:pt x="28082" y="423294"/>
                </a:cubicBezTo>
                <a:lnTo>
                  <a:pt x="14" y="365029"/>
                </a:lnTo>
                <a:close/>
              </a:path>
            </a:pathLst>
          </a:custGeom>
        </p:spPr>
      </p:pic>
      <p:pic>
        <p:nvPicPr>
          <p:cNvPr id="76" name="Picture 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37DDD0-BC9A-E050-552D-714BACE71068}"/>
              </a:ext>
            </a:extLst>
          </p:cNvPr>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4513449">
            <a:off x="-1189368" y="305038"/>
            <a:ext cx="1369153" cy="2014168"/>
          </a:xfrm>
          <a:custGeom>
            <a:avLst/>
            <a:gdLst>
              <a:gd name="connsiteX0" fmla="*/ 867499 w 1016692"/>
              <a:gd name="connsiteY0" fmla="*/ 0 h 1867593"/>
              <a:gd name="connsiteX1" fmla="*/ 727543 w 1016692"/>
              <a:gd name="connsiteY1" fmla="*/ 1867593 h 1867593"/>
              <a:gd name="connsiteX2" fmla="*/ 0 w 1016692"/>
              <a:gd name="connsiteY2" fmla="*/ 1447545 h 1867593"/>
              <a:gd name="connsiteX3" fmla="*/ 93154 w 1016692"/>
              <a:gd name="connsiteY3" fmla="*/ 326852 h 1867593"/>
              <a:gd name="connsiteX4" fmla="*/ 84732 w 1016692"/>
              <a:gd name="connsiteY4" fmla="*/ 307214 h 18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3">
                <a:moveTo>
                  <a:pt x="867499" y="0"/>
                </a:moveTo>
                <a:cubicBezTo>
                  <a:pt x="1107454" y="611396"/>
                  <a:pt x="1055942" y="1298788"/>
                  <a:pt x="727543" y="1867593"/>
                </a:cubicBezTo>
                <a:lnTo>
                  <a:pt x="0" y="1447545"/>
                </a:lnTo>
                <a:cubicBezTo>
                  <a:pt x="204744" y="1092919"/>
                  <a:pt x="225973" y="682699"/>
                  <a:pt x="93154" y="326852"/>
                </a:cubicBezTo>
                <a:lnTo>
                  <a:pt x="84732" y="307214"/>
                </a:lnTo>
                <a:close/>
              </a:path>
            </a:pathLst>
          </a:custGeom>
        </p:spPr>
      </p:pic>
      <p:pic>
        <p:nvPicPr>
          <p:cNvPr id="74" name="Picture 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DA300C-6DC4-3DF5-189E-8ED184F7ACBC}"/>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793488">
            <a:off x="626867" y="263173"/>
            <a:ext cx="1299037" cy="2226006"/>
          </a:xfrm>
          <a:custGeom>
            <a:avLst/>
            <a:gdLst>
              <a:gd name="connsiteX0" fmla="*/ 727543 w 1016692"/>
              <a:gd name="connsiteY0" fmla="*/ 0 h 1867592"/>
              <a:gd name="connsiteX1" fmla="*/ 867499 w 1016692"/>
              <a:gd name="connsiteY1" fmla="*/ 1867592 h 1867592"/>
              <a:gd name="connsiteX2" fmla="*/ 84732 w 1016692"/>
              <a:gd name="connsiteY2" fmla="*/ 1560379 h 1867592"/>
              <a:gd name="connsiteX3" fmla="*/ 93154 w 1016692"/>
              <a:gd name="connsiteY3" fmla="*/ 1540740 h 1867592"/>
              <a:gd name="connsiteX4" fmla="*/ 0 w 1016692"/>
              <a:gd name="connsiteY4" fmla="*/ 420047 h 186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2">
                <a:moveTo>
                  <a:pt x="727543" y="0"/>
                </a:moveTo>
                <a:cubicBezTo>
                  <a:pt x="1055942" y="568804"/>
                  <a:pt x="1107455" y="1256196"/>
                  <a:pt x="867499" y="1867592"/>
                </a:cubicBezTo>
                <a:lnTo>
                  <a:pt x="84732" y="1560379"/>
                </a:lnTo>
                <a:lnTo>
                  <a:pt x="93154" y="1540740"/>
                </a:lnTo>
                <a:cubicBezTo>
                  <a:pt x="225973" y="1184894"/>
                  <a:pt x="204744" y="774674"/>
                  <a:pt x="0" y="420047"/>
                </a:cubicBezTo>
                <a:close/>
              </a:path>
            </a:pathLst>
          </a:custGeom>
        </p:spPr>
      </p:pic>
      <p:pic>
        <p:nvPicPr>
          <p:cNvPr id="71" name="Picture 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9F45B5F-0601-6DB4-08A9-8CE46319CCC9}"/>
              </a:ext>
            </a:extLst>
          </p:cNvPr>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681717">
            <a:off x="1869893" y="1103131"/>
            <a:ext cx="2150071" cy="3275921"/>
          </a:xfrm>
          <a:custGeom>
            <a:avLst/>
            <a:gdLst>
              <a:gd name="connsiteX0" fmla="*/ 657439 w 1128312"/>
              <a:gd name="connsiteY0" fmla="*/ 0 h 1825870"/>
              <a:gd name="connsiteX1" fmla="*/ 1074182 w 1128312"/>
              <a:gd name="connsiteY1" fmla="*/ 1825870 h 1825870"/>
              <a:gd name="connsiteX2" fmla="*/ 254353 w 1128312"/>
              <a:gd name="connsiteY2" fmla="*/ 1638750 h 1825870"/>
              <a:gd name="connsiteX3" fmla="*/ 261419 w 1128312"/>
              <a:gd name="connsiteY3" fmla="*/ 1611270 h 1825870"/>
              <a:gd name="connsiteX4" fmla="*/ 288198 w 1128312"/>
              <a:gd name="connsiteY4" fmla="*/ 1345623 h 1825870"/>
              <a:gd name="connsiteX5" fmla="*/ 63084 w 1128312"/>
              <a:gd name="connsiteY5" fmla="*/ 608649 h 1825870"/>
              <a:gd name="connsiteX6" fmla="*/ 0 w 1128312"/>
              <a:gd name="connsiteY6" fmla="*/ 524288 h 182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312" h="1825870">
                <a:moveTo>
                  <a:pt x="657439" y="0"/>
                </a:moveTo>
                <a:cubicBezTo>
                  <a:pt x="1066946" y="513505"/>
                  <a:pt x="1220333" y="1185541"/>
                  <a:pt x="1074182" y="1825870"/>
                </a:cubicBezTo>
                <a:lnTo>
                  <a:pt x="254353" y="1638750"/>
                </a:lnTo>
                <a:lnTo>
                  <a:pt x="261419" y="1611270"/>
                </a:lnTo>
                <a:cubicBezTo>
                  <a:pt x="278978" y="1525464"/>
                  <a:pt x="288198" y="1436620"/>
                  <a:pt x="288198" y="1345623"/>
                </a:cubicBezTo>
                <a:cubicBezTo>
                  <a:pt x="288198" y="1072631"/>
                  <a:pt x="205209" y="819023"/>
                  <a:pt x="63084" y="608649"/>
                </a:cubicBezTo>
                <a:lnTo>
                  <a:pt x="0" y="524288"/>
                </a:lnTo>
                <a:close/>
              </a:path>
            </a:pathLst>
          </a:custGeom>
        </p:spPr>
      </p:pic>
      <p:sp>
        <p:nvSpPr>
          <p:cNvPr id="2" name="TextBox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E70CB6A-D7A0-D605-1215-F01E59A76001}"/>
              </a:ext>
            </a:extLst>
          </p:cNvPr>
          <p:cNvSpPr txBox="1"/>
          <p:nvPr/>
        </p:nvSpPr>
        <p:spPr>
          <a:xfrm>
            <a:off x="4650055" y="-88482"/>
            <a:ext cx="5529078" cy="1200329"/>
          </a:xfrm>
          <a:prstGeom prst="rect">
            <a:avLst/>
          </a:prstGeom>
          <a:noFill/>
        </p:spPr>
        <p:txBody>
          <a:bodyPr wrap="none" rtlCol="0">
            <a:spAutoFit/>
          </a:bodyPr>
          <a:lstStyle/>
          <a:p>
            <a:r>
              <a:rPr lang="fr-FR" sz="7200" dirty="0" err="1" smtClean="0">
                <a:solidFill>
                  <a:schemeClr val="bg1"/>
                </a:solidFill>
                <a:latin typeface="Couture" panose="020B0804020202020204" pitchFamily="34" charset="0"/>
              </a:rPr>
              <a:t>definition</a:t>
            </a:r>
            <a:endParaRPr lang="en-US" sz="7200" dirty="0">
              <a:solidFill>
                <a:schemeClr val="bg1"/>
              </a:solidFill>
              <a:latin typeface="Couture" panose="020B0804020202020204" pitchFamily="34" charset="0"/>
            </a:endParaRPr>
          </a:p>
        </p:txBody>
      </p:sp>
      <p:sp>
        <p:nvSpPr>
          <p:cNvPr id="4" name="TextBox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B3B0E7D-AA71-4CF4-76C2-5BDF7247752B}"/>
              </a:ext>
            </a:extLst>
          </p:cNvPr>
          <p:cNvSpPr txBox="1"/>
          <p:nvPr/>
        </p:nvSpPr>
        <p:spPr>
          <a:xfrm>
            <a:off x="6674335" y="1920122"/>
            <a:ext cx="5460566" cy="3000821"/>
          </a:xfrm>
          <a:prstGeom prst="rect">
            <a:avLst/>
          </a:prstGeom>
          <a:noFill/>
        </p:spPr>
        <p:txBody>
          <a:bodyPr wrap="square" rtlCol="0">
            <a:spAutoFit/>
          </a:bodyPr>
          <a:lstStyle/>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The camel animal in </a:t>
            </a:r>
            <a:r>
              <a:rPr lang="en-US" sz="2100"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Ghardaia</a:t>
            </a: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represents the most wonderful types of coexistence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between the </a:t>
            </a:r>
            <a:r>
              <a:rPr lang="en-US" sz="2100"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Mozabites</a:t>
            </a: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and this pet is a means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of transport and mobility,</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and for fetching water and the various actions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of the </a:t>
            </a:r>
            <a:r>
              <a:rPr lang="en-US" sz="2100"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Mozabite</a:t>
            </a: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man,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and it is a symbol of patience and </a:t>
            </a:r>
          </a:p>
          <a:p>
            <a:pPr algn="ctr"/>
            <a:r>
              <a:rPr lang="en-US" sz="21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enduring difficulties in various circumstances</a:t>
            </a:r>
          </a:p>
        </p:txBody>
      </p:sp>
      <p:sp>
        <p:nvSpPr>
          <p:cNvPr id="3" name="TextBox 2"/>
          <p:cNvSpPr txBox="1"/>
          <p:nvPr/>
        </p:nvSpPr>
        <p:spPr>
          <a:xfrm rot="16200000">
            <a:off x="-442298" y="2912792"/>
            <a:ext cx="2196904" cy="769441"/>
          </a:xfrm>
          <a:prstGeom prst="rect">
            <a:avLst/>
          </a:prstGeom>
          <a:noFill/>
        </p:spPr>
        <p:txBody>
          <a:bodyPr wrap="square" rtlCol="1">
            <a:spAutoFit/>
          </a:bodyPr>
          <a:lstStyle/>
          <a:p>
            <a:r>
              <a:rPr lang="fr-FR" sz="4400" dirty="0" err="1">
                <a:solidFill>
                  <a:schemeClr val="bg1"/>
                </a:solidFill>
                <a:effectLst>
                  <a:outerShdw blurRad="38100" dist="38100" dir="2700000" algn="tl">
                    <a:srgbClr val="000000">
                      <a:alpha val="43137"/>
                    </a:srgbClr>
                  </a:outerShdw>
                </a:effectLst>
                <a:latin typeface="Berlin Sans FB Demi" panose="020E0802020502020306" pitchFamily="34" charset="0"/>
              </a:rPr>
              <a:t>camels</a:t>
            </a:r>
            <a:endParaRPr lang="ar-DZ" dirty="0">
              <a:solidFill>
                <a:schemeClr val="bg1"/>
              </a:solidFill>
              <a:effectLst>
                <a:outerShdw blurRad="38100" dist="38100" dir="2700000" algn="tl">
                  <a:srgbClr val="000000">
                    <a:alpha val="43137"/>
                  </a:srgbClr>
                </a:outerShdw>
              </a:effectLst>
              <a:latin typeface="Berlin Sans FB Demi" panose="020E0802020502020306" pitchFamily="34" charset="0"/>
            </a:endParaRPr>
          </a:p>
        </p:txBody>
      </p:sp>
      <p:pic>
        <p:nvPicPr>
          <p:cNvPr id="5" name="WhatsApp Video 2023-05-08 at 17.14.59">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8"/>
              </p:ext>
            </p:extLst>
          </p:nvPr>
        </p:nvPicPr>
        <p:blipFill>
          <a:blip r:embed="rId9"/>
          <a:stretch>
            <a:fillRect/>
          </a:stretch>
        </p:blipFill>
        <p:spPr>
          <a:xfrm>
            <a:off x="4229870" y="2089650"/>
            <a:ext cx="2630835" cy="4783336"/>
          </a:xfrm>
          <a:prstGeom prst="rect">
            <a:avLst/>
          </a:prstGeom>
          <a:ln>
            <a:noFill/>
          </a:ln>
          <a:effectLst>
            <a:glow rad="63500">
              <a:schemeClr val="accent6">
                <a:satMod val="175000"/>
                <a:alpha val="40000"/>
              </a:schemeClr>
            </a:glow>
            <a:softEdge rad="112500"/>
          </a:effectLst>
        </p:spPr>
      </p:pic>
      <p:pic>
        <p:nvPicPr>
          <p:cNvPr id="6" name="Picture 5"/>
          <p:cNvPicPr>
            <a:picLocks noChangeAspect="1"/>
          </p:cNvPicPr>
          <p:nvPr/>
        </p:nvPicPr>
        <p:blipFill>
          <a:blip r:embed="rId10" cstate="print">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1">
                    <a14:imgEffect>
                      <a14:backgroundRemoval t="0" b="100000" l="0" r="10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98083" y="5081783"/>
            <a:ext cx="1914723" cy="1580665"/>
          </a:xfrm>
          <a:prstGeom prst="rect">
            <a:avLst/>
          </a:prstGeom>
        </p:spPr>
      </p:pic>
      <p:pic>
        <p:nvPicPr>
          <p:cNvPr id="9" name="Picture 8"/>
          <p:cNvPicPr>
            <a:picLocks noChangeAspect="1"/>
          </p:cNvPicPr>
          <p:nvPr/>
        </p:nvPicPr>
        <p:blipFill>
          <a:blip r:embed="rId12"/>
          <a:stretch>
            <a:fillRect/>
          </a:stretch>
        </p:blipFill>
        <p:spPr>
          <a:xfrm>
            <a:off x="9915951" y="5824318"/>
            <a:ext cx="1135003" cy="941811"/>
          </a:xfrm>
          <a:prstGeom prst="rect">
            <a:avLst/>
          </a:prstGeom>
        </p:spPr>
      </p:pic>
      <p:sp>
        <p:nvSpPr>
          <p:cNvPr id="10" name="TextBox 9"/>
          <p:cNvSpPr txBox="1"/>
          <p:nvPr/>
        </p:nvSpPr>
        <p:spPr>
          <a:xfrm>
            <a:off x="9044939" y="1153468"/>
            <a:ext cx="3061983" cy="400110"/>
          </a:xfrm>
          <a:prstGeom prst="rect">
            <a:avLst/>
          </a:prstGeom>
          <a:noFill/>
        </p:spPr>
        <p:txBody>
          <a:bodyPr wrap="square" rtlCol="1">
            <a:spAutoFit/>
          </a:bodyPr>
          <a:lstStyle/>
          <a:p>
            <a:r>
              <a:rPr lang="fr-FR" sz="2000" dirty="0" err="1">
                <a:solidFill>
                  <a:schemeClr val="bg1"/>
                </a:solidFill>
                <a:latin typeface="Andalus" panose="02020603050405020304" pitchFamily="18" charset="-78"/>
                <a:cs typeface="Andalus" panose="02020603050405020304" pitchFamily="18" charset="-78"/>
              </a:rPr>
              <a:t>What</a:t>
            </a:r>
            <a:r>
              <a:rPr lang="fr-FR" sz="2000" dirty="0">
                <a:solidFill>
                  <a:schemeClr val="bg1"/>
                </a:solidFill>
                <a:latin typeface="Andalus" panose="02020603050405020304" pitchFamily="18" charset="-78"/>
                <a:cs typeface="Andalus" panose="02020603050405020304" pitchFamily="18" charset="-78"/>
              </a:rPr>
              <a:t> </a:t>
            </a:r>
            <a:r>
              <a:rPr lang="fr-FR" sz="2000" dirty="0" err="1">
                <a:solidFill>
                  <a:schemeClr val="bg1"/>
                </a:solidFill>
                <a:latin typeface="Andalus" panose="02020603050405020304" pitchFamily="18" charset="-78"/>
                <a:cs typeface="Andalus" panose="02020603050405020304" pitchFamily="18" charset="-78"/>
              </a:rPr>
              <a:t>is</a:t>
            </a:r>
            <a:r>
              <a:rPr lang="fr-FR" sz="2000" dirty="0">
                <a:solidFill>
                  <a:schemeClr val="bg1"/>
                </a:solidFill>
                <a:latin typeface="Andalus" panose="02020603050405020304" pitchFamily="18" charset="-78"/>
                <a:cs typeface="Andalus" panose="02020603050405020304" pitchFamily="18" charset="-78"/>
              </a:rPr>
              <a:t> </a:t>
            </a:r>
            <a:r>
              <a:rPr lang="fr-FR" sz="2000" dirty="0" err="1">
                <a:solidFill>
                  <a:schemeClr val="bg1"/>
                </a:solidFill>
                <a:latin typeface="Andalus" panose="02020603050405020304" pitchFamily="18" charset="-78"/>
                <a:cs typeface="Andalus" panose="02020603050405020304" pitchFamily="18" charset="-78"/>
              </a:rPr>
              <a:t>it</a:t>
            </a:r>
            <a:r>
              <a:rPr lang="fr-FR" sz="2000" dirty="0">
                <a:solidFill>
                  <a:schemeClr val="bg1"/>
                </a:solidFill>
                <a:latin typeface="Andalus" panose="02020603050405020304" pitchFamily="18" charset="-78"/>
                <a:cs typeface="Andalus" panose="02020603050405020304" pitchFamily="18" charset="-78"/>
              </a:rPr>
              <a:t> </a:t>
            </a:r>
            <a:r>
              <a:rPr lang="fr-FR" sz="2000" dirty="0" err="1">
                <a:solidFill>
                  <a:schemeClr val="bg1"/>
                </a:solidFill>
                <a:latin typeface="Andalus" panose="02020603050405020304" pitchFamily="18" charset="-78"/>
                <a:cs typeface="Andalus" panose="02020603050405020304" pitchFamily="18" charset="-78"/>
              </a:rPr>
              <a:t>mean</a:t>
            </a:r>
            <a:r>
              <a:rPr lang="fr-FR" sz="2000" dirty="0">
                <a:solidFill>
                  <a:schemeClr val="bg1"/>
                </a:solidFill>
                <a:latin typeface="Andalus" panose="02020603050405020304" pitchFamily="18" charset="-78"/>
                <a:cs typeface="Andalus" panose="02020603050405020304" pitchFamily="18" charset="-78"/>
              </a:rPr>
              <a:t> </a:t>
            </a:r>
            <a:r>
              <a:rPr lang="fr-FR" sz="2000" dirty="0" err="1">
                <a:solidFill>
                  <a:schemeClr val="bg1"/>
                </a:solidFill>
                <a:latin typeface="Andalus" panose="02020603050405020304" pitchFamily="18" charset="-78"/>
                <a:cs typeface="Andalus" panose="02020603050405020304" pitchFamily="18" charset="-78"/>
              </a:rPr>
              <a:t>camel</a:t>
            </a:r>
            <a:r>
              <a:rPr lang="fr-FR" sz="2000" dirty="0">
                <a:solidFill>
                  <a:schemeClr val="bg1"/>
                </a:solidFill>
                <a:latin typeface="Andalus" panose="02020603050405020304" pitchFamily="18" charset="-78"/>
                <a:cs typeface="Andalus" panose="02020603050405020304" pitchFamily="18" charset="-78"/>
              </a:rPr>
              <a:t> ?</a:t>
            </a:r>
            <a:endParaRPr lang="ar-DZ" sz="2000" dirty="0">
              <a:solidFill>
                <a:schemeClr val="bg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2474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875" y="4142761"/>
            <a:ext cx="12192000" cy="3129882"/>
          </a:xfrm>
          <a:prstGeom prst="rect">
            <a:avLst/>
          </a:prstGeom>
        </p:spPr>
      </p:pic>
      <p:pic>
        <p:nvPicPr>
          <p:cNvPr id="80" name="Picture 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5D95B7E-7C2A-BD9A-29F8-B782CD2B3AFE}"/>
              </a:ext>
            </a:extLst>
          </p:cNvPr>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792797">
            <a:off x="-371194" y="4799073"/>
            <a:ext cx="1310608" cy="1896597"/>
          </a:xfrm>
          <a:custGeom>
            <a:avLst/>
            <a:gdLst>
              <a:gd name="connsiteX0" fmla="*/ 921710 w 1042829"/>
              <a:gd name="connsiteY0" fmla="*/ 0 h 1861053"/>
              <a:gd name="connsiteX1" fmla="*/ 712020 w 1042829"/>
              <a:gd name="connsiteY1" fmla="*/ 1861053 h 1861053"/>
              <a:gd name="connsiteX2" fmla="*/ 0 w 1042829"/>
              <a:gd name="connsiteY2" fmla="*/ 1413660 h 1861053"/>
              <a:gd name="connsiteX3" fmla="*/ 51921 w 1042829"/>
              <a:gd name="connsiteY3" fmla="*/ 1325797 h 1861053"/>
              <a:gd name="connsiteX4" fmla="*/ 148438 w 1042829"/>
              <a:gd name="connsiteY4" fmla="*/ 337525 h 1861053"/>
              <a:gd name="connsiteX5" fmla="*/ 127575 w 1042829"/>
              <a:gd name="connsiteY5" fmla="*/ 277879 h 186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829" h="1861053">
                <a:moveTo>
                  <a:pt x="921710" y="0"/>
                </a:moveTo>
                <a:cubicBezTo>
                  <a:pt x="1138637" y="619941"/>
                  <a:pt x="1061458" y="1304927"/>
                  <a:pt x="712020" y="1861053"/>
                </a:cubicBezTo>
                <a:lnTo>
                  <a:pt x="0" y="1413660"/>
                </a:lnTo>
                <a:lnTo>
                  <a:pt x="51921" y="1325797"/>
                </a:lnTo>
                <a:cubicBezTo>
                  <a:pt x="212783" y="1019695"/>
                  <a:pt x="244955" y="663618"/>
                  <a:pt x="148438" y="337525"/>
                </a:cubicBezTo>
                <a:lnTo>
                  <a:pt x="127575" y="277879"/>
                </a:lnTo>
                <a:close/>
              </a:path>
            </a:pathLst>
          </a:custGeom>
        </p:spPr>
      </p:pic>
      <p:pic>
        <p:nvPicPr>
          <p:cNvPr id="74" name="Picture 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DA300C-6DC4-3DF5-189E-8ED184F7ACBC}"/>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161496">
            <a:off x="-1188105" y="331500"/>
            <a:ext cx="1277760" cy="2210035"/>
          </a:xfrm>
          <a:custGeom>
            <a:avLst/>
            <a:gdLst>
              <a:gd name="connsiteX0" fmla="*/ 727543 w 1016692"/>
              <a:gd name="connsiteY0" fmla="*/ 0 h 1867592"/>
              <a:gd name="connsiteX1" fmla="*/ 867499 w 1016692"/>
              <a:gd name="connsiteY1" fmla="*/ 1867592 h 1867592"/>
              <a:gd name="connsiteX2" fmla="*/ 84732 w 1016692"/>
              <a:gd name="connsiteY2" fmla="*/ 1560379 h 1867592"/>
              <a:gd name="connsiteX3" fmla="*/ 93154 w 1016692"/>
              <a:gd name="connsiteY3" fmla="*/ 1540740 h 1867592"/>
              <a:gd name="connsiteX4" fmla="*/ 0 w 1016692"/>
              <a:gd name="connsiteY4" fmla="*/ 420047 h 186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2">
                <a:moveTo>
                  <a:pt x="727543" y="0"/>
                </a:moveTo>
                <a:cubicBezTo>
                  <a:pt x="1055942" y="568804"/>
                  <a:pt x="1107455" y="1256196"/>
                  <a:pt x="867499" y="1867592"/>
                </a:cubicBezTo>
                <a:lnTo>
                  <a:pt x="84732" y="1560379"/>
                </a:lnTo>
                <a:lnTo>
                  <a:pt x="93154" y="1540740"/>
                </a:lnTo>
                <a:cubicBezTo>
                  <a:pt x="225973" y="1184894"/>
                  <a:pt x="204744" y="774674"/>
                  <a:pt x="0" y="420047"/>
                </a:cubicBezTo>
                <a:close/>
              </a:path>
            </a:pathLst>
          </a:custGeom>
        </p:spPr>
      </p:pic>
      <p:pic>
        <p:nvPicPr>
          <p:cNvPr id="71" name="Picture 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9F45B5F-0601-6DB4-08A9-8CE46319CCC9}"/>
              </a:ext>
            </a:extLst>
          </p:cNvPr>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761496">
            <a:off x="515607" y="402717"/>
            <a:ext cx="1411569" cy="2294720"/>
          </a:xfrm>
          <a:custGeom>
            <a:avLst/>
            <a:gdLst>
              <a:gd name="connsiteX0" fmla="*/ 657439 w 1128312"/>
              <a:gd name="connsiteY0" fmla="*/ 0 h 1825870"/>
              <a:gd name="connsiteX1" fmla="*/ 1074182 w 1128312"/>
              <a:gd name="connsiteY1" fmla="*/ 1825870 h 1825870"/>
              <a:gd name="connsiteX2" fmla="*/ 254353 w 1128312"/>
              <a:gd name="connsiteY2" fmla="*/ 1638750 h 1825870"/>
              <a:gd name="connsiteX3" fmla="*/ 261419 w 1128312"/>
              <a:gd name="connsiteY3" fmla="*/ 1611270 h 1825870"/>
              <a:gd name="connsiteX4" fmla="*/ 288198 w 1128312"/>
              <a:gd name="connsiteY4" fmla="*/ 1345623 h 1825870"/>
              <a:gd name="connsiteX5" fmla="*/ 63084 w 1128312"/>
              <a:gd name="connsiteY5" fmla="*/ 608649 h 1825870"/>
              <a:gd name="connsiteX6" fmla="*/ 0 w 1128312"/>
              <a:gd name="connsiteY6" fmla="*/ 524288 h 182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312" h="1825870">
                <a:moveTo>
                  <a:pt x="657439" y="0"/>
                </a:moveTo>
                <a:cubicBezTo>
                  <a:pt x="1066946" y="513505"/>
                  <a:pt x="1220333" y="1185541"/>
                  <a:pt x="1074182" y="1825870"/>
                </a:cubicBezTo>
                <a:lnTo>
                  <a:pt x="254353" y="1638750"/>
                </a:lnTo>
                <a:lnTo>
                  <a:pt x="261419" y="1611270"/>
                </a:lnTo>
                <a:cubicBezTo>
                  <a:pt x="278978" y="1525464"/>
                  <a:pt x="288198" y="1436620"/>
                  <a:pt x="288198" y="1345623"/>
                </a:cubicBezTo>
                <a:cubicBezTo>
                  <a:pt x="288198" y="1072631"/>
                  <a:pt x="205209" y="819023"/>
                  <a:pt x="63084" y="608649"/>
                </a:cubicBezTo>
                <a:lnTo>
                  <a:pt x="0" y="524288"/>
                </a:lnTo>
                <a:close/>
              </a:path>
            </a:pathLst>
          </a:custGeom>
        </p:spPr>
      </p:pic>
      <p:sp>
        <p:nvSpPr>
          <p:cNvPr id="89" name="TextBox 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FFC84A7-1F23-55DC-8ED0-BE828B0FA917}"/>
              </a:ext>
            </a:extLst>
          </p:cNvPr>
          <p:cNvSpPr txBox="1"/>
          <p:nvPr/>
        </p:nvSpPr>
        <p:spPr>
          <a:xfrm rot="16200000">
            <a:off x="-221454" y="3094226"/>
            <a:ext cx="1755609" cy="523220"/>
          </a:xfrm>
          <a:prstGeom prst="rect">
            <a:avLst/>
          </a:prstGeom>
          <a:noFill/>
        </p:spPr>
        <p:txBody>
          <a:bodyPr wrap="none" rtlCol="0">
            <a:spAutoFit/>
          </a:bodyPr>
          <a:lstStyle/>
          <a:p>
            <a:pPr algn="ctr"/>
            <a:r>
              <a:rPr lang="en-US" sz="2800" dirty="0">
                <a:solidFill>
                  <a:schemeClr val="bg1"/>
                </a:solidFill>
                <a:latin typeface="Couture" panose="020B0804020202020204" pitchFamily="34" charset="0"/>
              </a:rPr>
              <a:t>camels</a:t>
            </a:r>
          </a:p>
        </p:txBody>
      </p:sp>
      <p:sp>
        <p:nvSpPr>
          <p:cNvPr id="4" name="TextBox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74D0DDB-47CE-7948-EEFC-0F3B431D9D6B}"/>
              </a:ext>
            </a:extLst>
          </p:cNvPr>
          <p:cNvSpPr txBox="1"/>
          <p:nvPr/>
        </p:nvSpPr>
        <p:spPr>
          <a:xfrm>
            <a:off x="5074522" y="117464"/>
            <a:ext cx="6535764" cy="1200329"/>
          </a:xfrm>
          <a:prstGeom prst="rect">
            <a:avLst/>
          </a:prstGeom>
          <a:noFill/>
        </p:spPr>
        <p:txBody>
          <a:bodyPr wrap="none" rtlCol="0">
            <a:spAutoFit/>
          </a:bodyPr>
          <a:lstStyle/>
          <a:p>
            <a:r>
              <a:rPr lang="fr-FR" sz="7200" dirty="0" err="1">
                <a:solidFill>
                  <a:schemeClr val="bg1"/>
                </a:solidFill>
                <a:latin typeface="Couture" panose="020B0804020202020204" pitchFamily="34" charset="0"/>
              </a:rPr>
              <a:t>Its</a:t>
            </a:r>
            <a:r>
              <a:rPr lang="fr-FR" sz="7200" dirty="0">
                <a:solidFill>
                  <a:schemeClr val="bg1"/>
                </a:solidFill>
                <a:latin typeface="Couture" panose="020B0804020202020204" pitchFamily="34" charset="0"/>
              </a:rPr>
              <a:t> </a:t>
            </a:r>
            <a:r>
              <a:rPr lang="fr-FR" sz="7200" dirty="0" smtClean="0">
                <a:solidFill>
                  <a:schemeClr val="bg1"/>
                </a:solidFill>
                <a:latin typeface="Couture" panose="020B0804020202020204" pitchFamily="34" charset="0"/>
              </a:rPr>
              <a:t>services</a:t>
            </a:r>
            <a:endParaRPr lang="fr-FR" sz="7200" dirty="0">
              <a:solidFill>
                <a:schemeClr val="bg1"/>
              </a:solidFill>
              <a:latin typeface="Couture" panose="020B0804020202020204" pitchFamily="34" charset="0"/>
            </a:endParaRPr>
          </a:p>
        </p:txBody>
      </p:sp>
      <p:sp>
        <p:nvSpPr>
          <p:cNvPr id="6" name="TextBox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7D1E96F-A49A-FDCD-D8E1-13E1CB479D9C}"/>
              </a:ext>
            </a:extLst>
          </p:cNvPr>
          <p:cNvSpPr txBox="1"/>
          <p:nvPr/>
        </p:nvSpPr>
        <p:spPr>
          <a:xfrm>
            <a:off x="4758297" y="1790614"/>
            <a:ext cx="7199467" cy="3323987"/>
          </a:xfrm>
          <a:prstGeom prst="rect">
            <a:avLst/>
          </a:prstGeom>
          <a:noFill/>
        </p:spPr>
        <p:txBody>
          <a:bodyPr wrap="square" rtlCol="0">
            <a:spAutoFit/>
          </a:bodyPr>
          <a:lstStyle/>
          <a:p>
            <a:pPr algn="ctr"/>
            <a:r>
              <a:rPr lang="en-US"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r>
              <a:rPr lang="en-US" sz="2100" b="1" u="sng"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Transportation</a:t>
            </a:r>
            <a:r>
              <a:rPr lang="en-US" sz="2100"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The camel is used to transport items to and from the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Mzab</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especially heavy objects, as the desert ship crosses it, and it was used in the old days to transport goods, goods, wheat and dates ... and it appeared in their poetry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Tishli</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Neilman</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Atwanciten</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Tazri</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de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Atran</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with which the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Mozabites</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travel to the cities of the north, to the pilgrimage, and to the desert </a:t>
            </a:r>
          </a:p>
          <a:p>
            <a:pPr algn="ct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rPr>
              <a:t>It was also used to drain water from wells until the opposite street named the well after it (</a:t>
            </a:r>
            <a:r>
              <a:rPr lang="en-US" sz="2100" dirty="0" err="1">
                <a:solidFill>
                  <a:srgbClr val="232C12"/>
                </a:solidFill>
                <a:effectLst>
                  <a:outerShdw blurRad="38100" dist="38100" dir="2700000" algn="tl">
                    <a:srgbClr val="000000">
                      <a:alpha val="43137"/>
                    </a:srgbClr>
                  </a:outerShdw>
                </a:effectLst>
                <a:latin typeface="Modern No. 20" panose="02070704070505020303" pitchFamily="18" charset="0"/>
              </a:rPr>
              <a:t>Aglad</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rPr>
              <a:t> Ulm).</a:t>
            </a:r>
            <a:r>
              <a:rPr lang="ar-DZ" sz="2100" dirty="0">
                <a:solidFill>
                  <a:srgbClr val="232C12"/>
                </a:solidFill>
                <a:effectLst>
                  <a:outerShdw blurRad="38100" dist="38100" dir="2700000" algn="tl">
                    <a:srgbClr val="000000">
                      <a:alpha val="43137"/>
                    </a:srgbClr>
                  </a:outerShdw>
                </a:effectLst>
                <a:latin typeface="Modern No. 20" panose="02070704070505020303" pitchFamily="18" charset="0"/>
              </a:rPr>
              <a:t> </a:t>
            </a:r>
            <a:r>
              <a:rPr lang="fr-FR" sz="2100" dirty="0">
                <a:solidFill>
                  <a:srgbClr val="232C12"/>
                </a:solidFill>
                <a:effectLst>
                  <a:outerShdw blurRad="38100" dist="38100" dir="2700000" algn="tl">
                    <a:srgbClr val="000000">
                      <a:alpha val="43137"/>
                    </a:srgbClr>
                  </a:outerShdw>
                </a:effectLst>
                <a:latin typeface="Modern No. 20" panose="02070704070505020303" pitchFamily="18" charset="0"/>
              </a:rPr>
              <a:t>And </a:t>
            </a:r>
            <a:r>
              <a:rPr lang="en-US" sz="2100" dirty="0">
                <a:solidFill>
                  <a:srgbClr val="232C12"/>
                </a:solidFill>
                <a:effectLst>
                  <a:outerShdw blurRad="38100" dist="38100" dir="2700000" algn="tl">
                    <a:srgbClr val="000000">
                      <a:alpha val="43137"/>
                    </a:srgbClr>
                  </a:outerShdw>
                </a:effectLst>
                <a:latin typeface="Modern No. 20" panose="02070704070505020303" pitchFamily="18" charset="0"/>
              </a:rPr>
              <a:t>It is the main way of extracting water from wells and water in the old days, and it is still the backbone of life</a:t>
            </a:r>
          </a:p>
        </p:txBody>
      </p:sp>
      <p:sp>
        <p:nvSpPr>
          <p:cNvPr id="3" name="TextBox 2"/>
          <p:cNvSpPr txBox="1"/>
          <p:nvPr/>
        </p:nvSpPr>
        <p:spPr>
          <a:xfrm>
            <a:off x="5074522" y="1220828"/>
            <a:ext cx="6567018" cy="646331"/>
          </a:xfrm>
          <a:prstGeom prst="rect">
            <a:avLst/>
          </a:prstGeom>
          <a:noFill/>
        </p:spPr>
        <p:txBody>
          <a:bodyPr wrap="square" rtlCol="1">
            <a:spAutoFit/>
          </a:bodyPr>
          <a:lstStyle/>
          <a:p>
            <a:r>
              <a:rPr lang="en-US"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The services provided by the camel: are represented in the following : </a:t>
            </a:r>
          </a:p>
          <a:p>
            <a:endParaRPr lang="ar-DZ" dirty="0"/>
          </a:p>
        </p:txBody>
      </p:sp>
      <p:pic>
        <p:nvPicPr>
          <p:cNvPr id="5" name="Picture 4"/>
          <p:cNvPicPr>
            <a:picLocks noChangeAspect="1"/>
          </p:cNvPicPr>
          <p:nvPr/>
        </p:nvPicPr>
        <p:blipFill>
          <a:blip r:embed="rId6"/>
          <a:stretch>
            <a:fillRect/>
          </a:stretch>
        </p:blipFill>
        <p:spPr>
          <a:xfrm rot="6210304">
            <a:off x="1949672" y="1366129"/>
            <a:ext cx="3306798" cy="2712201"/>
          </a:xfrm>
          <a:prstGeom prst="rect">
            <a:avLst/>
          </a:prstGeom>
        </p:spPr>
      </p:pic>
      <p:pic>
        <p:nvPicPr>
          <p:cNvPr id="7" name="Picture 6"/>
          <p:cNvPicPr>
            <a:picLocks noChangeAspect="1"/>
          </p:cNvPicPr>
          <p:nvPr/>
        </p:nvPicPr>
        <p:blipFill>
          <a:blip r:embed="rId7"/>
          <a:stretch>
            <a:fillRect/>
          </a:stretch>
        </p:blipFill>
        <p:spPr>
          <a:xfrm>
            <a:off x="917961" y="4076313"/>
            <a:ext cx="1853345" cy="195698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46911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9C63E53-15DF-19ED-31CC-8607D7BFFBB9}"/>
              </a:ext>
            </a:extLst>
          </p:cNvPr>
          <p:cNvPicPr>
            <a:picLocks noChangeAspect="1"/>
          </p:cNvPicPr>
          <p:nvPr/>
        </p:nvPicPr>
        <p:blipFill>
          <a:blip r:embed="rId2">
            <a:extLst>
              <a:ext uri="{96DAC541-7B7A-43D3-8B79-37D633B846F1}">
                <asvg:svgBlip xmlns:asvg="http://schemas.microsoft.com/office/drawing/2016/SVG/main" xmlns="" xmlns:p="http://schemas.openxmlformats.org/presentationml/2006/main" xmlns:r="http://schemas.openxmlformats.org/officeDocument/2006/relationships" xmlns:a="http://schemas.openxmlformats.org/drawingml/2006/main" r:embed="rId5"/>
              </a:ext>
            </a:extLst>
          </a:blip>
          <a:stretch>
            <a:fillRect/>
          </a:stretch>
        </p:blipFill>
        <p:spPr>
          <a:xfrm>
            <a:off x="3879187" y="8511624"/>
            <a:ext cx="7072636" cy="3975470"/>
          </a:xfrm>
          <a:prstGeom prst="rect">
            <a:avLst/>
          </a:prstGeom>
        </p:spPr>
      </p:pic>
      <p:pic>
        <p:nvPicPr>
          <p:cNvPr id="82" name="Picture 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E618B25-3EF9-2EEC-17E0-514507948829}"/>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725881">
            <a:off x="509347" y="213778"/>
            <a:ext cx="1266937" cy="2298837"/>
          </a:xfrm>
          <a:custGeom>
            <a:avLst/>
            <a:gdLst>
              <a:gd name="connsiteX0" fmla="*/ 758051 w 971758"/>
              <a:gd name="connsiteY0" fmla="*/ 0 h 1872780"/>
              <a:gd name="connsiteX1" fmla="*/ 758028 w 971758"/>
              <a:gd name="connsiteY1" fmla="*/ 1872780 h 1872780"/>
              <a:gd name="connsiteX2" fmla="*/ 0 w 971758"/>
              <a:gd name="connsiteY2" fmla="*/ 1507732 h 1872780"/>
              <a:gd name="connsiteX3" fmla="*/ 28082 w 971758"/>
              <a:gd name="connsiteY3" fmla="*/ 1449437 h 1872780"/>
              <a:gd name="connsiteX4" fmla="*/ 131666 w 971758"/>
              <a:gd name="connsiteY4" fmla="*/ 936366 h 1872780"/>
              <a:gd name="connsiteX5" fmla="*/ 28082 w 971758"/>
              <a:gd name="connsiteY5" fmla="*/ 423294 h 1872780"/>
              <a:gd name="connsiteX6" fmla="*/ 14 w 971758"/>
              <a:gd name="connsiteY6" fmla="*/ 365029 h 187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758" h="1872780">
                <a:moveTo>
                  <a:pt x="758051" y="0"/>
                </a:moveTo>
                <a:cubicBezTo>
                  <a:pt x="1043002" y="591745"/>
                  <a:pt x="1042994" y="1281042"/>
                  <a:pt x="758028" y="1872780"/>
                </a:cubicBezTo>
                <a:lnTo>
                  <a:pt x="0" y="1507732"/>
                </a:lnTo>
                <a:lnTo>
                  <a:pt x="28082" y="1449437"/>
                </a:lnTo>
                <a:cubicBezTo>
                  <a:pt x="94782" y="1291739"/>
                  <a:pt x="131666" y="1118360"/>
                  <a:pt x="131666" y="936366"/>
                </a:cubicBezTo>
                <a:cubicBezTo>
                  <a:pt x="131666" y="754371"/>
                  <a:pt x="94782" y="580992"/>
                  <a:pt x="28082" y="423294"/>
                </a:cubicBezTo>
                <a:lnTo>
                  <a:pt x="14" y="365029"/>
                </a:lnTo>
                <a:close/>
              </a:path>
            </a:pathLst>
          </a:custGeom>
        </p:spPr>
      </p:pic>
      <p:pic>
        <p:nvPicPr>
          <p:cNvPr id="80" name="Picture 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5D95B7E-7C2A-BD9A-29F8-B782CD2B3AFE}"/>
              </a:ext>
            </a:extLst>
          </p:cNvPr>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922724">
            <a:off x="2479653" y="745620"/>
            <a:ext cx="2010668" cy="3392228"/>
          </a:xfrm>
          <a:custGeom>
            <a:avLst/>
            <a:gdLst>
              <a:gd name="connsiteX0" fmla="*/ 921710 w 1042829"/>
              <a:gd name="connsiteY0" fmla="*/ 0 h 1861053"/>
              <a:gd name="connsiteX1" fmla="*/ 712020 w 1042829"/>
              <a:gd name="connsiteY1" fmla="*/ 1861053 h 1861053"/>
              <a:gd name="connsiteX2" fmla="*/ 0 w 1042829"/>
              <a:gd name="connsiteY2" fmla="*/ 1413660 h 1861053"/>
              <a:gd name="connsiteX3" fmla="*/ 51921 w 1042829"/>
              <a:gd name="connsiteY3" fmla="*/ 1325797 h 1861053"/>
              <a:gd name="connsiteX4" fmla="*/ 148438 w 1042829"/>
              <a:gd name="connsiteY4" fmla="*/ 337525 h 1861053"/>
              <a:gd name="connsiteX5" fmla="*/ 127575 w 1042829"/>
              <a:gd name="connsiteY5" fmla="*/ 277879 h 186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829" h="1861053">
                <a:moveTo>
                  <a:pt x="921710" y="0"/>
                </a:moveTo>
                <a:cubicBezTo>
                  <a:pt x="1138637" y="619941"/>
                  <a:pt x="1061458" y="1304927"/>
                  <a:pt x="712020" y="1861053"/>
                </a:cubicBezTo>
                <a:lnTo>
                  <a:pt x="0" y="1413660"/>
                </a:lnTo>
                <a:lnTo>
                  <a:pt x="51921" y="1325797"/>
                </a:lnTo>
                <a:cubicBezTo>
                  <a:pt x="212783" y="1019695"/>
                  <a:pt x="244955" y="663618"/>
                  <a:pt x="148438" y="337525"/>
                </a:cubicBezTo>
                <a:lnTo>
                  <a:pt x="127575" y="277879"/>
                </a:lnTo>
                <a:close/>
              </a:path>
            </a:pathLst>
          </a:custGeom>
        </p:spPr>
      </p:pic>
      <p:pic>
        <p:nvPicPr>
          <p:cNvPr id="78" name="Picture 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B52BCA-E25C-52C2-A4D6-BF4B3B307472}"/>
              </a:ext>
            </a:extLst>
          </p:cNvPr>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22724">
            <a:off x="1601750" y="3629303"/>
            <a:ext cx="1288446" cy="2204390"/>
          </a:xfrm>
          <a:custGeom>
            <a:avLst/>
            <a:gdLst>
              <a:gd name="connsiteX0" fmla="*/ 743464 w 993567"/>
              <a:gd name="connsiteY0" fmla="*/ 0 h 1871516"/>
              <a:gd name="connsiteX1" fmla="*/ 813491 w 993567"/>
              <a:gd name="connsiteY1" fmla="*/ 1871516 h 1871516"/>
              <a:gd name="connsiteX2" fmla="*/ 42757 w 993567"/>
              <a:gd name="connsiteY2" fmla="*/ 1535249 h 1871516"/>
              <a:gd name="connsiteX3" fmla="*/ 81857 w 993567"/>
              <a:gd name="connsiteY3" fmla="*/ 1437436 h 1871516"/>
              <a:gd name="connsiteX4" fmla="*/ 108559 w 993567"/>
              <a:gd name="connsiteY4" fmla="*/ 667309 h 1871516"/>
              <a:gd name="connsiteX5" fmla="*/ 13937 w 993567"/>
              <a:gd name="connsiteY5" fmla="*/ 417644 h 1871516"/>
              <a:gd name="connsiteX6" fmla="*/ 0 w 993567"/>
              <a:gd name="connsiteY6" fmla="*/ 392931 h 187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67" h="1871516">
                <a:moveTo>
                  <a:pt x="743464" y="0"/>
                </a:moveTo>
                <a:cubicBezTo>
                  <a:pt x="1050364" y="580685"/>
                  <a:pt x="1076138" y="1269521"/>
                  <a:pt x="813491" y="1871516"/>
                </a:cubicBezTo>
                <a:lnTo>
                  <a:pt x="42757" y="1535249"/>
                </a:lnTo>
                <a:lnTo>
                  <a:pt x="81857" y="1437436"/>
                </a:lnTo>
                <a:cubicBezTo>
                  <a:pt x="164692" y="1197445"/>
                  <a:pt x="179214" y="930999"/>
                  <a:pt x="108559" y="667309"/>
                </a:cubicBezTo>
                <a:cubicBezTo>
                  <a:pt x="85007" y="579413"/>
                  <a:pt x="53105" y="495983"/>
                  <a:pt x="13937" y="417644"/>
                </a:cubicBezTo>
                <a:lnTo>
                  <a:pt x="0" y="392931"/>
                </a:lnTo>
                <a:close/>
              </a:path>
            </a:pathLst>
          </a:custGeom>
        </p:spPr>
      </p:pic>
      <p:pic>
        <p:nvPicPr>
          <p:cNvPr id="76" name="Picture 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37DDD0-BC9A-E050-552D-714BACE71068}"/>
              </a:ext>
            </a:extLst>
          </p:cNvPr>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622724">
            <a:off x="180758" y="4809463"/>
            <a:ext cx="1277760" cy="1873269"/>
          </a:xfrm>
          <a:custGeom>
            <a:avLst/>
            <a:gdLst>
              <a:gd name="connsiteX0" fmla="*/ 867499 w 1016692"/>
              <a:gd name="connsiteY0" fmla="*/ 0 h 1867593"/>
              <a:gd name="connsiteX1" fmla="*/ 727543 w 1016692"/>
              <a:gd name="connsiteY1" fmla="*/ 1867593 h 1867593"/>
              <a:gd name="connsiteX2" fmla="*/ 0 w 1016692"/>
              <a:gd name="connsiteY2" fmla="*/ 1447545 h 1867593"/>
              <a:gd name="connsiteX3" fmla="*/ 93154 w 1016692"/>
              <a:gd name="connsiteY3" fmla="*/ 326852 h 1867593"/>
              <a:gd name="connsiteX4" fmla="*/ 84732 w 1016692"/>
              <a:gd name="connsiteY4" fmla="*/ 307214 h 18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3">
                <a:moveTo>
                  <a:pt x="867499" y="0"/>
                </a:moveTo>
                <a:cubicBezTo>
                  <a:pt x="1107454" y="611396"/>
                  <a:pt x="1055942" y="1298788"/>
                  <a:pt x="727543" y="1867593"/>
                </a:cubicBezTo>
                <a:lnTo>
                  <a:pt x="0" y="1447545"/>
                </a:lnTo>
                <a:cubicBezTo>
                  <a:pt x="204744" y="1092919"/>
                  <a:pt x="225973" y="682699"/>
                  <a:pt x="93154" y="326852"/>
                </a:cubicBezTo>
                <a:lnTo>
                  <a:pt x="84732" y="307214"/>
                </a:lnTo>
                <a:close/>
              </a:path>
            </a:pathLst>
          </a:custGeom>
        </p:spPr>
      </p:pic>
      <p:sp>
        <p:nvSpPr>
          <p:cNvPr id="89" name="TextBox 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FFC84A7-1F23-55DC-8ED0-BE828B0FA917}"/>
              </a:ext>
            </a:extLst>
          </p:cNvPr>
          <p:cNvSpPr txBox="1"/>
          <p:nvPr/>
        </p:nvSpPr>
        <p:spPr>
          <a:xfrm rot="16200000">
            <a:off x="-347396" y="3376294"/>
            <a:ext cx="1755609" cy="523220"/>
          </a:xfrm>
          <a:prstGeom prst="rect">
            <a:avLst/>
          </a:prstGeom>
          <a:noFill/>
        </p:spPr>
        <p:txBody>
          <a:bodyPr wrap="none" rtlCol="0">
            <a:spAutoFit/>
          </a:bodyPr>
          <a:lstStyle/>
          <a:p>
            <a:pPr algn="ctr"/>
            <a:r>
              <a:rPr lang="en-US" sz="2800" dirty="0">
                <a:solidFill>
                  <a:schemeClr val="bg1"/>
                </a:solidFill>
                <a:latin typeface="Couture" panose="020B0804020202020204" pitchFamily="34" charset="0"/>
              </a:rPr>
              <a:t>camels</a:t>
            </a:r>
          </a:p>
        </p:txBody>
      </p:sp>
      <p:sp>
        <p:nvSpPr>
          <p:cNvPr id="4" name="TextBox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F8B1342-0CD1-DF83-ED62-76DF61E756E2}"/>
              </a:ext>
            </a:extLst>
          </p:cNvPr>
          <p:cNvSpPr txBox="1"/>
          <p:nvPr/>
        </p:nvSpPr>
        <p:spPr>
          <a:xfrm>
            <a:off x="4711012" y="330519"/>
            <a:ext cx="6159058" cy="1200329"/>
          </a:xfrm>
          <a:prstGeom prst="rect">
            <a:avLst/>
          </a:prstGeom>
          <a:noFill/>
        </p:spPr>
        <p:txBody>
          <a:bodyPr wrap="none" rtlCol="0">
            <a:spAutoFit/>
          </a:bodyPr>
          <a:lstStyle/>
          <a:p>
            <a:r>
              <a:rPr lang="fr-FR" sz="7200" dirty="0" err="1">
                <a:solidFill>
                  <a:schemeClr val="bg1"/>
                </a:solidFill>
                <a:latin typeface="Couture" panose="020B0804020202020204" pitchFamily="34" charset="0"/>
              </a:rPr>
              <a:t>its</a:t>
            </a:r>
            <a:r>
              <a:rPr lang="fr-FR" sz="7200" dirty="0">
                <a:solidFill>
                  <a:schemeClr val="bg1"/>
                </a:solidFill>
                <a:latin typeface="Couture" panose="020B0804020202020204" pitchFamily="34" charset="0"/>
              </a:rPr>
              <a:t> </a:t>
            </a:r>
            <a:r>
              <a:rPr lang="fr-FR" sz="7200" dirty="0" err="1">
                <a:solidFill>
                  <a:schemeClr val="bg1"/>
                </a:solidFill>
                <a:latin typeface="Couture" panose="020B0804020202020204" pitchFamily="34" charset="0"/>
              </a:rPr>
              <a:t>benifits</a:t>
            </a:r>
            <a:endParaRPr lang="en-US" sz="7200" dirty="0">
              <a:solidFill>
                <a:schemeClr val="bg1"/>
              </a:solidFill>
              <a:latin typeface="Couture" panose="020B0804020202020204" pitchFamily="34" charset="0"/>
            </a:endParaRPr>
          </a:p>
        </p:txBody>
      </p:sp>
      <p:sp>
        <p:nvSpPr>
          <p:cNvPr id="6" name="TextBox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4216A99-E68F-DE27-5595-4E131B46F23D}"/>
              </a:ext>
            </a:extLst>
          </p:cNvPr>
          <p:cNvSpPr txBox="1"/>
          <p:nvPr/>
        </p:nvSpPr>
        <p:spPr>
          <a:xfrm>
            <a:off x="5457192" y="1601262"/>
            <a:ext cx="6434756" cy="3439403"/>
          </a:xfrm>
          <a:prstGeom prst="rect">
            <a:avLst/>
          </a:prstGeom>
          <a:noFill/>
        </p:spPr>
        <p:txBody>
          <a:bodyPr wrap="square" rtlCol="0">
            <a:spAutoFit/>
          </a:bodyPr>
          <a:lstStyle/>
          <a:p>
            <a:r>
              <a:rPr lang="en-US"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there are several benefits extracted from camel, as it is mentioned in the Holy Qur'an, </a:t>
            </a:r>
          </a:p>
          <a:p>
            <a:pPr algn="ctr"/>
            <a:r>
              <a:rPr lang="fr-FR"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a:t>
            </a:r>
            <a:r>
              <a:rPr lang="en-US" sz="2175" b="1" dirty="0">
                <a:solidFill>
                  <a:schemeClr val="accent3">
                    <a:lumMod val="75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[Shall they not look at the camels how they were created * and to the skies how they were lifted up * and to the mountains how they were erected * and to the Earth how they were flattened]{Al-ghashiya:17-20}</a:t>
            </a:r>
          </a:p>
          <a:p>
            <a:r>
              <a:rPr lang="en-US"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including </a:t>
            </a:r>
            <a:r>
              <a:rPr lang="en-US" sz="2175"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Naqa</a:t>
            </a:r>
            <a:r>
              <a:rPr lang="en-US"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milk It is made from the lint of clothes, and its skin is used as a cover for several pots or tools, in addition to the fact that the </a:t>
            </a:r>
            <a:r>
              <a:rPr lang="en-US" sz="2175"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mazabians</a:t>
            </a:r>
            <a:r>
              <a:rPr lang="en-US"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eat camel meat, it is food and as a </a:t>
            </a:r>
            <a:r>
              <a:rPr lang="en-US" sz="2175" b="1" dirty="0" err="1">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metod</a:t>
            </a:r>
            <a:r>
              <a:rPr lang="en-US" sz="2175"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ea typeface="MingLiU-ExtB" panose="02020500000000000000" pitchFamily="18" charset="-120"/>
              </a:rPr>
              <a:t> for them at the same time.</a:t>
            </a:r>
          </a:p>
        </p:txBody>
      </p:sp>
      <p:pic>
        <p:nvPicPr>
          <p:cNvPr id="5" name="088 (1)">
            <a:hlinkClick r:id="" action="ppaction://media"/>
          </p:cNvPr>
          <p:cNvPicPr>
            <a:picLocks noChangeAspect="1"/>
          </p:cNvPicPr>
          <p:nvPr>
            <a:audioFile r:link=""/>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0">
                  <p14:trim st="60883" end="29596.5625"/>
                </p14:media>
              </p:ext>
            </p:extLst>
          </p:nvPr>
        </p:nvPicPr>
        <p:blipFill>
          <a:blip r:embed="rId11"/>
          <a:stretch>
            <a:fillRect/>
          </a:stretch>
        </p:blipFill>
        <p:spPr>
          <a:xfrm>
            <a:off x="10870070" y="6102095"/>
            <a:ext cx="609600" cy="609600"/>
          </a:xfrm>
          <a:prstGeom prst="rect">
            <a:avLst/>
          </a:prstGeom>
        </p:spPr>
      </p:pic>
      <p:sp>
        <p:nvSpPr>
          <p:cNvPr id="8" name="TextBox 7"/>
          <p:cNvSpPr txBox="1"/>
          <p:nvPr/>
        </p:nvSpPr>
        <p:spPr>
          <a:xfrm>
            <a:off x="8884694" y="6140896"/>
            <a:ext cx="3007254" cy="400110"/>
          </a:xfrm>
          <a:prstGeom prst="rect">
            <a:avLst/>
          </a:prstGeom>
          <a:noFill/>
        </p:spPr>
        <p:txBody>
          <a:bodyPr wrap="square" rtlCol="1">
            <a:spAutoFit/>
          </a:bodyPr>
          <a:lstStyle/>
          <a:p>
            <a:r>
              <a:rPr lang="fr-FR" sz="2000" b="1" dirty="0">
                <a:solidFill>
                  <a:schemeClr val="tx1">
                    <a:lumMod val="65000"/>
                    <a:lumOff val="35000"/>
                  </a:schemeClr>
                </a:solidFill>
                <a:latin typeface="Agency FB" panose="020B0503020202020204" pitchFamily="34" charset="0"/>
              </a:rPr>
              <a:t>The mention in the </a:t>
            </a:r>
            <a:r>
              <a:rPr lang="fr-FR" sz="2000" b="1" dirty="0" err="1">
                <a:solidFill>
                  <a:schemeClr val="tx1">
                    <a:lumMod val="65000"/>
                    <a:lumOff val="35000"/>
                  </a:schemeClr>
                </a:solidFill>
                <a:latin typeface="Agency FB" panose="020B0503020202020204" pitchFamily="34" charset="0"/>
              </a:rPr>
              <a:t>holy</a:t>
            </a:r>
            <a:r>
              <a:rPr lang="fr-FR" sz="2000" b="1" dirty="0">
                <a:solidFill>
                  <a:schemeClr val="tx1">
                    <a:lumMod val="65000"/>
                    <a:lumOff val="35000"/>
                  </a:schemeClr>
                </a:solidFill>
                <a:latin typeface="Agency FB" panose="020B0503020202020204" pitchFamily="34" charset="0"/>
              </a:rPr>
              <a:t> </a:t>
            </a:r>
            <a:r>
              <a:rPr lang="fr-FR" sz="2000" b="1" dirty="0" err="1">
                <a:solidFill>
                  <a:schemeClr val="tx1">
                    <a:lumMod val="65000"/>
                    <a:lumOff val="35000"/>
                  </a:schemeClr>
                </a:solidFill>
                <a:latin typeface="Agency FB" panose="020B0503020202020204" pitchFamily="34" charset="0"/>
              </a:rPr>
              <a:t>quran</a:t>
            </a:r>
            <a:endParaRPr lang="ar-DZ" sz="2000" b="1" dirty="0">
              <a:solidFill>
                <a:schemeClr val="tx1">
                  <a:lumMod val="65000"/>
                  <a:lumOff val="35000"/>
                </a:schemeClr>
              </a:solidFill>
              <a:latin typeface="Agency FB" panose="020B0503020202020204" pitchFamily="34" charset="0"/>
            </a:endParaRPr>
          </a:p>
        </p:txBody>
      </p:sp>
      <p:pic>
        <p:nvPicPr>
          <p:cNvPr id="9" name="Picture 8"/>
          <p:cNvPicPr>
            <a:picLocks noChangeAspect="1"/>
          </p:cNvPicPr>
          <p:nvPr/>
        </p:nvPicPr>
        <p:blipFill>
          <a:blip r:embed="rId1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3">
                    <a14:imgEffect>
                      <a14:backgroundRemoval t="0" b="89868" l="0" r="100000">
                        <a14:foregroundMark x1="21171" y1="41850" x2="21171" y2="41850"/>
                        <a14:backgroundMark x1="12613" y1="36564" x2="12613" y2="36564"/>
                      </a14:backgroundRemoval>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70738" y="4877937"/>
            <a:ext cx="2633915" cy="26932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75684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ackgroundRemoval t="9798" b="99689" l="0" r="100000">
                        <a14:backgroundMark x1="42024" y1="53499" x2="42024" y2="53499"/>
                        <a14:backgroundMark x1="56667" y1="51788" x2="56667" y2="51788"/>
                        <a14:backgroundMark x1="65595" y1="55677" x2="65595" y2="55677"/>
                        <a14:backgroundMark x1="64762" y1="56454" x2="64762" y2="56454"/>
                      </a14:backgroundRemoval>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2709" y="2532080"/>
            <a:ext cx="12848512" cy="6124575"/>
          </a:xfrm>
          <a:prstGeom prst="rect">
            <a:avLst/>
          </a:prstGeom>
        </p:spPr>
      </p:pic>
      <p:pic>
        <p:nvPicPr>
          <p:cNvPr id="82" name="Picture 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E618B25-3EF9-2EEC-17E0-514507948829}"/>
              </a:ext>
            </a:extLst>
          </p:cNvPr>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4452640">
            <a:off x="-1171409" y="533397"/>
            <a:ext cx="1221288" cy="2171178"/>
          </a:xfrm>
          <a:custGeom>
            <a:avLst/>
            <a:gdLst>
              <a:gd name="connsiteX0" fmla="*/ 758051 w 971758"/>
              <a:gd name="connsiteY0" fmla="*/ 0 h 1872780"/>
              <a:gd name="connsiteX1" fmla="*/ 758028 w 971758"/>
              <a:gd name="connsiteY1" fmla="*/ 1872780 h 1872780"/>
              <a:gd name="connsiteX2" fmla="*/ 0 w 971758"/>
              <a:gd name="connsiteY2" fmla="*/ 1507732 h 1872780"/>
              <a:gd name="connsiteX3" fmla="*/ 28082 w 971758"/>
              <a:gd name="connsiteY3" fmla="*/ 1449437 h 1872780"/>
              <a:gd name="connsiteX4" fmla="*/ 131666 w 971758"/>
              <a:gd name="connsiteY4" fmla="*/ 936366 h 1872780"/>
              <a:gd name="connsiteX5" fmla="*/ 28082 w 971758"/>
              <a:gd name="connsiteY5" fmla="*/ 423294 h 1872780"/>
              <a:gd name="connsiteX6" fmla="*/ 14 w 971758"/>
              <a:gd name="connsiteY6" fmla="*/ 365029 h 187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758" h="1872780">
                <a:moveTo>
                  <a:pt x="758051" y="0"/>
                </a:moveTo>
                <a:cubicBezTo>
                  <a:pt x="1043002" y="591745"/>
                  <a:pt x="1042994" y="1281042"/>
                  <a:pt x="758028" y="1872780"/>
                </a:cubicBezTo>
                <a:lnTo>
                  <a:pt x="0" y="1507732"/>
                </a:lnTo>
                <a:lnTo>
                  <a:pt x="28082" y="1449437"/>
                </a:lnTo>
                <a:cubicBezTo>
                  <a:pt x="94782" y="1291739"/>
                  <a:pt x="131666" y="1118360"/>
                  <a:pt x="131666" y="936366"/>
                </a:cubicBezTo>
                <a:cubicBezTo>
                  <a:pt x="131666" y="754371"/>
                  <a:pt x="94782" y="580992"/>
                  <a:pt x="28082" y="423294"/>
                </a:cubicBezTo>
                <a:lnTo>
                  <a:pt x="14" y="365029"/>
                </a:lnTo>
                <a:close/>
              </a:path>
            </a:pathLst>
          </a:custGeom>
        </p:spPr>
      </p:pic>
      <p:pic>
        <p:nvPicPr>
          <p:cNvPr id="80" name="Picture 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5D95B7E-7C2A-BD9A-29F8-B782CD2B3AFE}"/>
              </a:ext>
            </a:extLst>
          </p:cNvPr>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152640">
            <a:off x="673083" y="400732"/>
            <a:ext cx="1310608" cy="2315823"/>
          </a:xfrm>
          <a:custGeom>
            <a:avLst/>
            <a:gdLst>
              <a:gd name="connsiteX0" fmla="*/ 921710 w 1042829"/>
              <a:gd name="connsiteY0" fmla="*/ 0 h 1861053"/>
              <a:gd name="connsiteX1" fmla="*/ 712020 w 1042829"/>
              <a:gd name="connsiteY1" fmla="*/ 1861053 h 1861053"/>
              <a:gd name="connsiteX2" fmla="*/ 0 w 1042829"/>
              <a:gd name="connsiteY2" fmla="*/ 1413660 h 1861053"/>
              <a:gd name="connsiteX3" fmla="*/ 51921 w 1042829"/>
              <a:gd name="connsiteY3" fmla="*/ 1325797 h 1861053"/>
              <a:gd name="connsiteX4" fmla="*/ 148438 w 1042829"/>
              <a:gd name="connsiteY4" fmla="*/ 337525 h 1861053"/>
              <a:gd name="connsiteX5" fmla="*/ 127575 w 1042829"/>
              <a:gd name="connsiteY5" fmla="*/ 277879 h 186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829" h="1861053">
                <a:moveTo>
                  <a:pt x="921710" y="0"/>
                </a:moveTo>
                <a:cubicBezTo>
                  <a:pt x="1138637" y="619941"/>
                  <a:pt x="1061458" y="1304927"/>
                  <a:pt x="712020" y="1861053"/>
                </a:cubicBezTo>
                <a:lnTo>
                  <a:pt x="0" y="1413660"/>
                </a:lnTo>
                <a:lnTo>
                  <a:pt x="51921" y="1325797"/>
                </a:lnTo>
                <a:cubicBezTo>
                  <a:pt x="212783" y="1019695"/>
                  <a:pt x="244955" y="663618"/>
                  <a:pt x="148438" y="337525"/>
                </a:cubicBezTo>
                <a:lnTo>
                  <a:pt x="127575" y="277879"/>
                </a:lnTo>
                <a:close/>
              </a:path>
            </a:pathLst>
          </a:custGeom>
        </p:spPr>
      </p:pic>
      <p:pic>
        <p:nvPicPr>
          <p:cNvPr id="78" name="Picture 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FB52BCA-E25C-52C2-A4D6-BF4B3B307472}"/>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752640">
            <a:off x="2359287" y="1385848"/>
            <a:ext cx="2106903" cy="2832489"/>
          </a:xfrm>
          <a:custGeom>
            <a:avLst/>
            <a:gdLst>
              <a:gd name="connsiteX0" fmla="*/ 743464 w 993567"/>
              <a:gd name="connsiteY0" fmla="*/ 0 h 1871516"/>
              <a:gd name="connsiteX1" fmla="*/ 813491 w 993567"/>
              <a:gd name="connsiteY1" fmla="*/ 1871516 h 1871516"/>
              <a:gd name="connsiteX2" fmla="*/ 42757 w 993567"/>
              <a:gd name="connsiteY2" fmla="*/ 1535249 h 1871516"/>
              <a:gd name="connsiteX3" fmla="*/ 81857 w 993567"/>
              <a:gd name="connsiteY3" fmla="*/ 1437436 h 1871516"/>
              <a:gd name="connsiteX4" fmla="*/ 108559 w 993567"/>
              <a:gd name="connsiteY4" fmla="*/ 667309 h 1871516"/>
              <a:gd name="connsiteX5" fmla="*/ 13937 w 993567"/>
              <a:gd name="connsiteY5" fmla="*/ 417644 h 1871516"/>
              <a:gd name="connsiteX6" fmla="*/ 0 w 993567"/>
              <a:gd name="connsiteY6" fmla="*/ 392931 h 187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67" h="1871516">
                <a:moveTo>
                  <a:pt x="743464" y="0"/>
                </a:moveTo>
                <a:cubicBezTo>
                  <a:pt x="1050364" y="580685"/>
                  <a:pt x="1076138" y="1269521"/>
                  <a:pt x="813491" y="1871516"/>
                </a:cubicBezTo>
                <a:lnTo>
                  <a:pt x="42757" y="1535249"/>
                </a:lnTo>
                <a:lnTo>
                  <a:pt x="81857" y="1437436"/>
                </a:lnTo>
                <a:cubicBezTo>
                  <a:pt x="164692" y="1197445"/>
                  <a:pt x="179214" y="930999"/>
                  <a:pt x="108559" y="667309"/>
                </a:cubicBezTo>
                <a:cubicBezTo>
                  <a:pt x="85007" y="579413"/>
                  <a:pt x="53105" y="495983"/>
                  <a:pt x="13937" y="417644"/>
                </a:cubicBezTo>
                <a:lnTo>
                  <a:pt x="0" y="392931"/>
                </a:lnTo>
                <a:close/>
              </a:path>
            </a:pathLst>
          </a:custGeom>
        </p:spPr>
      </p:pic>
      <p:pic>
        <p:nvPicPr>
          <p:cNvPr id="76" name="Picture 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37DDD0-BC9A-E050-552D-714BACE71068}"/>
              </a:ext>
            </a:extLst>
          </p:cNvPr>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52640">
            <a:off x="1511713" y="3744014"/>
            <a:ext cx="1277760" cy="2270062"/>
          </a:xfrm>
          <a:custGeom>
            <a:avLst/>
            <a:gdLst>
              <a:gd name="connsiteX0" fmla="*/ 867499 w 1016692"/>
              <a:gd name="connsiteY0" fmla="*/ 0 h 1867593"/>
              <a:gd name="connsiteX1" fmla="*/ 727543 w 1016692"/>
              <a:gd name="connsiteY1" fmla="*/ 1867593 h 1867593"/>
              <a:gd name="connsiteX2" fmla="*/ 0 w 1016692"/>
              <a:gd name="connsiteY2" fmla="*/ 1447545 h 1867593"/>
              <a:gd name="connsiteX3" fmla="*/ 93154 w 1016692"/>
              <a:gd name="connsiteY3" fmla="*/ 326852 h 1867593"/>
              <a:gd name="connsiteX4" fmla="*/ 84732 w 1016692"/>
              <a:gd name="connsiteY4" fmla="*/ 307214 h 186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3">
                <a:moveTo>
                  <a:pt x="867499" y="0"/>
                </a:moveTo>
                <a:cubicBezTo>
                  <a:pt x="1107454" y="611396"/>
                  <a:pt x="1055942" y="1298788"/>
                  <a:pt x="727543" y="1867593"/>
                </a:cubicBezTo>
                <a:lnTo>
                  <a:pt x="0" y="1447545"/>
                </a:lnTo>
                <a:cubicBezTo>
                  <a:pt x="204744" y="1092919"/>
                  <a:pt x="225973" y="682699"/>
                  <a:pt x="93154" y="326852"/>
                </a:cubicBezTo>
                <a:lnTo>
                  <a:pt x="84732" y="307214"/>
                </a:lnTo>
                <a:close/>
              </a:path>
            </a:pathLst>
          </a:custGeom>
        </p:spPr>
      </p:pic>
      <p:pic>
        <p:nvPicPr>
          <p:cNvPr id="74" name="Picture 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8DA300C-6DC4-3DF5-189E-8ED184F7ACBC}"/>
              </a:ext>
            </a:extLst>
          </p:cNvPr>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52640">
            <a:off x="27846" y="4811423"/>
            <a:ext cx="1290742" cy="1950017"/>
          </a:xfrm>
          <a:custGeom>
            <a:avLst/>
            <a:gdLst>
              <a:gd name="connsiteX0" fmla="*/ 727543 w 1016692"/>
              <a:gd name="connsiteY0" fmla="*/ 0 h 1867592"/>
              <a:gd name="connsiteX1" fmla="*/ 867499 w 1016692"/>
              <a:gd name="connsiteY1" fmla="*/ 1867592 h 1867592"/>
              <a:gd name="connsiteX2" fmla="*/ 84732 w 1016692"/>
              <a:gd name="connsiteY2" fmla="*/ 1560379 h 1867592"/>
              <a:gd name="connsiteX3" fmla="*/ 93154 w 1016692"/>
              <a:gd name="connsiteY3" fmla="*/ 1540740 h 1867592"/>
              <a:gd name="connsiteX4" fmla="*/ 0 w 1016692"/>
              <a:gd name="connsiteY4" fmla="*/ 420047 h 186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92" h="1867592">
                <a:moveTo>
                  <a:pt x="727543" y="0"/>
                </a:moveTo>
                <a:cubicBezTo>
                  <a:pt x="1055942" y="568804"/>
                  <a:pt x="1107455" y="1256196"/>
                  <a:pt x="867499" y="1867592"/>
                </a:cubicBezTo>
                <a:lnTo>
                  <a:pt x="84732" y="1560379"/>
                </a:lnTo>
                <a:lnTo>
                  <a:pt x="93154" y="1540740"/>
                </a:lnTo>
                <a:cubicBezTo>
                  <a:pt x="225973" y="1184894"/>
                  <a:pt x="204744" y="774674"/>
                  <a:pt x="0" y="420047"/>
                </a:cubicBezTo>
                <a:close/>
              </a:path>
            </a:pathLst>
          </a:custGeom>
        </p:spPr>
      </p:pic>
      <p:sp>
        <p:nvSpPr>
          <p:cNvPr id="89" name="TextBox 8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FFC84A7-1F23-55DC-8ED0-BE828B0FA917}"/>
              </a:ext>
            </a:extLst>
          </p:cNvPr>
          <p:cNvSpPr txBox="1"/>
          <p:nvPr/>
        </p:nvSpPr>
        <p:spPr>
          <a:xfrm rot="16200000">
            <a:off x="-250968" y="3383399"/>
            <a:ext cx="1755609" cy="523220"/>
          </a:xfrm>
          <a:prstGeom prst="rect">
            <a:avLst/>
          </a:prstGeom>
          <a:noFill/>
        </p:spPr>
        <p:txBody>
          <a:bodyPr wrap="none" rtlCol="0">
            <a:spAutoFit/>
          </a:bodyPr>
          <a:lstStyle/>
          <a:p>
            <a:pPr algn="ctr"/>
            <a:r>
              <a:rPr lang="en-US" sz="2800" dirty="0">
                <a:solidFill>
                  <a:schemeClr val="bg1"/>
                </a:solidFill>
                <a:latin typeface="Couture" panose="020B0804020202020204" pitchFamily="34" charset="0"/>
              </a:rPr>
              <a:t>camels</a:t>
            </a:r>
          </a:p>
        </p:txBody>
      </p:sp>
      <p:sp>
        <p:nvSpPr>
          <p:cNvPr id="4" name="TextBox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2CAB8A8-72C6-277B-BD05-5251AB519668}"/>
              </a:ext>
            </a:extLst>
          </p:cNvPr>
          <p:cNvSpPr txBox="1"/>
          <p:nvPr/>
        </p:nvSpPr>
        <p:spPr>
          <a:xfrm>
            <a:off x="4812000" y="190821"/>
            <a:ext cx="6261651" cy="1200329"/>
          </a:xfrm>
          <a:prstGeom prst="rect">
            <a:avLst/>
          </a:prstGeom>
          <a:noFill/>
        </p:spPr>
        <p:txBody>
          <a:bodyPr wrap="none" rtlCol="0">
            <a:spAutoFit/>
          </a:bodyPr>
          <a:lstStyle/>
          <a:p>
            <a:r>
              <a:rPr lang="fr-FR" sz="7200" dirty="0" err="1">
                <a:solidFill>
                  <a:schemeClr val="bg1"/>
                </a:solidFill>
                <a:latin typeface="Couture" panose="020B0804020202020204" pitchFamily="34" charset="0"/>
              </a:rPr>
              <a:t>Preserve</a:t>
            </a:r>
            <a:r>
              <a:rPr lang="fr-FR" sz="7200" dirty="0">
                <a:solidFill>
                  <a:schemeClr val="bg1"/>
                </a:solidFill>
                <a:latin typeface="Couture" panose="020B0804020202020204" pitchFamily="34" charset="0"/>
              </a:rPr>
              <a:t> </a:t>
            </a:r>
            <a:r>
              <a:rPr lang="fr-FR" sz="7200" dirty="0" err="1">
                <a:solidFill>
                  <a:schemeClr val="bg1"/>
                </a:solidFill>
                <a:latin typeface="Couture" panose="020B0804020202020204" pitchFamily="34" charset="0"/>
              </a:rPr>
              <a:t>it</a:t>
            </a:r>
            <a:endParaRPr lang="en-US" sz="7200" dirty="0">
              <a:solidFill>
                <a:schemeClr val="bg1"/>
              </a:solidFill>
              <a:latin typeface="Couture" panose="020B0804020202020204" pitchFamily="34" charset="0"/>
            </a:endParaRPr>
          </a:p>
        </p:txBody>
      </p:sp>
      <p:sp>
        <p:nvSpPr>
          <p:cNvPr id="6" name="TextBox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B90CB25-2E61-DA7F-63B3-E9BE7C0C5CD2}"/>
              </a:ext>
            </a:extLst>
          </p:cNvPr>
          <p:cNvSpPr txBox="1"/>
          <p:nvPr/>
        </p:nvSpPr>
        <p:spPr>
          <a:xfrm>
            <a:off x="5792992" y="1651607"/>
            <a:ext cx="6017994" cy="2492990"/>
          </a:xfrm>
          <a:prstGeom prst="rect">
            <a:avLst/>
          </a:prstGeom>
          <a:noFill/>
        </p:spPr>
        <p:txBody>
          <a:bodyPr wrap="square" rtlCol="0">
            <a:spAutoFit/>
          </a:bodyPr>
          <a:lstStyle/>
          <a:p>
            <a:pPr algn="ctr"/>
            <a:r>
              <a:rPr lang="en-US" sz="2400" b="1" dirty="0">
                <a:solidFill>
                  <a:schemeClr val="accent3">
                    <a:lumMod val="50000"/>
                  </a:schemeClr>
                </a:solidFill>
                <a:effectLst>
                  <a:outerShdw blurRad="38100" dist="38100" dir="2700000" algn="tl">
                    <a:srgbClr val="000000">
                      <a:alpha val="43137"/>
                    </a:srgbClr>
                  </a:outerShdw>
                </a:effectLst>
                <a:latin typeface="Modern No. 20" panose="02070704070505020303" pitchFamily="18" charset="0"/>
              </a:rPr>
              <a:t>To keep the animal alive and in order to preserve it, the farmers allocated a special place for it in their homes to be close to them, and they also took care of its health and care by bringing types of hashish and leftover household foods to it</a:t>
            </a:r>
          </a:p>
          <a:p>
            <a:endParaRPr lang="en-US" sz="1200" dirty="0">
              <a:solidFill>
                <a:schemeClr val="bg1"/>
              </a:solidFill>
              <a:latin typeface="Montserrat" panose="00000500000000000000" pitchFamily="50"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86018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7388"/>
            <a:ext cx="12191999" cy="6843221"/>
          </a:xfrm>
          <a:prstGeom prst="rect">
            <a:avLst/>
          </a:prstGeom>
        </p:spPr>
      </p:pic>
      <p:sp>
        <p:nvSpPr>
          <p:cNvPr id="5" name="Flowchart: Data 4"/>
          <p:cNvSpPr/>
          <p:nvPr/>
        </p:nvSpPr>
        <p:spPr>
          <a:xfrm>
            <a:off x="4805407" y="-11791"/>
            <a:ext cx="15603577" cy="70765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663"/>
              <a:gd name="connsiteY0" fmla="*/ 10000 h 10000"/>
              <a:gd name="connsiteX1" fmla="*/ 663 w 8663"/>
              <a:gd name="connsiteY1" fmla="*/ 0 h 10000"/>
              <a:gd name="connsiteX2" fmla="*/ 8663 w 8663"/>
              <a:gd name="connsiteY2" fmla="*/ 0 h 10000"/>
              <a:gd name="connsiteX3" fmla="*/ 6663 w 8663"/>
              <a:gd name="connsiteY3" fmla="*/ 10000 h 10000"/>
              <a:gd name="connsiteX4" fmla="*/ 0 w 8663"/>
              <a:gd name="connsiteY4" fmla="*/ 10000 h 10000"/>
              <a:gd name="connsiteX0" fmla="*/ 0 w 10370"/>
              <a:gd name="connsiteY0" fmla="*/ 10028 h 10028"/>
              <a:gd name="connsiteX1" fmla="*/ 1135 w 10370"/>
              <a:gd name="connsiteY1" fmla="*/ 0 h 10028"/>
              <a:gd name="connsiteX2" fmla="*/ 10370 w 10370"/>
              <a:gd name="connsiteY2" fmla="*/ 0 h 10028"/>
              <a:gd name="connsiteX3" fmla="*/ 8061 w 10370"/>
              <a:gd name="connsiteY3" fmla="*/ 10000 h 10028"/>
              <a:gd name="connsiteX4" fmla="*/ 0 w 10370"/>
              <a:gd name="connsiteY4" fmla="*/ 10028 h 10028"/>
              <a:gd name="connsiteX0" fmla="*/ 0 w 8903"/>
              <a:gd name="connsiteY0" fmla="*/ 10028 h 10028"/>
              <a:gd name="connsiteX1" fmla="*/ 1135 w 8903"/>
              <a:gd name="connsiteY1" fmla="*/ 0 h 10028"/>
              <a:gd name="connsiteX2" fmla="*/ 8903 w 8903"/>
              <a:gd name="connsiteY2" fmla="*/ 0 h 10028"/>
              <a:gd name="connsiteX3" fmla="*/ 8061 w 8903"/>
              <a:gd name="connsiteY3" fmla="*/ 10000 h 10028"/>
              <a:gd name="connsiteX4" fmla="*/ 0 w 8903"/>
              <a:gd name="connsiteY4" fmla="*/ 10028 h 10028"/>
              <a:gd name="connsiteX0" fmla="*/ 0 w 10000"/>
              <a:gd name="connsiteY0" fmla="*/ 10000 h 10000"/>
              <a:gd name="connsiteX1" fmla="*/ 1104 w 10000"/>
              <a:gd name="connsiteY1" fmla="*/ 0 h 10000"/>
              <a:gd name="connsiteX2" fmla="*/ 10000 w 10000"/>
              <a:gd name="connsiteY2" fmla="*/ 0 h 10000"/>
              <a:gd name="connsiteX3" fmla="*/ 9054 w 10000"/>
              <a:gd name="connsiteY3" fmla="*/ 9972 h 10000"/>
              <a:gd name="connsiteX4" fmla="*/ 0 w 10000"/>
              <a:gd name="connsiteY4" fmla="*/ 10000 h 10000"/>
              <a:gd name="connsiteX0" fmla="*/ 0 w 10000"/>
              <a:gd name="connsiteY0" fmla="*/ 10000 h 10027"/>
              <a:gd name="connsiteX1" fmla="*/ 1104 w 10000"/>
              <a:gd name="connsiteY1" fmla="*/ 0 h 10027"/>
              <a:gd name="connsiteX2" fmla="*/ 10000 w 10000"/>
              <a:gd name="connsiteY2" fmla="*/ 0 h 10027"/>
              <a:gd name="connsiteX3" fmla="*/ 8981 w 10000"/>
              <a:gd name="connsiteY3" fmla="*/ 10027 h 10027"/>
              <a:gd name="connsiteX4" fmla="*/ 0 w 10000"/>
              <a:gd name="connsiteY4" fmla="*/ 10000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7">
                <a:moveTo>
                  <a:pt x="0" y="10000"/>
                </a:moveTo>
                <a:lnTo>
                  <a:pt x="1104" y="0"/>
                </a:lnTo>
                <a:lnTo>
                  <a:pt x="10000" y="0"/>
                </a:lnTo>
                <a:cubicBezTo>
                  <a:pt x="9684" y="3324"/>
                  <a:pt x="9297" y="6703"/>
                  <a:pt x="8981" y="10027"/>
                </a:cubicBezTo>
                <a:lnTo>
                  <a:pt x="0" y="10000"/>
                </a:lnTo>
                <a:close/>
              </a:path>
            </a:pathLst>
          </a:custGeom>
          <a:solidFill>
            <a:schemeClr val="bg1">
              <a:alpha val="19000"/>
            </a:schemeClr>
          </a:solidFill>
          <a:ln>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ln>
                <a:solidFill>
                  <a:schemeClr val="bg1"/>
                </a:solidFill>
              </a:ln>
              <a:solidFill>
                <a:schemeClr val="bg1"/>
              </a:solidFill>
            </a:endParaRPr>
          </a:p>
        </p:txBody>
      </p:sp>
      <p:sp>
        <p:nvSpPr>
          <p:cNvPr id="9" name="Flowchart: Data 4"/>
          <p:cNvSpPr/>
          <p:nvPr/>
        </p:nvSpPr>
        <p:spPr>
          <a:xfrm>
            <a:off x="5400659" y="27171"/>
            <a:ext cx="15603577" cy="686979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663"/>
              <a:gd name="connsiteY0" fmla="*/ 10000 h 10000"/>
              <a:gd name="connsiteX1" fmla="*/ 663 w 8663"/>
              <a:gd name="connsiteY1" fmla="*/ 0 h 10000"/>
              <a:gd name="connsiteX2" fmla="*/ 8663 w 8663"/>
              <a:gd name="connsiteY2" fmla="*/ 0 h 10000"/>
              <a:gd name="connsiteX3" fmla="*/ 6663 w 8663"/>
              <a:gd name="connsiteY3" fmla="*/ 10000 h 10000"/>
              <a:gd name="connsiteX4" fmla="*/ 0 w 8663"/>
              <a:gd name="connsiteY4" fmla="*/ 10000 h 10000"/>
              <a:gd name="connsiteX0" fmla="*/ 0 w 10370"/>
              <a:gd name="connsiteY0" fmla="*/ 10028 h 10028"/>
              <a:gd name="connsiteX1" fmla="*/ 1135 w 10370"/>
              <a:gd name="connsiteY1" fmla="*/ 0 h 10028"/>
              <a:gd name="connsiteX2" fmla="*/ 10370 w 10370"/>
              <a:gd name="connsiteY2" fmla="*/ 0 h 10028"/>
              <a:gd name="connsiteX3" fmla="*/ 8061 w 10370"/>
              <a:gd name="connsiteY3" fmla="*/ 10000 h 10028"/>
              <a:gd name="connsiteX4" fmla="*/ 0 w 10370"/>
              <a:gd name="connsiteY4" fmla="*/ 10028 h 10028"/>
              <a:gd name="connsiteX0" fmla="*/ 0 w 8903"/>
              <a:gd name="connsiteY0" fmla="*/ 10028 h 10028"/>
              <a:gd name="connsiteX1" fmla="*/ 1135 w 8903"/>
              <a:gd name="connsiteY1" fmla="*/ 0 h 10028"/>
              <a:gd name="connsiteX2" fmla="*/ 8903 w 8903"/>
              <a:gd name="connsiteY2" fmla="*/ 0 h 10028"/>
              <a:gd name="connsiteX3" fmla="*/ 8061 w 8903"/>
              <a:gd name="connsiteY3" fmla="*/ 10000 h 10028"/>
              <a:gd name="connsiteX4" fmla="*/ 0 w 8903"/>
              <a:gd name="connsiteY4" fmla="*/ 10028 h 10028"/>
              <a:gd name="connsiteX0" fmla="*/ 0 w 10000"/>
              <a:gd name="connsiteY0" fmla="*/ 10000 h 10000"/>
              <a:gd name="connsiteX1" fmla="*/ 1055 w 10000"/>
              <a:gd name="connsiteY1" fmla="*/ 0 h 10000"/>
              <a:gd name="connsiteX2" fmla="*/ 10000 w 10000"/>
              <a:gd name="connsiteY2" fmla="*/ 0 h 10000"/>
              <a:gd name="connsiteX3" fmla="*/ 9054 w 10000"/>
              <a:gd name="connsiteY3" fmla="*/ 9972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1055" y="0"/>
                </a:lnTo>
                <a:lnTo>
                  <a:pt x="10000" y="0"/>
                </a:lnTo>
                <a:cubicBezTo>
                  <a:pt x="9684" y="3324"/>
                  <a:pt x="9370" y="6648"/>
                  <a:pt x="9054" y="9972"/>
                </a:cubicBezTo>
                <a:lnTo>
                  <a:pt x="0" y="10000"/>
                </a:lnTo>
                <a:close/>
              </a:path>
            </a:pathLst>
          </a:custGeom>
          <a:solidFill>
            <a:schemeClr val="bg1">
              <a:alpha val="40000"/>
            </a:schemeClr>
          </a:solidFill>
          <a:ln>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ln>
                <a:solidFill>
                  <a:schemeClr val="bg1"/>
                </a:solidFill>
              </a:ln>
              <a:solidFill>
                <a:schemeClr val="bg1"/>
              </a:solidFill>
            </a:endParaRPr>
          </a:p>
        </p:txBody>
      </p:sp>
      <p:sp>
        <p:nvSpPr>
          <p:cNvPr id="11" name="Flowchart: Data 4"/>
          <p:cNvSpPr/>
          <p:nvPr/>
        </p:nvSpPr>
        <p:spPr>
          <a:xfrm>
            <a:off x="5956903" y="16719"/>
            <a:ext cx="15642586" cy="692681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663"/>
              <a:gd name="connsiteY0" fmla="*/ 10000 h 10000"/>
              <a:gd name="connsiteX1" fmla="*/ 663 w 8663"/>
              <a:gd name="connsiteY1" fmla="*/ 0 h 10000"/>
              <a:gd name="connsiteX2" fmla="*/ 8663 w 8663"/>
              <a:gd name="connsiteY2" fmla="*/ 0 h 10000"/>
              <a:gd name="connsiteX3" fmla="*/ 6663 w 8663"/>
              <a:gd name="connsiteY3" fmla="*/ 10000 h 10000"/>
              <a:gd name="connsiteX4" fmla="*/ 0 w 8663"/>
              <a:gd name="connsiteY4" fmla="*/ 10000 h 10000"/>
              <a:gd name="connsiteX0" fmla="*/ 0 w 10370"/>
              <a:gd name="connsiteY0" fmla="*/ 10028 h 10028"/>
              <a:gd name="connsiteX1" fmla="*/ 1135 w 10370"/>
              <a:gd name="connsiteY1" fmla="*/ 0 h 10028"/>
              <a:gd name="connsiteX2" fmla="*/ 10370 w 10370"/>
              <a:gd name="connsiteY2" fmla="*/ 0 h 10028"/>
              <a:gd name="connsiteX3" fmla="*/ 8061 w 10370"/>
              <a:gd name="connsiteY3" fmla="*/ 10000 h 10028"/>
              <a:gd name="connsiteX4" fmla="*/ 0 w 10370"/>
              <a:gd name="connsiteY4" fmla="*/ 10028 h 10028"/>
              <a:gd name="connsiteX0" fmla="*/ 0 w 8903"/>
              <a:gd name="connsiteY0" fmla="*/ 10028 h 10028"/>
              <a:gd name="connsiteX1" fmla="*/ 1135 w 8903"/>
              <a:gd name="connsiteY1" fmla="*/ 0 h 10028"/>
              <a:gd name="connsiteX2" fmla="*/ 8903 w 8903"/>
              <a:gd name="connsiteY2" fmla="*/ 0 h 10028"/>
              <a:gd name="connsiteX3" fmla="*/ 8061 w 8903"/>
              <a:gd name="connsiteY3" fmla="*/ 10000 h 10028"/>
              <a:gd name="connsiteX4" fmla="*/ 0 w 8903"/>
              <a:gd name="connsiteY4" fmla="*/ 10028 h 10028"/>
              <a:gd name="connsiteX0" fmla="*/ 0 w 10000"/>
              <a:gd name="connsiteY0" fmla="*/ 10000 h 10083"/>
              <a:gd name="connsiteX1" fmla="*/ 1275 w 10000"/>
              <a:gd name="connsiteY1" fmla="*/ 0 h 10083"/>
              <a:gd name="connsiteX2" fmla="*/ 10000 w 10000"/>
              <a:gd name="connsiteY2" fmla="*/ 0 h 10083"/>
              <a:gd name="connsiteX3" fmla="*/ 9176 w 10000"/>
              <a:gd name="connsiteY3" fmla="*/ 10083 h 10083"/>
              <a:gd name="connsiteX4" fmla="*/ 0 w 10000"/>
              <a:gd name="connsiteY4" fmla="*/ 10000 h 10083"/>
              <a:gd name="connsiteX0" fmla="*/ 0 w 10147"/>
              <a:gd name="connsiteY0" fmla="*/ 10000 h 10083"/>
              <a:gd name="connsiteX1" fmla="*/ 1275 w 10147"/>
              <a:gd name="connsiteY1" fmla="*/ 0 h 10083"/>
              <a:gd name="connsiteX2" fmla="*/ 10147 w 10147"/>
              <a:gd name="connsiteY2" fmla="*/ 0 h 10083"/>
              <a:gd name="connsiteX3" fmla="*/ 9176 w 10147"/>
              <a:gd name="connsiteY3" fmla="*/ 10083 h 10083"/>
              <a:gd name="connsiteX4" fmla="*/ 0 w 10147"/>
              <a:gd name="connsiteY4" fmla="*/ 10000 h 10083"/>
              <a:gd name="connsiteX0" fmla="*/ 0 w 10025"/>
              <a:gd name="connsiteY0" fmla="*/ 10000 h 10083"/>
              <a:gd name="connsiteX1" fmla="*/ 1153 w 10025"/>
              <a:gd name="connsiteY1" fmla="*/ 0 h 10083"/>
              <a:gd name="connsiteX2" fmla="*/ 10025 w 10025"/>
              <a:gd name="connsiteY2" fmla="*/ 0 h 10083"/>
              <a:gd name="connsiteX3" fmla="*/ 9054 w 10025"/>
              <a:gd name="connsiteY3" fmla="*/ 10083 h 10083"/>
              <a:gd name="connsiteX4" fmla="*/ 0 w 10025"/>
              <a:gd name="connsiteY4" fmla="*/ 10000 h 10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5" h="10083">
                <a:moveTo>
                  <a:pt x="0" y="10000"/>
                </a:moveTo>
                <a:lnTo>
                  <a:pt x="1153" y="0"/>
                </a:lnTo>
                <a:lnTo>
                  <a:pt x="10025" y="0"/>
                </a:lnTo>
                <a:cubicBezTo>
                  <a:pt x="9709" y="3324"/>
                  <a:pt x="9370" y="6759"/>
                  <a:pt x="9054" y="10083"/>
                </a:cubicBezTo>
                <a:lnTo>
                  <a:pt x="0" y="10000"/>
                </a:lnTo>
                <a:close/>
              </a:path>
            </a:pathLst>
          </a:custGeom>
          <a:solidFill>
            <a:schemeClr val="bg1">
              <a:alpha val="60000"/>
            </a:schemeClr>
          </a:solidFill>
          <a:ln>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ln>
                <a:solidFill>
                  <a:schemeClr val="bg1"/>
                </a:solidFill>
              </a:ln>
              <a:solidFill>
                <a:schemeClr val="bg1"/>
              </a:solidFill>
            </a:endParaRPr>
          </a:p>
        </p:txBody>
      </p:sp>
      <p:sp>
        <p:nvSpPr>
          <p:cNvPr id="12" name="Flowchart: Data 4"/>
          <p:cNvSpPr/>
          <p:nvPr/>
        </p:nvSpPr>
        <p:spPr>
          <a:xfrm>
            <a:off x="6503378" y="34562"/>
            <a:ext cx="15719044" cy="698383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663"/>
              <a:gd name="connsiteY0" fmla="*/ 10000 h 10000"/>
              <a:gd name="connsiteX1" fmla="*/ 663 w 8663"/>
              <a:gd name="connsiteY1" fmla="*/ 0 h 10000"/>
              <a:gd name="connsiteX2" fmla="*/ 8663 w 8663"/>
              <a:gd name="connsiteY2" fmla="*/ 0 h 10000"/>
              <a:gd name="connsiteX3" fmla="*/ 6663 w 8663"/>
              <a:gd name="connsiteY3" fmla="*/ 10000 h 10000"/>
              <a:gd name="connsiteX4" fmla="*/ 0 w 8663"/>
              <a:gd name="connsiteY4" fmla="*/ 10000 h 10000"/>
              <a:gd name="connsiteX0" fmla="*/ 0 w 10370"/>
              <a:gd name="connsiteY0" fmla="*/ 10028 h 10028"/>
              <a:gd name="connsiteX1" fmla="*/ 1135 w 10370"/>
              <a:gd name="connsiteY1" fmla="*/ 0 h 10028"/>
              <a:gd name="connsiteX2" fmla="*/ 10370 w 10370"/>
              <a:gd name="connsiteY2" fmla="*/ 0 h 10028"/>
              <a:gd name="connsiteX3" fmla="*/ 8061 w 10370"/>
              <a:gd name="connsiteY3" fmla="*/ 10000 h 10028"/>
              <a:gd name="connsiteX4" fmla="*/ 0 w 10370"/>
              <a:gd name="connsiteY4" fmla="*/ 10028 h 10028"/>
              <a:gd name="connsiteX0" fmla="*/ 0 w 8903"/>
              <a:gd name="connsiteY0" fmla="*/ 10028 h 10028"/>
              <a:gd name="connsiteX1" fmla="*/ 1135 w 8903"/>
              <a:gd name="connsiteY1" fmla="*/ 0 h 10028"/>
              <a:gd name="connsiteX2" fmla="*/ 8903 w 8903"/>
              <a:gd name="connsiteY2" fmla="*/ 0 h 10028"/>
              <a:gd name="connsiteX3" fmla="*/ 8061 w 8903"/>
              <a:gd name="connsiteY3" fmla="*/ 10000 h 10028"/>
              <a:gd name="connsiteX4" fmla="*/ 0 w 8903"/>
              <a:gd name="connsiteY4" fmla="*/ 10028 h 10028"/>
              <a:gd name="connsiteX0" fmla="*/ 0 w 10000"/>
              <a:gd name="connsiteY0" fmla="*/ 10000 h 10000"/>
              <a:gd name="connsiteX1" fmla="*/ 1275 w 10000"/>
              <a:gd name="connsiteY1" fmla="*/ 0 h 10000"/>
              <a:gd name="connsiteX2" fmla="*/ 10000 w 10000"/>
              <a:gd name="connsiteY2" fmla="*/ 0 h 10000"/>
              <a:gd name="connsiteX3" fmla="*/ 9176 w 10000"/>
              <a:gd name="connsiteY3" fmla="*/ 9972 h 10000"/>
              <a:gd name="connsiteX4" fmla="*/ 0 w 10000"/>
              <a:gd name="connsiteY4" fmla="*/ 10000 h 10000"/>
              <a:gd name="connsiteX0" fmla="*/ 0 w 10147"/>
              <a:gd name="connsiteY0" fmla="*/ 10055 h 10055"/>
              <a:gd name="connsiteX1" fmla="*/ 1275 w 10147"/>
              <a:gd name="connsiteY1" fmla="*/ 55 h 10055"/>
              <a:gd name="connsiteX2" fmla="*/ 10147 w 10147"/>
              <a:gd name="connsiteY2" fmla="*/ 0 h 10055"/>
              <a:gd name="connsiteX3" fmla="*/ 9176 w 10147"/>
              <a:gd name="connsiteY3" fmla="*/ 10027 h 10055"/>
              <a:gd name="connsiteX4" fmla="*/ 0 w 10147"/>
              <a:gd name="connsiteY4" fmla="*/ 10055 h 10055"/>
              <a:gd name="connsiteX0" fmla="*/ 0 w 10074"/>
              <a:gd name="connsiteY0" fmla="*/ 10166 h 10166"/>
              <a:gd name="connsiteX1" fmla="*/ 1202 w 10074"/>
              <a:gd name="connsiteY1" fmla="*/ 55 h 10166"/>
              <a:gd name="connsiteX2" fmla="*/ 10074 w 10074"/>
              <a:gd name="connsiteY2" fmla="*/ 0 h 10166"/>
              <a:gd name="connsiteX3" fmla="*/ 9103 w 10074"/>
              <a:gd name="connsiteY3" fmla="*/ 10027 h 10166"/>
              <a:gd name="connsiteX4" fmla="*/ 0 w 10074"/>
              <a:gd name="connsiteY4" fmla="*/ 10166 h 1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 h="10166">
                <a:moveTo>
                  <a:pt x="0" y="10166"/>
                </a:moveTo>
                <a:lnTo>
                  <a:pt x="1202" y="55"/>
                </a:lnTo>
                <a:lnTo>
                  <a:pt x="10074" y="0"/>
                </a:lnTo>
                <a:cubicBezTo>
                  <a:pt x="9758" y="3324"/>
                  <a:pt x="9419" y="6703"/>
                  <a:pt x="9103" y="10027"/>
                </a:cubicBezTo>
                <a:lnTo>
                  <a:pt x="0" y="10166"/>
                </a:lnTo>
                <a:close/>
              </a:path>
            </a:pathLst>
          </a:custGeom>
          <a:solidFill>
            <a:schemeClr val="bg1"/>
          </a:solidFill>
          <a:ln>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ln>
                <a:solidFill>
                  <a:schemeClr val="bg1"/>
                </a:solidFill>
              </a:ln>
              <a:solidFill>
                <a:schemeClr val="bg1"/>
              </a:solidFill>
            </a:endParaRPr>
          </a:p>
        </p:txBody>
      </p:sp>
      <p:sp>
        <p:nvSpPr>
          <p:cNvPr id="4" name="Rectangle 3"/>
          <p:cNvSpPr/>
          <p:nvPr/>
        </p:nvSpPr>
        <p:spPr>
          <a:xfrm>
            <a:off x="0" y="0"/>
            <a:ext cx="1219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TextBox 15"/>
          <p:cNvSpPr txBox="1"/>
          <p:nvPr/>
        </p:nvSpPr>
        <p:spPr>
          <a:xfrm>
            <a:off x="7367538" y="870858"/>
            <a:ext cx="5239657" cy="2800767"/>
          </a:xfrm>
          <a:prstGeom prst="rect">
            <a:avLst/>
          </a:prstGeom>
          <a:noFill/>
        </p:spPr>
        <p:txBody>
          <a:bodyPr wrap="square" rtlCol="1">
            <a:spAutoFit/>
          </a:bodyPr>
          <a:lstStyle/>
          <a:p>
            <a:pPr algn="ctr"/>
            <a:r>
              <a:rPr lang="fr-FR" sz="8800"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THANK</a:t>
            </a:r>
          </a:p>
          <a:p>
            <a:pPr algn="ctr"/>
            <a:r>
              <a:rPr lang="fr-FR" sz="8800"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YOU!</a:t>
            </a:r>
            <a:endParaRPr lang="ar-DZ" sz="88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17" name="TextBox 16"/>
          <p:cNvSpPr txBox="1"/>
          <p:nvPr/>
        </p:nvSpPr>
        <p:spPr>
          <a:xfrm>
            <a:off x="8773968" y="5884808"/>
            <a:ext cx="3715657" cy="646331"/>
          </a:xfrm>
          <a:prstGeom prst="rect">
            <a:avLst/>
          </a:prstGeom>
          <a:noFill/>
        </p:spPr>
        <p:txBody>
          <a:bodyPr wrap="square" rtlCol="1">
            <a:spAutoFit/>
          </a:bodyPr>
          <a:lstStyle/>
          <a:p>
            <a:r>
              <a:rPr lang="fr-FR" dirty="0" smtClean="0">
                <a:solidFill>
                  <a:srgbClr val="C08536"/>
                </a:solidFill>
                <a:latin typeface="Baskerville Old Face" panose="02020602080505020303" pitchFamily="18" charset="0"/>
              </a:rPr>
              <a:t>ERIDDOUNE HIGH SCHOOL</a:t>
            </a:r>
          </a:p>
          <a:p>
            <a:r>
              <a:rPr lang="fr-FR" dirty="0">
                <a:solidFill>
                  <a:srgbClr val="C08536"/>
                </a:solidFill>
                <a:latin typeface="Baskerville Old Face" panose="02020602080505020303" pitchFamily="18" charset="0"/>
              </a:rPr>
              <a:t> </a:t>
            </a:r>
            <a:r>
              <a:rPr lang="fr-FR" dirty="0" smtClean="0">
                <a:solidFill>
                  <a:srgbClr val="C08536"/>
                </a:solidFill>
                <a:latin typeface="Baskerville Old Face" panose="02020602080505020303" pitchFamily="18" charset="0"/>
              </a:rPr>
              <a:t> HDJ IBRAHIM ABDALLAH</a:t>
            </a:r>
            <a:endParaRPr lang="ar-DZ" dirty="0">
              <a:solidFill>
                <a:srgbClr val="C08536"/>
              </a:solidFill>
              <a:latin typeface="Baskerville Old Face" panose="02020602080505020303" pitchFamily="18" charset="0"/>
            </a:endParaRPr>
          </a:p>
        </p:txBody>
      </p:sp>
      <p:sp>
        <p:nvSpPr>
          <p:cNvPr id="18" name="TextBox 17"/>
          <p:cNvSpPr txBox="1"/>
          <p:nvPr/>
        </p:nvSpPr>
        <p:spPr>
          <a:xfrm>
            <a:off x="10343363" y="3526477"/>
            <a:ext cx="2714171" cy="369332"/>
          </a:xfrm>
          <a:prstGeom prst="rect">
            <a:avLst/>
          </a:prstGeom>
          <a:noFill/>
        </p:spPr>
        <p:txBody>
          <a:bodyPr wrap="square" rtlCol="1">
            <a:spAutoFit/>
          </a:bodyPr>
          <a:lstStyle/>
          <a:p>
            <a:r>
              <a:rPr lang="fr-FR" dirty="0" smtClean="0">
                <a:solidFill>
                  <a:srgbClr val="796777"/>
                </a:solidFill>
                <a:latin typeface="Courier New" panose="02070309020205020404" pitchFamily="49" charset="0"/>
                <a:cs typeface="Courier New" panose="02070309020205020404" pitchFamily="49" charset="0"/>
              </a:rPr>
              <a:t>2022 /2023</a:t>
            </a:r>
            <a:endParaRPr lang="ar-DZ" dirty="0">
              <a:solidFill>
                <a:srgbClr val="796777"/>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536417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250" advClick="0" advTm="68000">
        <p14:reveal/>
      </p:transition>
    </mc:Choice>
    <mc:Fallback>
      <mp:transition xmlns:mp="http://schemas.microsoft.com/office/mac/powerpoint/2008/mai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1+#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25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25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6" grpId="0"/>
      <p:bldP spid="17" grpId="0"/>
      <p:bldP spid="1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409</Words>
  <Application>Microsoft Macintosh PowerPoint</Application>
  <PresentationFormat>Custom</PresentationFormat>
  <Paragraphs>32</Paragraphs>
  <Slides>8</Slides>
  <Notes>1</Notes>
  <HiddenSlides>0</HiddenSlides>
  <MMClips>4</MMClips>
  <ScaleCrop>false</ScaleCrop>
  <HeadingPairs>
    <vt:vector size="6" baseType="variant">
      <vt:variant>
        <vt:lpstr>Fonts Used</vt:lpstr>
      </vt:variant>
      <vt:variant>
        <vt:i4>13</vt:i4>
      </vt:variant>
      <vt:variant>
        <vt:lpstr>Design Template</vt:lpstr>
      </vt:variant>
      <vt:variant>
        <vt:i4>1</vt:i4>
      </vt:variant>
      <vt:variant>
        <vt:lpstr>Slide Titles</vt:lpstr>
      </vt:variant>
      <vt:variant>
        <vt:i4>8</vt:i4>
      </vt:variant>
    </vt:vector>
  </HeadingPairs>
  <TitlesOfParts>
    <vt:vector size="22" baseType="lpstr">
      <vt:lpstr>Bauhaus 93</vt:lpstr>
      <vt:lpstr>Couture</vt:lpstr>
      <vt:lpstr>Rockwell</vt:lpstr>
      <vt:lpstr>Calibri</vt:lpstr>
      <vt:lpstr>Modern No. 20</vt:lpstr>
      <vt:lpstr>Bahnschrift SemiLight SemiConde</vt:lpstr>
      <vt:lpstr>Britannic Bold</vt:lpstr>
      <vt:lpstr>Montserrat</vt:lpstr>
      <vt:lpstr>Baskerville Old Face</vt:lpstr>
      <vt:lpstr>Calibri Light</vt:lpstr>
      <vt:lpstr>Berlin Sans FB Demi</vt:lpstr>
      <vt:lpstr>Agency FB</vt:lpstr>
      <vt:lpstr>Andalus</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belkacem belhadj chikh</dc:creator>
  <cp:lastModifiedBy>Barry Kramer</cp:lastModifiedBy>
  <cp:revision>69</cp:revision>
  <dcterms:created xsi:type="dcterms:W3CDTF">2023-05-20T01:05:44Z</dcterms:created>
  <dcterms:modified xsi:type="dcterms:W3CDTF">2023-05-20T01:06:19Z</dcterms:modified>
  <cp:contentStatus/>
</cp:coreProperties>
</file>