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2.xml" ContentType="application/vnd.openxmlformats-officedocument.drawingml.diagramData+xml"/>
  <Override PartName="/ppt/diagrams/colors5.xml" ContentType="application/vnd.openxmlformats-officedocument.drawingml.diagramColor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diagrams/quickStyle5.xml" ContentType="application/vnd.openxmlformats-officedocument.drawingml.diagramStyle+xml"/>
  <Override PartName="/ppt/slideLayouts/slideLayout6.xml" ContentType="application/vnd.openxmlformats-officedocument.presentationml.slide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quickStyle3.xml" ContentType="application/vnd.openxmlformats-officedocument.drawingml.diagramStyle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403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0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AC9C0-0D40-45F5-934E-8D4EE33818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fr-FR"/>
        </a:p>
      </dgm:t>
    </dgm:pt>
    <dgm:pt modelId="{1F4A4842-B948-4B7E-984B-6EDA021B4461}">
      <dgm:prSet/>
      <dgm:spPr/>
      <dgm:t>
        <a:bodyPr/>
        <a:lstStyle/>
        <a:p>
          <a:pPr rtl="0"/>
          <a:r>
            <a:rPr lang="fr-FR" baseline="0" dirty="0" smtClean="0">
              <a:latin typeface="Arial Rounded MT Bold" panose="020F0704030504030204" pitchFamily="34" charset="0"/>
            </a:rPr>
            <a:t>Couscous</a:t>
          </a:r>
          <a:r>
            <a:rPr lang="fr-FR" baseline="0" dirty="0" smtClean="0"/>
            <a:t> :</a:t>
          </a:r>
          <a:endParaRPr lang="fr-FR" dirty="0"/>
        </a:p>
      </dgm:t>
    </dgm:pt>
    <dgm:pt modelId="{4CFB3DD4-A708-4890-8D26-6324A8EA24A2}" type="parTrans" cxnId="{505B4BFC-0A62-437A-9CE8-723D984BC4E0}">
      <dgm:prSet/>
      <dgm:spPr/>
      <dgm:t>
        <a:bodyPr/>
        <a:lstStyle/>
        <a:p>
          <a:endParaRPr lang="fr-FR"/>
        </a:p>
      </dgm:t>
    </dgm:pt>
    <dgm:pt modelId="{01226FE6-C053-47B6-A79F-0DDC91D624CC}" type="sibTrans" cxnId="{505B4BFC-0A62-437A-9CE8-723D984BC4E0}">
      <dgm:prSet/>
      <dgm:spPr/>
      <dgm:t>
        <a:bodyPr/>
        <a:lstStyle/>
        <a:p>
          <a:endParaRPr lang="fr-FR"/>
        </a:p>
      </dgm:t>
    </dgm:pt>
    <dgm:pt modelId="{5875A6EA-1761-4241-880A-A819EAC0F19D}" type="pres">
      <dgm:prSet presAssocID="{7A2AC9C0-0D40-45F5-934E-8D4EE33818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5467B77-F509-427C-919B-3BBB8C17BEAB}" type="pres">
      <dgm:prSet presAssocID="{1F4A4842-B948-4B7E-984B-6EDA021B446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05B4BFC-0A62-437A-9CE8-723D984BC4E0}" srcId="{7A2AC9C0-0D40-45F5-934E-8D4EE3381811}" destId="{1F4A4842-B948-4B7E-984B-6EDA021B4461}" srcOrd="0" destOrd="0" parTransId="{4CFB3DD4-A708-4890-8D26-6324A8EA24A2}" sibTransId="{01226FE6-C053-47B6-A79F-0DDC91D624CC}"/>
    <dgm:cxn modelId="{0A2A29FA-4A5E-4BA6-9924-43C2FF89E2AF}" type="presOf" srcId="{1F4A4842-B948-4B7E-984B-6EDA021B4461}" destId="{45467B77-F509-427C-919B-3BBB8C17BEAB}" srcOrd="0" destOrd="0" presId="urn:microsoft.com/office/officeart/2005/8/layout/vList2"/>
    <dgm:cxn modelId="{DDFDF531-0EB1-4131-B3FD-9D94054DCEF6}" type="presOf" srcId="{7A2AC9C0-0D40-45F5-934E-8D4EE3381811}" destId="{5875A6EA-1761-4241-880A-A819EAC0F19D}" srcOrd="0" destOrd="0" presId="urn:microsoft.com/office/officeart/2005/8/layout/vList2"/>
    <dgm:cxn modelId="{0DE5D7DE-C3A9-404A-9367-AC0A02238077}" type="presParOf" srcId="{5875A6EA-1761-4241-880A-A819EAC0F19D}" destId="{45467B77-F509-427C-919B-3BBB8C17BEA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9DDEDE-167C-4E5B-BFC2-A8567F500ED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5EEC8D-240F-4741-89B9-B9606044262B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pPr rtl="0"/>
          <a:r>
            <a:rPr lang="fr-FR" sz="4800" dirty="0" smtClean="0">
              <a:latin typeface="Arial Rounded MT Bold" panose="020F0704030504030204" pitchFamily="34" charset="0"/>
            </a:rPr>
            <a:t>Occasion</a:t>
          </a:r>
          <a:r>
            <a:rPr lang="fr-FR" sz="4800" dirty="0" smtClean="0"/>
            <a:t> :</a:t>
          </a:r>
          <a:endParaRPr lang="fr-FR" sz="4800" dirty="0"/>
        </a:p>
      </dgm:t>
    </dgm:pt>
    <dgm:pt modelId="{4A3B84C9-3478-4426-9BEC-3906C09060F1}" type="parTrans" cxnId="{7EE86946-E276-4413-BDC8-3E042BD4FC0C}">
      <dgm:prSet/>
      <dgm:spPr/>
      <dgm:t>
        <a:bodyPr/>
        <a:lstStyle/>
        <a:p>
          <a:endParaRPr lang="fr-FR"/>
        </a:p>
      </dgm:t>
    </dgm:pt>
    <dgm:pt modelId="{F245D38F-B357-4CA3-B857-A9CAAD529C78}" type="sibTrans" cxnId="{7EE86946-E276-4413-BDC8-3E042BD4FC0C}">
      <dgm:prSet/>
      <dgm:spPr/>
      <dgm:t>
        <a:bodyPr/>
        <a:lstStyle/>
        <a:p>
          <a:endParaRPr lang="fr-FR"/>
        </a:p>
      </dgm:t>
    </dgm:pt>
    <dgm:pt modelId="{AE90F1AB-6AE5-4188-9CC7-15DC508BC21D}" type="pres">
      <dgm:prSet presAssocID="{E19DDEDE-167C-4E5B-BFC2-A8567F500E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F67F965-32E0-473C-BE83-94B31E33F5BF}" type="pres">
      <dgm:prSet presAssocID="{855EEC8D-240F-4741-89B9-B9606044262B}" presName="parentText" presStyleLbl="node1" presStyleIdx="0" presStyleCnt="1" custLinFactNeighborX="14447" custLinFactNeighborY="1479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F3AB848-EEC8-45D0-BE00-8AF7D8F24772}" type="presOf" srcId="{E19DDEDE-167C-4E5B-BFC2-A8567F500EDA}" destId="{AE90F1AB-6AE5-4188-9CC7-15DC508BC21D}" srcOrd="0" destOrd="0" presId="urn:microsoft.com/office/officeart/2005/8/layout/vList2"/>
    <dgm:cxn modelId="{7EE86946-E276-4413-BDC8-3E042BD4FC0C}" srcId="{E19DDEDE-167C-4E5B-BFC2-A8567F500EDA}" destId="{855EEC8D-240F-4741-89B9-B9606044262B}" srcOrd="0" destOrd="0" parTransId="{4A3B84C9-3478-4426-9BEC-3906C09060F1}" sibTransId="{F245D38F-B357-4CA3-B857-A9CAAD529C78}"/>
    <dgm:cxn modelId="{88A1B18B-4D20-4C94-AEC5-E3A8CF19738A}" type="presOf" srcId="{855EEC8D-240F-4741-89B9-B9606044262B}" destId="{BF67F965-32E0-473C-BE83-94B31E33F5BF}" srcOrd="0" destOrd="0" presId="urn:microsoft.com/office/officeart/2005/8/layout/vList2"/>
    <dgm:cxn modelId="{BB6F932A-A800-4712-AF0A-507AF6ADE3AF}" type="presParOf" srcId="{AE90F1AB-6AE5-4188-9CC7-15DC508BC21D}" destId="{BF67F965-32E0-473C-BE83-94B31E33F5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0B438A-1FB1-40BB-A2D8-3C3ADA2E87A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E91222BA-4ED3-438F-847F-AA45FE7F7CA2}">
      <dgm:prSet/>
      <dgm:spPr/>
      <dgm:t>
        <a:bodyPr/>
        <a:lstStyle/>
        <a:p>
          <a:pPr rtl="0"/>
          <a:r>
            <a:rPr lang="fr-FR" baseline="0" dirty="0" err="1" smtClean="0">
              <a:latin typeface="Arial Rounded MT Bold" panose="020F0704030504030204" pitchFamily="34" charset="0"/>
            </a:rPr>
            <a:t>Recipe</a:t>
          </a:r>
          <a:r>
            <a:rPr lang="fr-FR" baseline="0" dirty="0" smtClean="0">
              <a:latin typeface="Arial Rounded MT Bold" panose="020F0704030504030204" pitchFamily="34" charset="0"/>
            </a:rPr>
            <a:t>:</a:t>
          </a:r>
          <a:endParaRPr lang="fr-FR" dirty="0">
            <a:latin typeface="Arial Rounded MT Bold" panose="020F0704030504030204" pitchFamily="34" charset="0"/>
          </a:endParaRPr>
        </a:p>
      </dgm:t>
    </dgm:pt>
    <dgm:pt modelId="{B1AB710D-5FF0-455F-AFCF-2EEA516AEEB8}" type="parTrans" cxnId="{1198E673-B47E-4034-B0A1-414980F858D8}">
      <dgm:prSet/>
      <dgm:spPr/>
      <dgm:t>
        <a:bodyPr/>
        <a:lstStyle/>
        <a:p>
          <a:endParaRPr lang="fr-FR"/>
        </a:p>
      </dgm:t>
    </dgm:pt>
    <dgm:pt modelId="{40AE96E9-7FE7-4EBE-82DA-A25EEEF171C3}" type="sibTrans" cxnId="{1198E673-B47E-4034-B0A1-414980F858D8}">
      <dgm:prSet/>
      <dgm:spPr/>
      <dgm:t>
        <a:bodyPr/>
        <a:lstStyle/>
        <a:p>
          <a:endParaRPr lang="fr-FR"/>
        </a:p>
      </dgm:t>
    </dgm:pt>
    <dgm:pt modelId="{78761C52-3970-495E-AD08-80902E89BA4B}" type="pres">
      <dgm:prSet presAssocID="{400B438A-1FB1-40BB-A2D8-3C3ADA2E87A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C07861A-CE89-4863-B4DF-E781C322AE79}" type="pres">
      <dgm:prSet presAssocID="{E91222BA-4ED3-438F-847F-AA45FE7F7CA2}" presName="parentText" presStyleLbl="node1" presStyleIdx="0" presStyleCnt="1" custLinFactNeighborX="-9310" custLinFactNeighborY="1838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4308788-CCA4-43C0-897E-4865BB142509}" type="presOf" srcId="{400B438A-1FB1-40BB-A2D8-3C3ADA2E87A4}" destId="{78761C52-3970-495E-AD08-80902E89BA4B}" srcOrd="0" destOrd="0" presId="urn:microsoft.com/office/officeart/2005/8/layout/vList2"/>
    <dgm:cxn modelId="{22FAD5D6-CFF2-4123-B26A-5731BF90898F}" type="presOf" srcId="{E91222BA-4ED3-438F-847F-AA45FE7F7CA2}" destId="{5C07861A-CE89-4863-B4DF-E781C322AE79}" srcOrd="0" destOrd="0" presId="urn:microsoft.com/office/officeart/2005/8/layout/vList2"/>
    <dgm:cxn modelId="{1198E673-B47E-4034-B0A1-414980F858D8}" srcId="{400B438A-1FB1-40BB-A2D8-3C3ADA2E87A4}" destId="{E91222BA-4ED3-438F-847F-AA45FE7F7CA2}" srcOrd="0" destOrd="0" parTransId="{B1AB710D-5FF0-455F-AFCF-2EEA516AEEB8}" sibTransId="{40AE96E9-7FE7-4EBE-82DA-A25EEEF171C3}"/>
    <dgm:cxn modelId="{F7242D9B-4250-48E3-B27C-4BDD4A93E290}" type="presParOf" srcId="{78761C52-3970-495E-AD08-80902E89BA4B}" destId="{5C07861A-CE89-4863-B4DF-E781C322AE7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E7EC5A-FD5B-4848-9AD2-0DB72F110989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05F48630-2E26-4D72-962E-48FB73A2D637}">
      <dgm:prSet phldrT="[Texte]"/>
      <dgm:spPr/>
      <dgm:t>
        <a:bodyPr/>
        <a:lstStyle/>
        <a:p>
          <a:r>
            <a:rPr lang="fr-FR" dirty="0" err="1" smtClean="0">
              <a:latin typeface="Arial Rounded MT Bold" panose="020F0704030504030204" pitchFamily="34" charset="0"/>
            </a:rPr>
            <a:t>Presentation</a:t>
          </a:r>
          <a:r>
            <a:rPr lang="fr-FR" dirty="0" smtClean="0">
              <a:latin typeface="Arial Rounded MT Bold" panose="020F0704030504030204" pitchFamily="34" charset="0"/>
            </a:rPr>
            <a:t>:</a:t>
          </a:r>
          <a:endParaRPr lang="fr-FR" dirty="0">
            <a:latin typeface="Arial Rounded MT Bold" panose="020F0704030504030204" pitchFamily="34" charset="0"/>
          </a:endParaRPr>
        </a:p>
      </dgm:t>
    </dgm:pt>
    <dgm:pt modelId="{D2422DA7-7E0A-459F-B872-437BD106B478}" type="parTrans" cxnId="{A9F072C0-8115-4B82-9A5A-C17948694F0A}">
      <dgm:prSet/>
      <dgm:spPr/>
      <dgm:t>
        <a:bodyPr/>
        <a:lstStyle/>
        <a:p>
          <a:endParaRPr lang="fr-FR"/>
        </a:p>
      </dgm:t>
    </dgm:pt>
    <dgm:pt modelId="{B2127C13-7668-46EC-9619-C850541659F8}" type="sibTrans" cxnId="{A9F072C0-8115-4B82-9A5A-C17948694F0A}">
      <dgm:prSet/>
      <dgm:spPr/>
      <dgm:t>
        <a:bodyPr/>
        <a:lstStyle/>
        <a:p>
          <a:endParaRPr lang="fr-FR"/>
        </a:p>
      </dgm:t>
    </dgm:pt>
    <dgm:pt modelId="{A3BF0C07-F0A9-4BAC-B222-DA8A14A19A6D}" type="pres">
      <dgm:prSet presAssocID="{79E7EC5A-FD5B-4848-9AD2-0DB72F1109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7991088-10DA-4E56-AB22-F9FB97CE88E7}" type="pres">
      <dgm:prSet presAssocID="{05F48630-2E26-4D72-962E-48FB73A2D637}" presName="parentText" presStyleLbl="node1" presStyleIdx="0" presStyleCnt="1" custLinFactNeighborX="-3762" custLinFactNeighborY="-583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856AD0F-9D4B-46D2-BAF1-D7441283CA94}" type="presOf" srcId="{05F48630-2E26-4D72-962E-48FB73A2D637}" destId="{77991088-10DA-4E56-AB22-F9FB97CE88E7}" srcOrd="0" destOrd="0" presId="urn:microsoft.com/office/officeart/2005/8/layout/vList2"/>
    <dgm:cxn modelId="{A9F072C0-8115-4B82-9A5A-C17948694F0A}" srcId="{79E7EC5A-FD5B-4848-9AD2-0DB72F110989}" destId="{05F48630-2E26-4D72-962E-48FB73A2D637}" srcOrd="0" destOrd="0" parTransId="{D2422DA7-7E0A-459F-B872-437BD106B478}" sibTransId="{B2127C13-7668-46EC-9619-C850541659F8}"/>
    <dgm:cxn modelId="{C85E4A1D-302E-497E-B521-711A0CFADB7B}" type="presOf" srcId="{79E7EC5A-FD5B-4848-9AD2-0DB72F110989}" destId="{A3BF0C07-F0A9-4BAC-B222-DA8A14A19A6D}" srcOrd="0" destOrd="0" presId="urn:microsoft.com/office/officeart/2005/8/layout/vList2"/>
    <dgm:cxn modelId="{F7AC9F98-4532-4246-8C0C-B855A50BC513}" type="presParOf" srcId="{A3BF0C07-F0A9-4BAC-B222-DA8A14A19A6D}" destId="{77991088-10DA-4E56-AB22-F9FB97CE88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DCF7383-8161-461A-A4CF-702B17C9B95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FCFF8FAC-2C77-49F2-8FFD-A3FD13001EBD}">
      <dgm:prSet phldrT="[Texte]" custT="1"/>
      <dgm:spPr/>
      <dgm:t>
        <a:bodyPr/>
        <a:lstStyle/>
        <a:p>
          <a:r>
            <a:rPr lang="en-US" sz="2800" dirty="0" smtClean="0">
              <a:solidFill>
                <a:schemeClr val="tx2">
                  <a:lumMod val="50000"/>
                </a:schemeClr>
              </a:solidFill>
            </a:rPr>
            <a:t>A Large dish or “Gasaa” in Moroccan Darija</a:t>
          </a:r>
          <a:endParaRPr lang="fr-FR" sz="2800" dirty="0">
            <a:solidFill>
              <a:schemeClr val="tx2">
                <a:lumMod val="50000"/>
              </a:schemeClr>
            </a:solidFill>
          </a:endParaRPr>
        </a:p>
      </dgm:t>
    </dgm:pt>
    <dgm:pt modelId="{B18979DF-B372-4897-B18E-34C7D75C180E}" type="parTrans" cxnId="{F43753CF-EE82-4308-B349-C946CE28CE3D}">
      <dgm:prSet/>
      <dgm:spPr/>
      <dgm:t>
        <a:bodyPr/>
        <a:lstStyle/>
        <a:p>
          <a:endParaRPr lang="fr-FR"/>
        </a:p>
      </dgm:t>
    </dgm:pt>
    <dgm:pt modelId="{7B6FA474-25FF-44EC-9005-6E5077480A05}" type="sibTrans" cxnId="{F43753CF-EE82-4308-B349-C946CE28CE3D}">
      <dgm:prSet/>
      <dgm:spPr/>
      <dgm:t>
        <a:bodyPr/>
        <a:lstStyle/>
        <a:p>
          <a:endParaRPr lang="fr-FR"/>
        </a:p>
      </dgm:t>
    </dgm:pt>
    <dgm:pt modelId="{CC6C2170-F82D-4DE8-BE5F-F9A690419ADA}">
      <dgm:prSet custT="1"/>
      <dgm:spPr/>
      <dgm:t>
        <a:bodyPr/>
        <a:lstStyle/>
        <a:p>
          <a:endParaRPr lang="en-US" sz="2800" dirty="0" smtClean="0">
            <a:solidFill>
              <a:schemeClr val="tx2">
                <a:lumMod val="50000"/>
              </a:schemeClr>
            </a:solidFill>
          </a:endParaRPr>
        </a:p>
        <a:p>
          <a:r>
            <a:rPr lang="en-US" sz="2800" dirty="0" smtClean="0">
              <a:solidFill>
                <a:schemeClr val="tx2">
                  <a:lumMod val="50000"/>
                </a:schemeClr>
              </a:solidFill>
            </a:rPr>
            <a:t>Put couscous and add sauce </a:t>
          </a:r>
        </a:p>
        <a:p>
          <a:r>
            <a:rPr lang="en-US" sz="2800" dirty="0" smtClean="0">
              <a:solidFill>
                <a:schemeClr val="tx2">
                  <a:lumMod val="50000"/>
                </a:schemeClr>
              </a:solidFill>
            </a:rPr>
            <a:t>tell it is soaked enough </a:t>
          </a:r>
          <a:endParaRPr lang="fr-FR" sz="2800" dirty="0">
            <a:solidFill>
              <a:schemeClr val="tx2">
                <a:lumMod val="50000"/>
              </a:schemeClr>
            </a:solidFill>
          </a:endParaRPr>
        </a:p>
      </dgm:t>
    </dgm:pt>
    <dgm:pt modelId="{41ADF5EC-D209-4485-9957-60A5A699A889}" type="parTrans" cxnId="{40C571F9-EE48-4321-BD80-A305CC0E8D65}">
      <dgm:prSet/>
      <dgm:spPr/>
      <dgm:t>
        <a:bodyPr/>
        <a:lstStyle/>
        <a:p>
          <a:endParaRPr lang="fr-FR"/>
        </a:p>
      </dgm:t>
    </dgm:pt>
    <dgm:pt modelId="{604452D9-657F-4BE8-83D9-2BC0AC144FFF}" type="sibTrans" cxnId="{40C571F9-EE48-4321-BD80-A305CC0E8D65}">
      <dgm:prSet/>
      <dgm:spPr/>
      <dgm:t>
        <a:bodyPr/>
        <a:lstStyle/>
        <a:p>
          <a:endParaRPr lang="fr-FR"/>
        </a:p>
      </dgm:t>
    </dgm:pt>
    <dgm:pt modelId="{8F704AAB-ED83-4B76-8E5D-057C6C7FE320}">
      <dgm:prSet custT="1"/>
      <dgm:spPr/>
      <dgm:t>
        <a:bodyPr/>
        <a:lstStyle/>
        <a:p>
          <a:r>
            <a:rPr lang="en-US" sz="2800" dirty="0" smtClean="0">
              <a:solidFill>
                <a:schemeClr val="tx2">
                  <a:lumMod val="50000"/>
                </a:schemeClr>
              </a:solidFill>
            </a:rPr>
            <a:t>add the meat in the middle</a:t>
          </a:r>
          <a:endParaRPr lang="fr-FR" sz="2800" dirty="0">
            <a:solidFill>
              <a:schemeClr val="tx2">
                <a:lumMod val="50000"/>
              </a:schemeClr>
            </a:solidFill>
          </a:endParaRPr>
        </a:p>
      </dgm:t>
    </dgm:pt>
    <dgm:pt modelId="{12620EFC-7899-4F8E-829B-BDADE0D73CB4}" type="parTrans" cxnId="{6D2EC43C-AD30-4A68-8D76-B438BD26BC71}">
      <dgm:prSet/>
      <dgm:spPr/>
      <dgm:t>
        <a:bodyPr/>
        <a:lstStyle/>
        <a:p>
          <a:endParaRPr lang="fr-FR"/>
        </a:p>
      </dgm:t>
    </dgm:pt>
    <dgm:pt modelId="{4D8EC9C7-4FFA-4E66-8BC0-2CAE1F7B431C}" type="sibTrans" cxnId="{6D2EC43C-AD30-4A68-8D76-B438BD26BC71}">
      <dgm:prSet/>
      <dgm:spPr/>
      <dgm:t>
        <a:bodyPr/>
        <a:lstStyle/>
        <a:p>
          <a:endParaRPr lang="fr-FR"/>
        </a:p>
      </dgm:t>
    </dgm:pt>
    <dgm:pt modelId="{B1126483-F9E4-41D1-A9CA-75D9AB11D7EA}">
      <dgm:prSet custT="1"/>
      <dgm:spPr/>
      <dgm:t>
        <a:bodyPr/>
        <a:lstStyle/>
        <a:p>
          <a:r>
            <a:rPr lang="fr-FR" sz="2800" dirty="0" smtClean="0">
              <a:solidFill>
                <a:schemeClr val="tx2">
                  <a:lumMod val="50000"/>
                </a:schemeClr>
              </a:solidFill>
            </a:rPr>
            <a:t>And finally add chickpeas</a:t>
          </a:r>
          <a:endParaRPr lang="fr-FR" sz="2800" dirty="0">
            <a:solidFill>
              <a:schemeClr val="tx2">
                <a:lumMod val="50000"/>
              </a:schemeClr>
            </a:solidFill>
          </a:endParaRPr>
        </a:p>
      </dgm:t>
    </dgm:pt>
    <dgm:pt modelId="{431C5CC1-94EA-429C-B127-9E27D1DAFE99}" type="parTrans" cxnId="{0F349F3F-5442-43FC-AA47-D1FA055D38C1}">
      <dgm:prSet/>
      <dgm:spPr/>
      <dgm:t>
        <a:bodyPr/>
        <a:lstStyle/>
        <a:p>
          <a:endParaRPr lang="fr-FR"/>
        </a:p>
      </dgm:t>
    </dgm:pt>
    <dgm:pt modelId="{DB1FEF71-F115-40CB-9966-32503385A9BC}" type="sibTrans" cxnId="{0F349F3F-5442-43FC-AA47-D1FA055D38C1}">
      <dgm:prSet/>
      <dgm:spPr/>
      <dgm:t>
        <a:bodyPr/>
        <a:lstStyle/>
        <a:p>
          <a:endParaRPr lang="fr-FR"/>
        </a:p>
      </dgm:t>
    </dgm:pt>
    <dgm:pt modelId="{4FA801C4-76B3-47EF-8236-BD1E5D8F6D1D}">
      <dgm:prSet custT="1"/>
      <dgm:spPr/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endParaRPr lang="en-US" sz="2400" dirty="0" smtClean="0">
            <a:solidFill>
              <a:schemeClr val="tx2">
                <a:lumMod val="50000"/>
              </a:schemeClr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2400" dirty="0" smtClean="0">
              <a:solidFill>
                <a:schemeClr val="tx2">
                  <a:lumMod val="50000"/>
                </a:schemeClr>
              </a:solidFill>
            </a:rPr>
            <a:t>then place the vegetables 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400" dirty="0" smtClean="0">
              <a:solidFill>
                <a:schemeClr val="tx2">
                  <a:lumMod val="50000"/>
                </a:schemeClr>
              </a:solidFill>
            </a:rPr>
            <a:t>decoratively on top of the meat </a:t>
          </a:r>
          <a:endParaRPr lang="fr-FR" sz="2400" dirty="0">
            <a:solidFill>
              <a:schemeClr val="tx2">
                <a:lumMod val="50000"/>
              </a:schemeClr>
            </a:solidFill>
          </a:endParaRPr>
        </a:p>
      </dgm:t>
    </dgm:pt>
    <dgm:pt modelId="{EA835732-EDDE-49D4-9FC4-543C1828A224}" type="sibTrans" cxnId="{38D3C6C0-8D45-497C-A65D-0EF748D8E2CF}">
      <dgm:prSet/>
      <dgm:spPr/>
      <dgm:t>
        <a:bodyPr/>
        <a:lstStyle/>
        <a:p>
          <a:endParaRPr lang="fr-FR"/>
        </a:p>
      </dgm:t>
    </dgm:pt>
    <dgm:pt modelId="{0B687D5E-E7F1-4107-A0FE-65FD0323F940}" type="parTrans" cxnId="{38D3C6C0-8D45-497C-A65D-0EF748D8E2CF}">
      <dgm:prSet/>
      <dgm:spPr/>
      <dgm:t>
        <a:bodyPr/>
        <a:lstStyle/>
        <a:p>
          <a:endParaRPr lang="fr-FR"/>
        </a:p>
      </dgm:t>
    </dgm:pt>
    <dgm:pt modelId="{9FCFF2BE-76E5-4096-9C82-0254AF3FDA57}" type="pres">
      <dgm:prSet presAssocID="{FDCF7383-8161-461A-A4CF-702B17C9B95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1ED1F79F-0E53-472C-BE19-C74DAC48CB0A}" type="pres">
      <dgm:prSet presAssocID="{FCFF8FAC-2C77-49F2-8FFD-A3FD13001EBD}" presName="thickLine" presStyleLbl="alignNode1" presStyleIdx="0" presStyleCnt="5"/>
      <dgm:spPr/>
    </dgm:pt>
    <dgm:pt modelId="{C9A473ED-E482-48E8-AB46-EB33F159112F}" type="pres">
      <dgm:prSet presAssocID="{FCFF8FAC-2C77-49F2-8FFD-A3FD13001EBD}" presName="horz1" presStyleCnt="0"/>
      <dgm:spPr/>
    </dgm:pt>
    <dgm:pt modelId="{EA2D1215-DF12-435E-9A2F-14A354CBCB59}" type="pres">
      <dgm:prSet presAssocID="{FCFF8FAC-2C77-49F2-8FFD-A3FD13001EBD}" presName="tx1" presStyleLbl="revTx" presStyleIdx="0" presStyleCnt="5" custScaleY="265414"/>
      <dgm:spPr/>
      <dgm:t>
        <a:bodyPr/>
        <a:lstStyle/>
        <a:p>
          <a:endParaRPr lang="fr-FR"/>
        </a:p>
      </dgm:t>
    </dgm:pt>
    <dgm:pt modelId="{32807CE7-54EC-4BF7-B244-1AE3332FDC84}" type="pres">
      <dgm:prSet presAssocID="{FCFF8FAC-2C77-49F2-8FFD-A3FD13001EBD}" presName="vert1" presStyleCnt="0"/>
      <dgm:spPr/>
    </dgm:pt>
    <dgm:pt modelId="{4DAAF210-7367-42F1-A058-4C2948BF9CF8}" type="pres">
      <dgm:prSet presAssocID="{CC6C2170-F82D-4DE8-BE5F-F9A690419ADA}" presName="thickLine" presStyleLbl="alignNode1" presStyleIdx="1" presStyleCnt="5" custLinFactNeighborX="-466" custLinFactNeighborY="-93482"/>
      <dgm:spPr/>
    </dgm:pt>
    <dgm:pt modelId="{3386D4A1-694E-4CB3-8D97-9155222BB6E6}" type="pres">
      <dgm:prSet presAssocID="{CC6C2170-F82D-4DE8-BE5F-F9A690419ADA}" presName="horz1" presStyleCnt="0"/>
      <dgm:spPr/>
    </dgm:pt>
    <dgm:pt modelId="{5DA06D4F-6D84-48C0-8DAE-C1EBF986105E}" type="pres">
      <dgm:prSet presAssocID="{CC6C2170-F82D-4DE8-BE5F-F9A690419ADA}" presName="tx1" presStyleLbl="revTx" presStyleIdx="1" presStyleCnt="5" custScaleY="92277" custLinFactNeighborX="6" custLinFactNeighborY="-84188"/>
      <dgm:spPr/>
      <dgm:t>
        <a:bodyPr/>
        <a:lstStyle/>
        <a:p>
          <a:endParaRPr lang="fr-FR"/>
        </a:p>
      </dgm:t>
    </dgm:pt>
    <dgm:pt modelId="{CD22C64C-CEE0-439C-BE86-6A7D538E35E6}" type="pres">
      <dgm:prSet presAssocID="{CC6C2170-F82D-4DE8-BE5F-F9A690419ADA}" presName="vert1" presStyleCnt="0"/>
      <dgm:spPr/>
    </dgm:pt>
    <dgm:pt modelId="{E9582E03-8B26-48C1-A996-B33ABC786BD2}" type="pres">
      <dgm:prSet presAssocID="{8F704AAB-ED83-4B76-8E5D-057C6C7FE320}" presName="thickLine" presStyleLbl="alignNode1" presStyleIdx="2" presStyleCnt="5" custLinFactNeighborX="-466" custLinFactNeighborY="-75713"/>
      <dgm:spPr/>
    </dgm:pt>
    <dgm:pt modelId="{ED01228A-8C6C-47E6-8B54-3BEAC4C45682}" type="pres">
      <dgm:prSet presAssocID="{8F704AAB-ED83-4B76-8E5D-057C6C7FE320}" presName="horz1" presStyleCnt="0"/>
      <dgm:spPr/>
    </dgm:pt>
    <dgm:pt modelId="{D43EB287-808C-4768-9D46-FC9E803630C8}" type="pres">
      <dgm:prSet presAssocID="{8F704AAB-ED83-4B76-8E5D-057C6C7FE320}" presName="tx1" presStyleLbl="revTx" presStyleIdx="2" presStyleCnt="5" custFlipVert="0" custScaleY="106500" custLinFactY="-93806" custLinFactNeighborY="-100000"/>
      <dgm:spPr/>
      <dgm:t>
        <a:bodyPr/>
        <a:lstStyle/>
        <a:p>
          <a:endParaRPr lang="fr-FR"/>
        </a:p>
      </dgm:t>
    </dgm:pt>
    <dgm:pt modelId="{0EC1BCBF-FBC5-4B68-B2DD-3EB07031920B}" type="pres">
      <dgm:prSet presAssocID="{8F704AAB-ED83-4B76-8E5D-057C6C7FE320}" presName="vert1" presStyleCnt="0"/>
      <dgm:spPr/>
    </dgm:pt>
    <dgm:pt modelId="{C31A5F10-F537-4D88-B88B-CA0F2A1E44E6}" type="pres">
      <dgm:prSet presAssocID="{4FA801C4-76B3-47EF-8236-BD1E5D8F6D1D}" presName="thickLine" presStyleLbl="alignNode1" presStyleIdx="3" presStyleCnt="5" custLinFactNeighborX="-12" custLinFactNeighborY="23675"/>
      <dgm:spPr/>
    </dgm:pt>
    <dgm:pt modelId="{E17CC209-098F-4140-9338-13C90AA5D470}" type="pres">
      <dgm:prSet presAssocID="{4FA801C4-76B3-47EF-8236-BD1E5D8F6D1D}" presName="horz1" presStyleCnt="0"/>
      <dgm:spPr/>
    </dgm:pt>
    <dgm:pt modelId="{A208FDFA-198F-4317-9B3F-D138565E7F3E}" type="pres">
      <dgm:prSet presAssocID="{4FA801C4-76B3-47EF-8236-BD1E5D8F6D1D}" presName="tx1" presStyleLbl="revTx" presStyleIdx="3" presStyleCnt="5" custScaleY="301779"/>
      <dgm:spPr/>
      <dgm:t>
        <a:bodyPr/>
        <a:lstStyle/>
        <a:p>
          <a:endParaRPr lang="fr-FR"/>
        </a:p>
      </dgm:t>
    </dgm:pt>
    <dgm:pt modelId="{54B7588C-E981-4117-82FA-FDF0637F5039}" type="pres">
      <dgm:prSet presAssocID="{4FA801C4-76B3-47EF-8236-BD1E5D8F6D1D}" presName="vert1" presStyleCnt="0"/>
      <dgm:spPr/>
    </dgm:pt>
    <dgm:pt modelId="{15DD8AD4-332D-427C-8409-242525D69412}" type="pres">
      <dgm:prSet presAssocID="{B1126483-F9E4-41D1-A9CA-75D9AB11D7EA}" presName="thickLine" presStyleLbl="alignNode1" presStyleIdx="4" presStyleCnt="5"/>
      <dgm:spPr/>
    </dgm:pt>
    <dgm:pt modelId="{34C519AA-0C92-43DC-BFBE-9DCBAB2D90AE}" type="pres">
      <dgm:prSet presAssocID="{B1126483-F9E4-41D1-A9CA-75D9AB11D7EA}" presName="horz1" presStyleCnt="0"/>
      <dgm:spPr/>
    </dgm:pt>
    <dgm:pt modelId="{A64FF5F4-371B-4F28-B36E-202BDBDF456D}" type="pres">
      <dgm:prSet presAssocID="{B1126483-F9E4-41D1-A9CA-75D9AB11D7EA}" presName="tx1" presStyleLbl="revTx" presStyleIdx="4" presStyleCnt="5"/>
      <dgm:spPr/>
      <dgm:t>
        <a:bodyPr/>
        <a:lstStyle/>
        <a:p>
          <a:endParaRPr lang="fr-FR"/>
        </a:p>
      </dgm:t>
    </dgm:pt>
    <dgm:pt modelId="{276512DF-C330-47A8-9854-E0F0B38F1407}" type="pres">
      <dgm:prSet presAssocID="{B1126483-F9E4-41D1-A9CA-75D9AB11D7EA}" presName="vert1" presStyleCnt="0"/>
      <dgm:spPr/>
    </dgm:pt>
  </dgm:ptLst>
  <dgm:cxnLst>
    <dgm:cxn modelId="{6D2EC43C-AD30-4A68-8D76-B438BD26BC71}" srcId="{FDCF7383-8161-461A-A4CF-702B17C9B95F}" destId="{8F704AAB-ED83-4B76-8E5D-057C6C7FE320}" srcOrd="2" destOrd="0" parTransId="{12620EFC-7899-4F8E-829B-BDADE0D73CB4}" sibTransId="{4D8EC9C7-4FFA-4E66-8BC0-2CAE1F7B431C}"/>
    <dgm:cxn modelId="{0F349F3F-5442-43FC-AA47-D1FA055D38C1}" srcId="{FDCF7383-8161-461A-A4CF-702B17C9B95F}" destId="{B1126483-F9E4-41D1-A9CA-75D9AB11D7EA}" srcOrd="4" destOrd="0" parTransId="{431C5CC1-94EA-429C-B127-9E27D1DAFE99}" sibTransId="{DB1FEF71-F115-40CB-9966-32503385A9BC}"/>
    <dgm:cxn modelId="{40C571F9-EE48-4321-BD80-A305CC0E8D65}" srcId="{FDCF7383-8161-461A-A4CF-702B17C9B95F}" destId="{CC6C2170-F82D-4DE8-BE5F-F9A690419ADA}" srcOrd="1" destOrd="0" parTransId="{41ADF5EC-D209-4485-9957-60A5A699A889}" sibTransId="{604452D9-657F-4BE8-83D9-2BC0AC144FFF}"/>
    <dgm:cxn modelId="{192AD5D0-7A70-4E1C-904A-82FEAD902061}" type="presOf" srcId="{FCFF8FAC-2C77-49F2-8FFD-A3FD13001EBD}" destId="{EA2D1215-DF12-435E-9A2F-14A354CBCB59}" srcOrd="0" destOrd="0" presId="urn:microsoft.com/office/officeart/2008/layout/LinedList"/>
    <dgm:cxn modelId="{5A3DCC42-3173-4EEF-80B4-5E5D6341E26D}" type="presOf" srcId="{8F704AAB-ED83-4B76-8E5D-057C6C7FE320}" destId="{D43EB287-808C-4768-9D46-FC9E803630C8}" srcOrd="0" destOrd="0" presId="urn:microsoft.com/office/officeart/2008/layout/LinedList"/>
    <dgm:cxn modelId="{6A6595B1-42B0-4372-8EF3-3D6FAE0CECB3}" type="presOf" srcId="{4FA801C4-76B3-47EF-8236-BD1E5D8F6D1D}" destId="{A208FDFA-198F-4317-9B3F-D138565E7F3E}" srcOrd="0" destOrd="0" presId="urn:microsoft.com/office/officeart/2008/layout/LinedList"/>
    <dgm:cxn modelId="{38D3C6C0-8D45-497C-A65D-0EF748D8E2CF}" srcId="{FDCF7383-8161-461A-A4CF-702B17C9B95F}" destId="{4FA801C4-76B3-47EF-8236-BD1E5D8F6D1D}" srcOrd="3" destOrd="0" parTransId="{0B687D5E-E7F1-4107-A0FE-65FD0323F940}" sibTransId="{EA835732-EDDE-49D4-9FC4-543C1828A224}"/>
    <dgm:cxn modelId="{28236338-6824-426D-A9BC-4CAB7323AA03}" type="presOf" srcId="{FDCF7383-8161-461A-A4CF-702B17C9B95F}" destId="{9FCFF2BE-76E5-4096-9C82-0254AF3FDA57}" srcOrd="0" destOrd="0" presId="urn:microsoft.com/office/officeart/2008/layout/LinedList"/>
    <dgm:cxn modelId="{6F3D4263-CCE0-4ABD-BDB5-534F63ED93C3}" type="presOf" srcId="{CC6C2170-F82D-4DE8-BE5F-F9A690419ADA}" destId="{5DA06D4F-6D84-48C0-8DAE-C1EBF986105E}" srcOrd="0" destOrd="0" presId="urn:microsoft.com/office/officeart/2008/layout/LinedList"/>
    <dgm:cxn modelId="{F43753CF-EE82-4308-B349-C946CE28CE3D}" srcId="{FDCF7383-8161-461A-A4CF-702B17C9B95F}" destId="{FCFF8FAC-2C77-49F2-8FFD-A3FD13001EBD}" srcOrd="0" destOrd="0" parTransId="{B18979DF-B372-4897-B18E-34C7D75C180E}" sibTransId="{7B6FA474-25FF-44EC-9005-6E5077480A05}"/>
    <dgm:cxn modelId="{EA650F8D-8B3A-4D6A-B5A0-93AB1E488B64}" type="presOf" srcId="{B1126483-F9E4-41D1-A9CA-75D9AB11D7EA}" destId="{A64FF5F4-371B-4F28-B36E-202BDBDF456D}" srcOrd="0" destOrd="0" presId="urn:microsoft.com/office/officeart/2008/layout/LinedList"/>
    <dgm:cxn modelId="{FEFD7F24-07A5-4DEB-883C-463397C3DB68}" type="presParOf" srcId="{9FCFF2BE-76E5-4096-9C82-0254AF3FDA57}" destId="{1ED1F79F-0E53-472C-BE19-C74DAC48CB0A}" srcOrd="0" destOrd="0" presId="urn:microsoft.com/office/officeart/2008/layout/LinedList"/>
    <dgm:cxn modelId="{CDAC4E00-75AA-4375-AA09-B088F6D7B42F}" type="presParOf" srcId="{9FCFF2BE-76E5-4096-9C82-0254AF3FDA57}" destId="{C9A473ED-E482-48E8-AB46-EB33F159112F}" srcOrd="1" destOrd="0" presId="urn:microsoft.com/office/officeart/2008/layout/LinedList"/>
    <dgm:cxn modelId="{B7536B8C-F827-453D-9240-52B2A193ABA3}" type="presParOf" srcId="{C9A473ED-E482-48E8-AB46-EB33F159112F}" destId="{EA2D1215-DF12-435E-9A2F-14A354CBCB59}" srcOrd="0" destOrd="0" presId="urn:microsoft.com/office/officeart/2008/layout/LinedList"/>
    <dgm:cxn modelId="{D51947E1-A724-4AD8-A626-981260385B33}" type="presParOf" srcId="{C9A473ED-E482-48E8-AB46-EB33F159112F}" destId="{32807CE7-54EC-4BF7-B244-1AE3332FDC84}" srcOrd="1" destOrd="0" presId="urn:microsoft.com/office/officeart/2008/layout/LinedList"/>
    <dgm:cxn modelId="{51015C45-EAB5-409E-852C-CB40545B96C2}" type="presParOf" srcId="{9FCFF2BE-76E5-4096-9C82-0254AF3FDA57}" destId="{4DAAF210-7367-42F1-A058-4C2948BF9CF8}" srcOrd="2" destOrd="0" presId="urn:microsoft.com/office/officeart/2008/layout/LinedList"/>
    <dgm:cxn modelId="{0530716F-DFF0-41EC-8B53-ADF3A7963372}" type="presParOf" srcId="{9FCFF2BE-76E5-4096-9C82-0254AF3FDA57}" destId="{3386D4A1-694E-4CB3-8D97-9155222BB6E6}" srcOrd="3" destOrd="0" presId="urn:microsoft.com/office/officeart/2008/layout/LinedList"/>
    <dgm:cxn modelId="{0452C9CE-5E4A-42BE-96DA-B27D103F2D2A}" type="presParOf" srcId="{3386D4A1-694E-4CB3-8D97-9155222BB6E6}" destId="{5DA06D4F-6D84-48C0-8DAE-C1EBF986105E}" srcOrd="0" destOrd="0" presId="urn:microsoft.com/office/officeart/2008/layout/LinedList"/>
    <dgm:cxn modelId="{069CAF4E-11B9-49E1-8E15-BDFBEC883878}" type="presParOf" srcId="{3386D4A1-694E-4CB3-8D97-9155222BB6E6}" destId="{CD22C64C-CEE0-439C-BE86-6A7D538E35E6}" srcOrd="1" destOrd="0" presId="urn:microsoft.com/office/officeart/2008/layout/LinedList"/>
    <dgm:cxn modelId="{BA716821-BB32-4BC5-B773-133C32BA6859}" type="presParOf" srcId="{9FCFF2BE-76E5-4096-9C82-0254AF3FDA57}" destId="{E9582E03-8B26-48C1-A996-B33ABC786BD2}" srcOrd="4" destOrd="0" presId="urn:microsoft.com/office/officeart/2008/layout/LinedList"/>
    <dgm:cxn modelId="{0D0049D9-347D-4015-A005-809B7437B41C}" type="presParOf" srcId="{9FCFF2BE-76E5-4096-9C82-0254AF3FDA57}" destId="{ED01228A-8C6C-47E6-8B54-3BEAC4C45682}" srcOrd="5" destOrd="0" presId="urn:microsoft.com/office/officeart/2008/layout/LinedList"/>
    <dgm:cxn modelId="{431B0EC5-BAFC-4003-87F1-FFBA85ECCEF8}" type="presParOf" srcId="{ED01228A-8C6C-47E6-8B54-3BEAC4C45682}" destId="{D43EB287-808C-4768-9D46-FC9E803630C8}" srcOrd="0" destOrd="0" presId="urn:microsoft.com/office/officeart/2008/layout/LinedList"/>
    <dgm:cxn modelId="{8E59B8AE-B11D-4AA8-B888-08C8D2298565}" type="presParOf" srcId="{ED01228A-8C6C-47E6-8B54-3BEAC4C45682}" destId="{0EC1BCBF-FBC5-4B68-B2DD-3EB07031920B}" srcOrd="1" destOrd="0" presId="urn:microsoft.com/office/officeart/2008/layout/LinedList"/>
    <dgm:cxn modelId="{CA955E35-F8FD-434F-809A-27679A02608A}" type="presParOf" srcId="{9FCFF2BE-76E5-4096-9C82-0254AF3FDA57}" destId="{C31A5F10-F537-4D88-B88B-CA0F2A1E44E6}" srcOrd="6" destOrd="0" presId="urn:microsoft.com/office/officeart/2008/layout/LinedList"/>
    <dgm:cxn modelId="{004E62A4-3935-4425-8C26-4687C4F1AD0B}" type="presParOf" srcId="{9FCFF2BE-76E5-4096-9C82-0254AF3FDA57}" destId="{E17CC209-098F-4140-9338-13C90AA5D470}" srcOrd="7" destOrd="0" presId="urn:microsoft.com/office/officeart/2008/layout/LinedList"/>
    <dgm:cxn modelId="{FE1FAAC6-FCAE-49D0-86B9-8C67C791403C}" type="presParOf" srcId="{E17CC209-098F-4140-9338-13C90AA5D470}" destId="{A208FDFA-198F-4317-9B3F-D138565E7F3E}" srcOrd="0" destOrd="0" presId="urn:microsoft.com/office/officeart/2008/layout/LinedList"/>
    <dgm:cxn modelId="{C17CEF7F-BBF2-4A9B-9A1B-C524BB546240}" type="presParOf" srcId="{E17CC209-098F-4140-9338-13C90AA5D470}" destId="{54B7588C-E981-4117-82FA-FDF0637F5039}" srcOrd="1" destOrd="0" presId="urn:microsoft.com/office/officeart/2008/layout/LinedList"/>
    <dgm:cxn modelId="{8ED59903-4E08-43EE-9B2E-1068D78D9AB0}" type="presParOf" srcId="{9FCFF2BE-76E5-4096-9C82-0254AF3FDA57}" destId="{15DD8AD4-332D-427C-8409-242525D69412}" srcOrd="8" destOrd="0" presId="urn:microsoft.com/office/officeart/2008/layout/LinedList"/>
    <dgm:cxn modelId="{3473D17C-61D7-418D-B15E-19EA49257DA6}" type="presParOf" srcId="{9FCFF2BE-76E5-4096-9C82-0254AF3FDA57}" destId="{34C519AA-0C92-43DC-BFBE-9DCBAB2D90AE}" srcOrd="9" destOrd="0" presId="urn:microsoft.com/office/officeart/2008/layout/LinedList"/>
    <dgm:cxn modelId="{B95D6194-D39C-4C57-9F50-1B1E6128E81E}" type="presParOf" srcId="{34C519AA-0C92-43DC-BFBE-9DCBAB2D90AE}" destId="{A64FF5F4-371B-4F28-B36E-202BDBDF456D}" srcOrd="0" destOrd="0" presId="urn:microsoft.com/office/officeart/2008/layout/LinedList"/>
    <dgm:cxn modelId="{D5CF45A5-16B2-41D1-A998-95BC76EC2751}" type="presParOf" srcId="{34C519AA-0C92-43DC-BFBE-9DCBAB2D90AE}" destId="{276512DF-C330-47A8-9854-E0F0B38F14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467B77-F509-427C-919B-3BBB8C17BEAB}">
      <dsp:nvSpPr>
        <dsp:cNvPr id="0" name=""/>
        <dsp:cNvSpPr/>
      </dsp:nvSpPr>
      <dsp:spPr>
        <a:xfrm>
          <a:off x="0" y="209092"/>
          <a:ext cx="438912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baseline="0" dirty="0" smtClean="0">
              <a:latin typeface="Arial Rounded MT Bold" panose="020F0704030504030204" pitchFamily="34" charset="0"/>
            </a:rPr>
            <a:t>Couscous</a:t>
          </a:r>
          <a:r>
            <a:rPr lang="fr-FR" sz="5500" kern="1200" baseline="0" dirty="0" smtClean="0"/>
            <a:t> :</a:t>
          </a:r>
          <a:endParaRPr lang="fr-FR" sz="5500" kern="1200" dirty="0"/>
        </a:p>
      </dsp:txBody>
      <dsp:txXfrm>
        <a:off x="0" y="209092"/>
        <a:ext cx="4389120" cy="131917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67F965-32E0-473C-BE83-94B31E33F5BF}">
      <dsp:nvSpPr>
        <dsp:cNvPr id="0" name=""/>
        <dsp:cNvSpPr/>
      </dsp:nvSpPr>
      <dsp:spPr>
        <a:xfrm>
          <a:off x="0" y="747"/>
          <a:ext cx="3750733" cy="879785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dirty="0" smtClean="0">
              <a:latin typeface="Arial Rounded MT Bold" panose="020F0704030504030204" pitchFamily="34" charset="0"/>
            </a:rPr>
            <a:t>Occasion</a:t>
          </a:r>
          <a:r>
            <a:rPr lang="fr-FR" sz="4800" kern="1200" dirty="0" smtClean="0"/>
            <a:t> :</a:t>
          </a:r>
          <a:endParaRPr lang="fr-FR" sz="4800" kern="1200" dirty="0"/>
        </a:p>
      </dsp:txBody>
      <dsp:txXfrm>
        <a:off x="0" y="747"/>
        <a:ext cx="3750733" cy="87978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07861A-CE89-4863-B4DF-E781C322AE79}">
      <dsp:nvSpPr>
        <dsp:cNvPr id="0" name=""/>
        <dsp:cNvSpPr/>
      </dsp:nvSpPr>
      <dsp:spPr>
        <a:xfrm>
          <a:off x="0" y="8653"/>
          <a:ext cx="5477933" cy="115127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800" kern="1200" baseline="0" dirty="0" err="1" smtClean="0">
              <a:latin typeface="Arial Rounded MT Bold" panose="020F0704030504030204" pitchFamily="34" charset="0"/>
            </a:rPr>
            <a:t>Recipe</a:t>
          </a:r>
          <a:r>
            <a:rPr lang="fr-FR" sz="4800" kern="1200" baseline="0" dirty="0" smtClean="0">
              <a:latin typeface="Arial Rounded MT Bold" panose="020F0704030504030204" pitchFamily="34" charset="0"/>
            </a:rPr>
            <a:t>:</a:t>
          </a:r>
          <a:endParaRPr lang="fr-FR" sz="4800" kern="1200" dirty="0">
            <a:latin typeface="Arial Rounded MT Bold" panose="020F0704030504030204" pitchFamily="34" charset="0"/>
          </a:endParaRPr>
        </a:p>
      </dsp:txBody>
      <dsp:txXfrm>
        <a:off x="0" y="8653"/>
        <a:ext cx="5477933" cy="115127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991088-10DA-4E56-AB22-F9FB97CE88E7}">
      <dsp:nvSpPr>
        <dsp:cNvPr id="0" name=""/>
        <dsp:cNvSpPr/>
      </dsp:nvSpPr>
      <dsp:spPr>
        <a:xfrm>
          <a:off x="0" y="0"/>
          <a:ext cx="5385139" cy="136714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l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700" kern="1200" dirty="0" err="1" smtClean="0">
              <a:latin typeface="Arial Rounded MT Bold" panose="020F0704030504030204" pitchFamily="34" charset="0"/>
            </a:rPr>
            <a:t>Presentation</a:t>
          </a:r>
          <a:r>
            <a:rPr lang="fr-FR" sz="5700" kern="1200" dirty="0" smtClean="0">
              <a:latin typeface="Arial Rounded MT Bold" panose="020F0704030504030204" pitchFamily="34" charset="0"/>
            </a:rPr>
            <a:t>:</a:t>
          </a:r>
          <a:endParaRPr lang="fr-FR" sz="5700" kern="1200" dirty="0">
            <a:latin typeface="Arial Rounded MT Bold" panose="020F0704030504030204" pitchFamily="34" charset="0"/>
          </a:endParaRPr>
        </a:p>
      </dsp:txBody>
      <dsp:txXfrm>
        <a:off x="0" y="0"/>
        <a:ext cx="5385139" cy="136714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D1F79F-0E53-472C-BE19-C74DAC48CB0A}">
      <dsp:nvSpPr>
        <dsp:cNvPr id="0" name=""/>
        <dsp:cNvSpPr/>
      </dsp:nvSpPr>
      <dsp:spPr>
        <a:xfrm>
          <a:off x="0" y="2582"/>
          <a:ext cx="55274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2D1215-DF12-435E-9A2F-14A354CBCB59}">
      <dsp:nvSpPr>
        <dsp:cNvPr id="0" name=""/>
        <dsp:cNvSpPr/>
      </dsp:nvSpPr>
      <dsp:spPr>
        <a:xfrm>
          <a:off x="0" y="2582"/>
          <a:ext cx="5522024" cy="1509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2">
                  <a:lumMod val="50000"/>
                </a:schemeClr>
              </a:solidFill>
            </a:rPr>
            <a:t>A Large dish or “Gasaa” in Moroccan Darija</a:t>
          </a:r>
          <a:endParaRPr lang="fr-FR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2582"/>
        <a:ext cx="5522024" cy="1509132"/>
      </dsp:txXfrm>
    </dsp:sp>
    <dsp:sp modelId="{4DAAF210-7367-42F1-A058-4C2948BF9CF8}">
      <dsp:nvSpPr>
        <dsp:cNvPr id="0" name=""/>
        <dsp:cNvSpPr/>
      </dsp:nvSpPr>
      <dsp:spPr>
        <a:xfrm>
          <a:off x="0" y="1021230"/>
          <a:ext cx="55274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A06D4F-6D84-48C0-8DAE-C1EBF986105E}">
      <dsp:nvSpPr>
        <dsp:cNvPr id="0" name=""/>
        <dsp:cNvSpPr/>
      </dsp:nvSpPr>
      <dsp:spPr>
        <a:xfrm>
          <a:off x="0" y="1033025"/>
          <a:ext cx="5527422" cy="524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2">
                  <a:lumMod val="50000"/>
                </a:schemeClr>
              </a:solidFill>
            </a:rPr>
            <a:t>Put couscous and add sauce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2">
                  <a:lumMod val="50000"/>
                </a:schemeClr>
              </a:solidFill>
            </a:rPr>
            <a:t>tell it is soaked enough </a:t>
          </a:r>
          <a:endParaRPr lang="fr-FR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1033025"/>
        <a:ext cx="5527422" cy="524682"/>
      </dsp:txXfrm>
    </dsp:sp>
    <dsp:sp modelId="{E9582E03-8B26-48C1-A996-B33ABC786BD2}">
      <dsp:nvSpPr>
        <dsp:cNvPr id="0" name=""/>
        <dsp:cNvSpPr/>
      </dsp:nvSpPr>
      <dsp:spPr>
        <a:xfrm>
          <a:off x="0" y="1577913"/>
          <a:ext cx="55274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EB287-808C-4768-9D46-FC9E803630C8}">
      <dsp:nvSpPr>
        <dsp:cNvPr id="0" name=""/>
        <dsp:cNvSpPr/>
      </dsp:nvSpPr>
      <dsp:spPr>
        <a:xfrm>
          <a:off x="0" y="934425"/>
          <a:ext cx="5522024" cy="6055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chemeClr val="tx2">
                  <a:lumMod val="50000"/>
                </a:schemeClr>
              </a:solidFill>
            </a:rPr>
            <a:t>add the meat in the middle</a:t>
          </a:r>
          <a:endParaRPr lang="fr-FR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934425"/>
        <a:ext cx="5522024" cy="605554"/>
      </dsp:txXfrm>
    </dsp:sp>
    <dsp:sp modelId="{C31A5F10-F537-4D88-B88B-CA0F2A1E44E6}">
      <dsp:nvSpPr>
        <dsp:cNvPr id="0" name=""/>
        <dsp:cNvSpPr/>
      </dsp:nvSpPr>
      <dsp:spPr>
        <a:xfrm>
          <a:off x="0" y="3048191"/>
          <a:ext cx="55274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8FDFA-198F-4317-9B3F-D138565E7F3E}">
      <dsp:nvSpPr>
        <dsp:cNvPr id="0" name=""/>
        <dsp:cNvSpPr/>
      </dsp:nvSpPr>
      <dsp:spPr>
        <a:xfrm>
          <a:off x="0" y="2641951"/>
          <a:ext cx="5522024" cy="1715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200" dirty="0" smtClean="0">
              <a:solidFill>
                <a:schemeClr val="tx2">
                  <a:lumMod val="50000"/>
                </a:schemeClr>
              </a:solidFill>
            </a:rPr>
            <a:t>then place the vegetables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2">
                  <a:lumMod val="50000"/>
                </a:schemeClr>
              </a:solidFill>
            </a:rPr>
            <a:t>decoratively on top of the meat </a:t>
          </a:r>
          <a:endParaRPr lang="fr-FR" sz="2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2641951"/>
        <a:ext cx="5522024" cy="1715901"/>
      </dsp:txXfrm>
    </dsp:sp>
    <dsp:sp modelId="{15DD8AD4-332D-427C-8409-242525D69412}">
      <dsp:nvSpPr>
        <dsp:cNvPr id="0" name=""/>
        <dsp:cNvSpPr/>
      </dsp:nvSpPr>
      <dsp:spPr>
        <a:xfrm>
          <a:off x="0" y="4357853"/>
          <a:ext cx="552742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4FF5F4-371B-4F28-B36E-202BDBDF456D}">
      <dsp:nvSpPr>
        <dsp:cNvPr id="0" name=""/>
        <dsp:cNvSpPr/>
      </dsp:nvSpPr>
      <dsp:spPr>
        <a:xfrm>
          <a:off x="0" y="4357853"/>
          <a:ext cx="5527422" cy="568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tx2">
                  <a:lumMod val="50000"/>
                </a:schemeClr>
              </a:solidFill>
            </a:rPr>
            <a:t>And finally add chickpeas</a:t>
          </a:r>
          <a:endParaRPr lang="fr-FR" sz="2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4357853"/>
        <a:ext cx="5527422" cy="568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8948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028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4531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544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6389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418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3973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289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288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718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743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0D4F8D-0A2E-4B6E-BC5F-6DB2F0BECC4C}" type="datetimeFigureOut">
              <a:rPr lang="fr-FR" smtClean="0"/>
              <a:pPr/>
              <a:t>1/18/23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DA8C702-ED65-4A27-91B5-BB3A134F5A56}" type="slidenum">
              <a:rPr lang="fr-FR" smtClean="0"/>
              <a:pPr/>
              <a:t>‹#›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1940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33" r:id="rId2"/>
    <p:sldLayoutId id="2147484034" r:id="rId3"/>
    <p:sldLayoutId id="2147484035" r:id="rId4"/>
    <p:sldLayoutId id="2147484036" r:id="rId5"/>
    <p:sldLayoutId id="2147484037" r:id="rId6"/>
    <p:sldLayoutId id="2147484038" r:id="rId7"/>
    <p:sldLayoutId id="2147484039" r:id="rId8"/>
    <p:sldLayoutId id="2147484040" r:id="rId9"/>
    <p:sldLayoutId id="2147484041" r:id="rId10"/>
    <p:sldLayoutId id="214748404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5.xml"/><Relationship Id="rId12" Type="http://schemas.openxmlformats.org/officeDocument/2006/relationships/image" Target="../media/image6.jpeg"/><Relationship Id="rId13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diagramData" Target="../diagrams/data5.xml"/><Relationship Id="rId8" Type="http://schemas.openxmlformats.org/officeDocument/2006/relationships/diagramLayout" Target="../diagrams/layout5.xml"/><Relationship Id="rId9" Type="http://schemas.openxmlformats.org/officeDocument/2006/relationships/diagramQuickStyle" Target="../diagrams/quickStyle5.xml"/><Relationship Id="rId10" Type="http://schemas.openxmlformats.org/officeDocument/2006/relationships/diagramColors" Target="../diagrams/colors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3906" y="1880623"/>
            <a:ext cx="8904922" cy="1463040"/>
          </a:xfrm>
        </p:spPr>
        <p:txBody>
          <a:bodyPr>
            <a:noAutofit/>
          </a:bodyPr>
          <a:lstStyle/>
          <a:p>
            <a:pPr algn="ctr"/>
            <a:r>
              <a:rPr lang="fr-FR" sz="7000" b="1" dirty="0" err="1" smtClean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Moroccan</a:t>
            </a:r>
            <a:r>
              <a:rPr lang="fr-FR" sz="7000" b="1" dirty="0" smtClean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 </a:t>
            </a:r>
            <a:r>
              <a:rPr lang="fr-FR" sz="7000" b="1" dirty="0" err="1" smtClean="0">
                <a:solidFill>
                  <a:schemeClr val="tx2">
                    <a:lumMod val="50000"/>
                  </a:schemeClr>
                </a:solidFill>
                <a:latin typeface="Agency FB" panose="020B0503020202020204" pitchFamily="34" charset="0"/>
              </a:rPr>
              <a:t>food</a:t>
            </a:r>
            <a:endParaRPr lang="fr-FR" sz="7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85406" y="4695258"/>
            <a:ext cx="10143868" cy="1175283"/>
          </a:xfrm>
        </p:spPr>
        <p:txBody>
          <a:bodyPr>
            <a:noAutofit/>
          </a:bodyPr>
          <a:lstStyle/>
          <a:p>
            <a:pPr algn="ctr"/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Everything</a:t>
            </a:r>
            <a:r>
              <a:rPr lang="fr-FR" sz="6000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</a:t>
            </a:r>
            <a:r>
              <a:rPr lang="fr-FR" sz="60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about Couscous </a:t>
            </a:r>
            <a:endParaRPr lang="fr-FR" sz="6000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2665041"/>
      </p:ext>
    </p:extLst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>
        <p14:flash/>
      </p:transition>
    </mc:Choice>
    <mc:Fallback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4008552"/>
              </p:ext>
            </p:extLst>
          </p:nvPr>
        </p:nvGraphicFramePr>
        <p:xfrm>
          <a:off x="1024128" y="471509"/>
          <a:ext cx="4389120" cy="173736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609953" y="822325"/>
            <a:ext cx="3888581" cy="5184775"/>
          </a:xfrm>
        </p:spPr>
      </p:pic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1041061" y="2316773"/>
            <a:ext cx="4389120" cy="3762294"/>
          </a:xfrm>
        </p:spPr>
        <p:txBody>
          <a:bodyPr>
            <a:normAutofit fontScale="92500"/>
          </a:bodyPr>
          <a:lstStyle/>
          <a:p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Is the most famous traditional dish that is prepared in </a:t>
            </a:r>
            <a:r>
              <a:rPr lang="fr-FR" sz="3200" dirty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M</a:t>
            </a:r>
            <a:r>
              <a:rPr lang="fr-FR" sz="320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orocco .</a:t>
            </a:r>
          </a:p>
          <a:p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A healthy and tasty dish that contains a mixture of vegetables, spices and meat.</a:t>
            </a:r>
          </a:p>
          <a:p>
            <a:endParaRPr lang="en-US" sz="3200" dirty="0" smtClean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endParaRPr lang="fr-FR" sz="320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22882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5765462" y="2033430"/>
            <a:ext cx="4756578" cy="1737360"/>
          </a:xfrm>
        </p:spPr>
        <p:txBody>
          <a:bodyPr>
            <a:noAutofit/>
          </a:bodyPr>
          <a:lstStyle/>
          <a:p>
            <a:pPr algn="l"/>
            <a:r>
              <a:rPr lang="en-US" sz="3200" cap="none" spc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Usually, Friday is a holy day in Islam and we call it the “ Eid of the believers”.</a:t>
            </a:r>
            <a:br>
              <a:rPr lang="en-US" sz="3200" cap="none" spc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3200" cap="none" spc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3200" cap="none" spc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3200" cap="none" spc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br>
              <a:rPr lang="en-US" sz="3200" cap="none" spc="0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3200" cap="none" spc="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1" name="Espace réservé pour une image 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91933" y="271992"/>
            <a:ext cx="4145734" cy="5773208"/>
          </a:xfrm>
        </p:spPr>
      </p:pic>
      <p:sp>
        <p:nvSpPr>
          <p:cNvPr id="2" name="Espace réservé du texte 1"/>
          <p:cNvSpPr>
            <a:spLocks noGrp="1"/>
          </p:cNvSpPr>
          <p:nvPr>
            <p:ph type="body" sz="half" idx="2"/>
          </p:nvPr>
        </p:nvSpPr>
        <p:spPr>
          <a:xfrm>
            <a:off x="5765461" y="3327400"/>
            <a:ext cx="4389120" cy="2023534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 Vegetable Couscous is prepared in most Moroccan households every Friday, to be eaten after Friday prayers. </a:t>
            </a:r>
            <a:endParaRPr lang="fr-FR" sz="3200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15" name="Diagramme 14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1690433"/>
              </p:ext>
            </p:extLst>
          </p:nvPr>
        </p:nvGraphicFramePr>
        <p:xfrm>
          <a:off x="5706534" y="347133"/>
          <a:ext cx="3750733" cy="88053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095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Graphic spid="1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2585888"/>
              </p:ext>
            </p:extLst>
          </p:nvPr>
        </p:nvGraphicFramePr>
        <p:xfrm>
          <a:off x="304800" y="609599"/>
          <a:ext cx="5477934" cy="115993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4826339" cy="1499616"/>
          </a:xfrm>
        </p:spPr>
        <p:txBody>
          <a:bodyPr>
            <a:noAutofit/>
          </a:bodyPr>
          <a:lstStyle/>
          <a:p>
            <a:r>
              <a:rPr lang="fr-FR" sz="900" dirty="0"/>
              <a:t/>
            </a:r>
            <a:br>
              <a:rPr lang="fr-FR" sz="900" dirty="0"/>
            </a:br>
            <a:r>
              <a:rPr lang="fr-FR" sz="900" dirty="0"/>
              <a:t/>
            </a:r>
            <a:br>
              <a:rPr lang="fr-FR" sz="900" dirty="0"/>
            </a:br>
            <a:r>
              <a:rPr lang="fr-FR" sz="900" dirty="0"/>
              <a:t>    </a:t>
            </a:r>
            <a:r>
              <a:rPr lang="fr-FR" sz="900" dirty="0" smtClean="0"/>
              <a:t> </a:t>
            </a:r>
            <a:r>
              <a:rPr lang="fr-FR" sz="900" dirty="0"/>
              <a:t/>
            </a:r>
            <a:br>
              <a:rPr lang="fr-FR" sz="900" dirty="0"/>
            </a:br>
            <a:r>
              <a:rPr lang="fr-FR" sz="900" dirty="0"/>
              <a:t>   </a:t>
            </a:r>
            <a:br>
              <a:rPr lang="fr-FR" sz="900" dirty="0"/>
            </a:br>
            <a:r>
              <a:rPr lang="fr-FR" sz="900" dirty="0"/>
              <a:t>   </a:t>
            </a:r>
            <a:br>
              <a:rPr lang="fr-FR" sz="900" dirty="0"/>
            </a:br>
            <a:r>
              <a:rPr lang="fr-FR" sz="900" dirty="0"/>
              <a:t>    </a:t>
            </a:r>
            <a:br>
              <a:rPr lang="fr-FR" sz="900" dirty="0"/>
            </a:br>
            <a:r>
              <a:rPr lang="fr-FR" sz="900" dirty="0"/>
              <a:t>    </a:t>
            </a:r>
            <a:br>
              <a:rPr lang="fr-FR" sz="900" dirty="0"/>
            </a:br>
            <a:r>
              <a:rPr lang="fr-FR" sz="900" dirty="0"/>
              <a:t>    </a:t>
            </a:r>
            <a:br>
              <a:rPr lang="fr-FR" sz="900" dirty="0"/>
            </a:br>
            <a:r>
              <a:rPr lang="fr-FR" sz="900" dirty="0"/>
              <a:t>   </a:t>
            </a:r>
            <a:br>
              <a:rPr lang="fr-FR" sz="900" dirty="0"/>
            </a:br>
            <a:r>
              <a:rPr lang="fr-FR" sz="900" dirty="0"/>
              <a:t>    </a:t>
            </a:r>
            <a:br>
              <a:rPr lang="fr-FR" sz="900" dirty="0"/>
            </a:br>
            <a:r>
              <a:rPr lang="fr-FR" sz="900" dirty="0"/>
              <a:t>   </a:t>
            </a:r>
            <a:r>
              <a:rPr lang="fr-FR" sz="900" dirty="0" smtClean="0"/>
              <a:t> </a:t>
            </a:r>
            <a:r>
              <a:rPr lang="fr-FR" sz="900" dirty="0"/>
              <a:t/>
            </a:r>
            <a:br>
              <a:rPr lang="fr-FR" sz="900" dirty="0"/>
            </a:br>
            <a:r>
              <a:rPr lang="fr-FR" sz="900" dirty="0"/>
              <a:t>   </a:t>
            </a:r>
            <a:br>
              <a:rPr lang="fr-FR" sz="900" dirty="0"/>
            </a:br>
            <a:r>
              <a:rPr lang="fr-FR" sz="900" dirty="0"/>
              <a:t/>
            </a:r>
            <a:br>
              <a:rPr lang="fr-FR" sz="900" dirty="0"/>
            </a:br>
            <a:endParaRPr lang="fr-FR" sz="900" dirty="0"/>
          </a:p>
        </p:txBody>
      </p:sp>
      <p:pic>
        <p:nvPicPr>
          <p:cNvPr id="10" name="Espace réservé du contenu 9"/>
          <p:cNvPicPr>
            <a:picLocks noGrp="1" noChangeAspect="1"/>
          </p:cNvPicPr>
          <p:nvPr>
            <p:ph sz="half" idx="2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376584" y="3412067"/>
            <a:ext cx="4476749" cy="3341687"/>
          </a:xfrm>
        </p:spPr>
      </p:pic>
      <p:sp>
        <p:nvSpPr>
          <p:cNvPr id="5" name="Espace réservé du contenu 4"/>
          <p:cNvSpPr>
            <a:spLocks noGrp="1"/>
          </p:cNvSpPr>
          <p:nvPr>
            <p:ph sz="quarter" idx="4"/>
          </p:nvPr>
        </p:nvSpPr>
        <p:spPr>
          <a:xfrm>
            <a:off x="6968067" y="156853"/>
            <a:ext cx="4588934" cy="3187479"/>
          </a:xfrm>
        </p:spPr>
        <p:txBody>
          <a:bodyPr>
            <a:normAutofit lnSpcReduction="10000"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 1 teaspoon of black pepper 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 1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teaspoon of turmeric 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 1 teaspoon of salt 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 1 teaspoon of ginger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 Pinch of saffron threads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 ½ cup of olive oil</a:t>
            </a:r>
          </a:p>
          <a:p>
            <a:pPr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 Enough water (about 3 liters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)</a:t>
            </a:r>
            <a:endParaRPr lang="en-US" dirty="0">
              <a:solidFill>
                <a:schemeClr val="tx2">
                  <a:lumMod val="5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7266" y="1295398"/>
            <a:ext cx="5257801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3200" dirty="0" smtClean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500 g of couscous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1 kg of lamb meat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4 carrots peeled cut lengthwise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3 turnips peeled and cut lengthwise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2 medium squares of pumpkin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Some roughly chopped cabbage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2 zucchinis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1 cup of chickpeas, tinned or soaked overnight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2 tomatoes, grated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1 onion, chopped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Berlin Sans FB" panose="020E0602020502020306" pitchFamily="34" charset="0"/>
              </a:rPr>
              <a:t> 1 tablespoon of chopped cilantro and parsley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513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e 10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7605252"/>
              </p:ext>
            </p:extLst>
          </p:nvPr>
        </p:nvGraphicFramePr>
        <p:xfrm>
          <a:off x="1024128" y="221150"/>
          <a:ext cx="5385139" cy="141291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Diagramme 17"/>
          <p:cNvGraphicFramePr/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202305"/>
              </p:ext>
            </p:extLst>
          </p:nvPr>
        </p:nvGraphicFramePr>
        <p:xfrm>
          <a:off x="399245" y="1549042"/>
          <a:ext cx="5527422" cy="492903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7" name="Espace réservé du contenu 16"/>
          <p:cNvPicPr>
            <a:picLocks noGrp="1" noChangeAspect="1"/>
          </p:cNvPicPr>
          <p:nvPr>
            <p:ph idx="1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049514" y="1481070"/>
            <a:ext cx="4859866" cy="537693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Flèche droite 18"/>
          <p:cNvSpPr/>
          <p:nvPr/>
        </p:nvSpPr>
        <p:spPr>
          <a:xfrm>
            <a:off x="5748866" y="2192863"/>
            <a:ext cx="1845734" cy="33866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254580" y="5792211"/>
            <a:ext cx="3589867" cy="533758"/>
          </a:xfrm>
          <a:prstGeom prst="rect">
            <a:avLst/>
          </a:prstGeom>
        </p:spPr>
      </p:pic>
      <p:sp>
        <p:nvSpPr>
          <p:cNvPr id="21" name="Flèche droite 20"/>
          <p:cNvSpPr/>
          <p:nvPr/>
        </p:nvSpPr>
        <p:spPr>
          <a:xfrm>
            <a:off x="5647265" y="2677554"/>
            <a:ext cx="3458633" cy="355601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2" name="Flèche droite 21"/>
          <p:cNvSpPr/>
          <p:nvPr/>
        </p:nvSpPr>
        <p:spPr>
          <a:xfrm>
            <a:off x="5517047" y="3646378"/>
            <a:ext cx="3327401" cy="330199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23" name="Flèche droite 22"/>
          <p:cNvSpPr/>
          <p:nvPr/>
        </p:nvSpPr>
        <p:spPr>
          <a:xfrm flipV="1">
            <a:off x="5390048" y="4472628"/>
            <a:ext cx="3454400" cy="321733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669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  <p:bldGraphic spid="18" grpId="0">
        <p:bldAsOne/>
      </p:bldGraphic>
      <p:bldP spid="19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4934" y="0"/>
            <a:ext cx="838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0067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nté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409</TotalTime>
  <Words>255</Words>
  <Application>Microsoft Macintosh PowerPoint</Application>
  <PresentationFormat>Custom</PresentationFormat>
  <Paragraphs>39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Intégral</vt:lpstr>
      <vt:lpstr>Moroccan food</vt:lpstr>
      <vt:lpstr>Slide 2</vt:lpstr>
      <vt:lpstr> Usually, Friday is a holy day in Islam and we call it the “ Eid of the believers”.    </vt:lpstr>
      <vt:lpstr>                                                  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Moroccan food   :</dc:title>
  <dc:creator>Hp</dc:creator>
  <cp:lastModifiedBy>Barry Kramer</cp:lastModifiedBy>
  <cp:revision>27</cp:revision>
  <dcterms:created xsi:type="dcterms:W3CDTF">2023-01-19T03:19:44Z</dcterms:created>
  <dcterms:modified xsi:type="dcterms:W3CDTF">2023-01-19T03:22:16Z</dcterms:modified>
</cp:coreProperties>
</file>