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27.xml" ContentType="application/vnd.openxmlformats-officedocument.presentationml.slide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1" r:id="rId16"/>
    <p:sldId id="273" r:id="rId17"/>
    <p:sldId id="275" r:id="rId18"/>
    <p:sldId id="274" r:id="rId19"/>
    <p:sldId id="278" r:id="rId20"/>
    <p:sldId id="276" r:id="rId21"/>
    <p:sldId id="277" r:id="rId22"/>
    <p:sldId id="279" r:id="rId23"/>
    <p:sldId id="280" r:id="rId24"/>
    <p:sldId id="281" r:id="rId25"/>
    <p:sldId id="282" r:id="rId26"/>
    <p:sldId id="27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104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D1B81D-13C1-BA14-1442-BA3D3F858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173F35-F173-B19A-132C-5D5F43490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B58215-0D87-3CCE-2FFB-1C2A78CA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03D7D1-8A25-11B7-EC33-75B1CFE3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0E42AA-BE92-58F9-B80C-0C3FEB33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080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DEF6DF-054C-2455-12E0-DBDC6F03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BE421B-228C-F4B8-97A7-F109FE676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518965-C79E-C33D-B1A4-89DE567D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E6B4EA-8C78-597F-467E-ACE8478F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BF6EC0-EDA8-F6D5-2929-4B347DDA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726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496FFD-FCD5-E78A-8B97-EDB6F11F8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F528F1-F196-78E2-2B8E-62B6011E4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542AFA-9DD9-F8C2-3392-51C1AE10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559A1C-1293-9FEE-8F32-A9A51F82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FE7543-9443-558B-C700-DCF01D74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21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3836ED-134D-637D-E030-B252FC46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720464-3538-E7AD-77A4-6370FDC5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BC8927-F028-226A-2C88-F7C01EE6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69249D-B712-D5E7-7339-4859057F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6F68DB-04FE-690F-495E-E3123C53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099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63AF9A-ECDE-979D-098B-572A36CE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88DFF7-793F-E0E0-1E60-8A81F1483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B0F295-93E5-11D3-DC80-F215D629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AD2183-5C89-E745-E035-FBFA9548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C5BE71-7ADC-6CED-C68C-74849AB9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598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714754-8396-F09F-810D-C1AEE699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E60143-43BD-717E-1F7D-5FA228FFC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2EB2F6-0A8B-6201-49B8-275F158B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59B84B-A3B8-11CF-5B2E-FE92185B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2F5A2A-779B-7FB4-47F2-B6C4F557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54DF08-0904-601A-0EB7-4A113E36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459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EFFD64-B5E5-D810-D1DE-77F2978C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631E98-7EBF-9287-0853-9234580FF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92EF70-D4CF-7205-8180-CA7F53F54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3E5EB0-8B89-E880-03B5-6A54B5BC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CE6D13-36A8-9229-A9AC-281B075DF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E4473D-3708-8022-6884-56A809D9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109D2F-5A07-DFBC-5733-A480D74C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9FC383-E195-C000-2653-69D7400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225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080AB6-3591-8F51-F1DA-4E8FE453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DEC4C6-7940-41E4-84D2-26101CCC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B8C494-B33D-CCB1-6F36-5B8A34A3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742B0B-494B-DC8A-69AD-3A0E7B98C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88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2091CE-083A-62CD-34F3-F17F0976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3ADFAE-7C2C-309D-F3A6-295E9F42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1DCD7A-05A2-60A8-4117-C60B3A42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56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DAA589-D038-4649-B30C-DBE0003D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750E36-A26E-DD33-059D-AAA79645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0BB338-2206-E3C4-56E3-17885FFC9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36E6EA-5EC9-23D5-FF6A-C1C3483D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0B7FE3-4987-3C62-E599-9A7ECACC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D7FD28-6E27-BD76-3EE7-DE74EAF0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20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CCA446-615D-F670-3141-1D28C67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12FF52-16E5-E731-965D-AD9292443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2AFA48-7AAA-B588-E633-C407B2CCE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711251-F12C-A4A4-8987-F3E04F19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A94E67-4019-7FF8-CC2A-9D3CE57E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588849-A092-7C61-558B-14735C2B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15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09BFFE-5743-712A-943D-67BEB80A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1D6360-CF63-2110-D40A-2C778B84A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06054C-B2AF-1149-0B23-AA6E5BFC8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F9FAC-4E0B-413C-9E76-8F658ED4979F}" type="datetimeFigureOut">
              <a:rPr lang="en-US" smtClean="0"/>
              <a:pPr/>
              <a:t>6/23/22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A3FDB9-AD33-F3F8-D8C9-608AAFA74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6784F1-8D30-D53C-5381-3C7CEAE40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EF05-BDE7-48E9-9547-CFA4BABC1D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634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615043-1C8F-5412-0E1F-3CA6E26BB8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972838-4F99-339A-FDC3-975F4B05A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598C02-A769-247B-AF7B-4F97BF92F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005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461D1F-5C11-4CC7-C841-1DAD4947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77D0A0-BCDC-8646-4DA6-EB87DC1CB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64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A88D53-B074-A750-74F5-F44383DC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59A044-57C6-23DA-9E57-14C2E3059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166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09F4DD-5EE0-6DAD-0BE0-1CFFFBDA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56D912-1056-CED5-1CEF-E0A4BA348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57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6B70BE-591B-001B-CAB2-596A5C68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39B8F5-AAA1-0C88-FE1E-1C730E351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674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0C488B-D9FE-100F-FB69-6B820764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440617-0E3B-9405-457B-76095EC0D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09106" cy="6867622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601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8B308E-A319-2E3B-5D8C-ADE0C211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4F4B63-A27A-C38D-DFDD-0C57E6EAF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0348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0BBDA2-E46A-F156-5920-8810F1D6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5CAB99-3B74-EE98-F98B-2002A7E00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733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9E66D9-281A-3047-7F55-8E63A4C4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3606FF-A8E4-E264-5842-5347A4D0A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7224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D56A3-1C0D-E791-0F4A-4E46BEE0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1A0870-B2BD-E746-8847-B2FC9130A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909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8D4C52-730D-AE32-C004-61E0FF6B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BECF2F-14D8-0803-1439-DF0D91BE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948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12866A-4FD5-3733-426D-03421A5B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220ED2-8BB0-1A56-AFDF-92333E092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51B715-CF2E-C17B-A7EE-E9ACE780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211" y="214780"/>
            <a:ext cx="1686312" cy="16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539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0450EF-843C-0E7C-552C-D032F06A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F8B299-AEC5-AF37-92DD-DE4373941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2020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CBC20F-721D-C350-F214-22A44236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A23CB2-EA08-13A3-3CE6-1806C581B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5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7BF24B-38EC-C5B6-77E9-5C4F0947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CE6D5E-9CB0-6382-712C-F631ACC05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0939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D2FD7C-DDA1-FE18-90C4-919FD6E11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97A1BA-7D47-2497-520A-3369CA809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8059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1CEBE0-6FEE-1FCE-1254-57338C3C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A4FDD6-3C95-D715-7B9F-9780EBAF3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405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FC2DD5-C307-38D0-E1E8-47CF8ED5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6C802D-EA50-317E-79F4-FC52719E2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7046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0E32F6-AB5C-D2B2-18A5-FFA449B6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35AC1B-A39B-269A-5AD6-D68EE4A5E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82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834E66-D99B-6263-D455-C348AC74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2A088D-5151-6A60-BA67-668BDD7AB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272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EB3F28-9E7B-A76E-FB60-6C546FFA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14076E-6DF3-2F95-7B89-09E288435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105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03C131-B0FC-9102-381B-156316F5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0C8293-8229-5DA3-7050-539F78EB8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68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E20C0F-6552-EC3D-6676-3292195C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C3134D-864D-DCC7-0551-4E4C566C9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185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B32A9D-F9EE-C89E-3109-55835295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EF0147-F3DE-15AB-EF32-5C68AEC70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89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6B145B-5608-4D78-FD07-9A09DFE1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96" y="455256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3F9544-ACDD-A6A2-CB49-ADC9448AA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435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2B7CD5-A11F-B252-E846-6ADA7E5C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3CD691-15AA-9BB9-A1F8-5D37FB368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79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6C9E7C-5297-EEBC-B54F-A813723B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743222-F8B2-DCCF-7688-AD8A7C475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90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Parisa Izadpanah</dc:creator>
  <cp:lastModifiedBy>Barry Kramer</cp:lastModifiedBy>
  <cp:revision>5</cp:revision>
  <dcterms:created xsi:type="dcterms:W3CDTF">2022-06-23T20:53:15Z</dcterms:created>
  <dcterms:modified xsi:type="dcterms:W3CDTF">2022-06-23T20:55:56Z</dcterms:modified>
</cp:coreProperties>
</file>