
<file path=[Content_Types].xml><?xml version="1.0" encoding="utf-8"?>
<Types xmlns="http://schemas.openxmlformats.org/package/2006/content-types">
  <Override PartName="/ppt/slideLayouts/slideLayout1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9.xml" ContentType="application/vnd.openxmlformats-officedocument.presentationml.slideLayout+xml"/>
  <Override PartName="/customXml/itemProps1.xml" ContentType="application/vnd.openxmlformats-officedocument.customXmlPropertie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jpeg" ContentType="image/jpeg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Masters/slideMaster2.xml" ContentType="application/vnd.openxmlformats-officedocument.presentationml.slideMaster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Layouts/slideLayout28.xml" ContentType="application/vnd.openxmlformats-officedocument.presentationml.slideLayout+xml"/>
  <Default Extension="xml" ContentType="application/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24.xml" ContentType="application/vnd.openxmlformats-officedocument.presentationml.slideLayout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36.xml" ContentType="application/vnd.openxmlformats-officedocument.presentationml.slideLayout+xml"/>
  <Override PartName="/docProps/core.xml" ContentType="application/vnd.openxmlformats-package.core-properties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40.xml" ContentType="application/vnd.openxmlformats-officedocument.presentationml.slideLayout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5.xml" ContentType="application/vnd.openxmlformats-officedocument.presentationml.slideLayout+xml"/>
  <Override PartName="/customXml/itemProps3.xml" ContentType="application/vnd.openxmlformats-officedocument.customXmlProperties+xml"/>
  <Override PartName="/ppt/slideLayouts/slideLayout2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3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3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3.xml" ContentType="application/vnd.openxmlformats-officedocument.presentationml.slideLayout+xml"/>
  <Default Extension="mp4" ContentType="video/mp4"/>
  <Override PartName="/ppt/slideLayouts/slideLayout18.xml" ContentType="application/vnd.openxmlformats-officedocument.presentationml.slideLayout+xml"/>
  <Override PartName="/ppt/slideLayouts/slideLayout26.xml" ContentType="application/vnd.openxmlformats-officedocument.presentationml.slideLayout+xml"/>
  <Default Extension="svg" ContentType="image/svg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38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0.xml" ContentType="application/vnd.openxmlformats-officedocument.presentationml.slideLayout+xml"/>
  <Override PartName="/ppt/theme/theme1.xml" ContentType="application/vnd.openxmlformats-officedocument.theme+xml"/>
  <Override PartName="/ppt/slideLayouts/slideLayout19.xml" ContentType="application/vnd.openxmlformats-officedocument.presentationml.slideLayout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2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removePersonalInfoOnSave="1" saveSubsetFonts="1" autoCompressPictures="0">
  <p:sldMasterIdLst>
    <p:sldMasterId id="2147483648" r:id="rId4"/>
    <p:sldMasterId id="2147483676" r:id="rId5"/>
  </p:sldMasterIdLst>
  <p:notesMasterIdLst>
    <p:notesMasterId r:id="rId14"/>
  </p:notesMasterIdLst>
  <p:handoutMasterIdLst>
    <p:handoutMasterId r:id="rId15"/>
  </p:handoutMasterIdLst>
  <p:sldIdLst>
    <p:sldId id="301" r:id="rId6"/>
    <p:sldId id="300" r:id="rId7"/>
    <p:sldId id="283" r:id="rId8"/>
    <p:sldId id="297" r:id="rId9"/>
    <p:sldId id="292" r:id="rId10"/>
    <p:sldId id="285" r:id="rId11"/>
    <p:sldId id="299" r:id="rId12"/>
    <p:sldId id="29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  <p:ext uri="{2D200454-40CA-4A62-9FC3-DE9A4176ACB9}">
      <p15:notes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7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1"/>
    </p:ext>
  </p:extLst>
</p:presentationPr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4995" autoAdjust="0"/>
    <p:restoredTop sz="94712" autoAdjust="0"/>
  </p:normalViewPr>
  <p:slideViewPr>
    <p:cSldViewPr snapToGrid="0">
      <p:cViewPr varScale="1">
        <p:scale>
          <a:sx n="82" d="100"/>
          <a:sy n="82" d="100"/>
        </p:scale>
        <p:origin x="-104" y="-3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4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pPr/>
              <a:t>5/23/22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US" noProof="0" smtClean="0"/>
              <a:pPr/>
              <a:t>5/23/22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sv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itle Slide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7760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ection Header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4B95064-E6BF-43CD-ACBD-6363E8D9B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114627"/>
            <a:ext cx="5956300" cy="1095056"/>
          </a:xfrm>
          <a:solidFill>
            <a:schemeClr val="tx1">
              <a:alpha val="80000"/>
            </a:schemeClr>
          </a:solidFill>
        </p:spPr>
        <p:txBody>
          <a:bodyPr vert="horz" lIns="252000" tIns="180000" rIns="180000" bIns="180000" rtlCol="0">
            <a:noAutofit/>
          </a:bodyPr>
          <a:lstStyle>
            <a:lvl1pPr marL="0" indent="0" algn="l">
              <a:buNone/>
              <a:defRPr lang="en-US">
                <a:solidFill>
                  <a:schemeClr val="bg1"/>
                </a:solidFill>
              </a:defRPr>
            </a:lvl1pPr>
          </a:lstStyle>
          <a:p>
            <a:pPr marL="266700" lvl="0" indent="-26670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2563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08000"/>
            <a:ext cx="11328000" cy="5183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6207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E1E0B79-3CC8-4DCF-8AEC-AC43BC9A3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886" y="1007250"/>
            <a:ext cx="5460114" cy="5169713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5546508-E26C-46CD-8939-D20E71BF4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999" y="1007250"/>
            <a:ext cx="5448115" cy="5169713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5553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8A1A904-FE62-4BE3-BAE9-0EEAE7B1E38C}"/>
              </a:ext>
              <a:ext uri="{C183D7F6-B498-43B3-948B-1728B52AA6E4}">
                <adec:decorative xmlns:adec="http://schemas.microsoft.com/office/drawing/2017/decorative" xmlns="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SpPr/>
          <p:nvPr userDrawn="1"/>
        </p:nvSpPr>
        <p:spPr>
          <a:xfrm>
            <a:off x="431800" y="1016231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 descr="Accent bar right&#10;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E8A46E0-47C2-4441-B7DD-F621A80F1FC8}"/>
              </a:ext>
              <a:ext uri="{C183D7F6-B498-43B3-948B-1728B52AA6E4}">
                <adec:decorative xmlns:adec="http://schemas.microsoft.com/office/drawing/2017/decorative" xmlns="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SpPr/>
          <p:nvPr userDrawn="1"/>
        </p:nvSpPr>
        <p:spPr>
          <a:xfrm>
            <a:off x="6299887" y="1016231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902C307-6561-4E11-9899-1F34830AE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224128"/>
            <a:ext cx="5448115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D73439B-6B1B-47C5-B2B0-409015FB3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086" y="1224128"/>
            <a:ext cx="5447914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2AC6878-44C6-4445-A225-70C0DC482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886" y="1955731"/>
            <a:ext cx="5447914" cy="4233932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D675DA8-374F-4915-973A-53612A41F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1943031"/>
            <a:ext cx="5447914" cy="4246632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25315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8A1A904-FE62-4BE3-BAE9-0EEAE7B1E38C}"/>
              </a:ext>
              <a:ext uri="{C183D7F6-B498-43B3-948B-1728B52AA6E4}">
                <adec:decorative xmlns:adec="http://schemas.microsoft.com/office/drawing/2017/decorative" xmlns="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5B68CA9-AC4C-4D15-9BA1-A9F1AC560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9B24D8A-D8A5-4F57-A260-A4CF75FCB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01432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8A1A904-FE62-4BE3-BAE9-0EEAE7B1E38C}"/>
              </a:ext>
              <a:ext uri="{C183D7F6-B498-43B3-948B-1728B52AA6E4}">
                <adec:decorative xmlns:adec="http://schemas.microsoft.com/office/drawing/2017/decorative" xmlns="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E50A411-2E68-4F4D-B4BC-62E87C633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FBF39A8-0BD5-48FD-9993-F595D4F72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40633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Divider Slid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7159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5855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9767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DB3A426-6D4A-4D91-ACD6-A2C25BAE4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64370" y="2033588"/>
            <a:ext cx="8863262" cy="2790825"/>
          </a:xfrm>
        </p:spPr>
        <p:txBody>
          <a:bodyPr anchor="ctr"/>
          <a:lstStyle>
            <a:lvl1pPr marL="0" indent="0" algn="ctr">
              <a:buNone/>
              <a:defRPr sz="6000"/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77243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0433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   </a:t>
            </a:r>
            <a:endParaRPr lang="ru-RU" dirty="0"/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259" y="5096662"/>
            <a:ext cx="4367531" cy="949829"/>
          </a:xfrm>
        </p:spPr>
        <p:txBody>
          <a:bodyPr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Month</a:t>
            </a:r>
            <a:br>
              <a:rPr lang="en-US" dirty="0"/>
            </a:br>
            <a:r>
              <a:rPr lang="en-US" dirty="0"/>
              <a:t>20XX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3"/>
            <a:ext cx="3629300" cy="949829"/>
          </a:xfrm>
        </p:spPr>
        <p:txBody>
          <a:bodyPr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/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Tagline</a:t>
            </a:r>
          </a:p>
        </p:txBody>
      </p:sp>
      <p:sp>
        <p:nvSpPr>
          <p:cNvPr id="40" name="Graphic 3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Graphic 3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C7B70A1-A813-470C-A829-7CC44559C94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14953" y="0"/>
            <a:ext cx="7585924" cy="594957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5200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412" y="2373273"/>
            <a:ext cx="11271651" cy="254958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5" name="Graphic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808348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24" name="Graphic 2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567766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, Sub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6781" y="0"/>
            <a:ext cx="3894833" cy="5656330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E8B26E3-C9CA-4CFF-8221-19518F497FF4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9957602-C843-44E0-A93F-66AF5A6A0F0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023" y="908050"/>
            <a:ext cx="4503295" cy="7826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LAYOUT 02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492975F-6F5D-4157-A751-54BACCCF1800}"/>
              </a:ext>
            </a:extLst>
          </p:cNvPr>
          <p:cNvSpPr/>
          <p:nvPr/>
        </p:nvSpPr>
        <p:spPr>
          <a:xfrm>
            <a:off x="5492146" y="-12675"/>
            <a:ext cx="545708" cy="3819957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C50EDEB-35C1-4DED-A608-A0EAA8DE5404}"/>
              </a:ext>
            </a:extLst>
          </p:cNvPr>
          <p:cNvSpPr/>
          <p:nvPr/>
        </p:nvSpPr>
        <p:spPr>
          <a:xfrm>
            <a:off x="5479455" y="-12675"/>
            <a:ext cx="571090" cy="3832648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469DEB5-CC79-4D71-8360-0B10B34244B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10023" y="2050475"/>
            <a:ext cx="4548187" cy="639683"/>
          </a:xfrm>
        </p:spPr>
        <p:txBody>
          <a:bodyPr>
            <a:normAutofit/>
          </a:bodyPr>
          <a:lstStyle>
            <a:lvl1pPr marL="0" indent="0">
              <a:buNone/>
              <a:defRPr sz="1800" b="1" i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EE0722D-F13C-4FFB-9E31-CC024B92E6C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910023" y="2839714"/>
            <a:ext cx="4548187" cy="2916952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Graphic 2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27885C7-FA6F-4513-83BC-BEAD42F63D5B}"/>
              </a:ext>
            </a:extLst>
          </p:cNvPr>
          <p:cNvSpPr/>
          <p:nvPr userDrawn="1"/>
        </p:nvSpPr>
        <p:spPr>
          <a:xfrm>
            <a:off x="6981947" y="172667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0961087-B677-45AC-8D02-FEE615D17609}"/>
              </a:ext>
            </a:extLst>
          </p:cNvPr>
          <p:cNvSpPr/>
          <p:nvPr userDrawn="1"/>
        </p:nvSpPr>
        <p:spPr>
          <a:xfrm>
            <a:off x="1069371" y="-12675"/>
            <a:ext cx="1002580" cy="214476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91787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6E0F90B-941A-45B6-85DA-E0D4E7977C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71770" y="1483675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853" y="1231900"/>
            <a:ext cx="4503295" cy="7826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LAYOUT 02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2903A57-2768-42F8-A5EA-4C19B9049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67" y="3889184"/>
            <a:ext cx="4548187" cy="170822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46691B2-7AF3-4CAC-A285-36444A9101D9}"/>
              </a:ext>
            </a:extLst>
          </p:cNvPr>
          <p:cNvSpPr/>
          <p:nvPr userDrawn="1"/>
        </p:nvSpPr>
        <p:spPr>
          <a:xfrm>
            <a:off x="12193179" y="4156602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E8ACF66-A148-4D4F-A35C-837CDC6B154D}"/>
              </a:ext>
            </a:extLst>
          </p:cNvPr>
          <p:cNvSpPr/>
          <p:nvPr userDrawn="1"/>
        </p:nvSpPr>
        <p:spPr>
          <a:xfrm>
            <a:off x="12193179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F10B1F7-5633-4C8B-A868-72D9C782CBA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1115" y="2374900"/>
            <a:ext cx="4565650" cy="701675"/>
          </a:xfrm>
        </p:spPr>
        <p:txBody>
          <a:bodyPr>
            <a:no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BA9BCD0-48BA-4D5B-8871-61204EACE42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1115" y="3165301"/>
            <a:ext cx="4583113" cy="689525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10577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F44C9A9-0E74-4918-9B66-273196D2956C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FD74D9D-1BEE-4A13-ABAA-5FBA5C4D1BF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1050"/>
            <a:ext cx="10515600" cy="676275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COMPARISON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0DFDBBD-D278-4F5A-BD28-172F5B157E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93286" y="2959593"/>
            <a:ext cx="4183650" cy="365125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066" y="1898650"/>
            <a:ext cx="10515599" cy="70167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58EB2BC-F42B-4177-83EB-F2D2BF76129C}"/>
              </a:ext>
            </a:extLst>
          </p:cNvPr>
          <p:cNvSpPr/>
          <p:nvPr userDrawn="1"/>
        </p:nvSpPr>
        <p:spPr>
          <a:xfrm>
            <a:off x="3019044" y="1583026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55960" y="2959593"/>
            <a:ext cx="4183650" cy="365125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0525F80-1CD7-406E-A2B0-ACB0CD78A3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1311" y="3294245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27B617A-AB11-44E9-B2E2-53B7F35CD9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985" y="3294245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4C9083C-573A-4951-8064-8A2074E45857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623624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BE8D45D-1E08-4F59-96CC-EA53D7CA6AB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E968353-82DA-42A2-88B6-AEFCF124AF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753" y="1474969"/>
            <a:ext cx="4395258" cy="6762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CHART SLIDE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9889" y="2592569"/>
            <a:ext cx="5630885" cy="70167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6385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30%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27B617A-AB11-44E9-B2E2-53B7F35CD9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386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9080FED-3BFC-4CCC-8B5A-A2942CA5CF3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26410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10%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7EC8229-D712-4FD1-990B-9212FC211A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6411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7341020-DCB7-4CC5-BE55-AAAF421822E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065899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25%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1896019-AE20-47E2-AA66-ED9D16B2DA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5900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12C49D2-92E0-4567-8BD4-9B8FC053670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8065924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10%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B5DA211-72E1-4B00-AA61-980CE5A34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5925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7CF7C63-619A-46EE-AF36-FCA26441A06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005413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20%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2E0EA61-C10D-4760-B03F-F27BCF1FC2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05414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A3A14FA-D9E9-4000-B30C-14CADBFE48F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005438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FBCB607-92E0-4206-871B-10CAEB3377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05439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19" name="Chart Placeholder 1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8CD548A-F4DA-41C7-BC55-620C696D5A6A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911225" y="908050"/>
            <a:ext cx="4284663" cy="43656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icon to add chart</a:t>
            </a:r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0A213E0-4DC9-4F6A-98B8-21DE9AE2D9B0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4312820-32BB-4DFC-B775-2031DE03F33E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9B4581F-B122-40B8-BE37-64894A713B38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7CF8C75-A610-43BA-923F-335A6051357D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6793F9B-5B71-414E-9CB2-2B76F8308871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807DE94-0E8D-4E1B-A7D2-E0F91AF2E54C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BC592BA-C191-49B5-8F41-8E14CFFDAC4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Graphic 5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3AA43FA-C2DC-406C-BFE6-A2A804112236}"/>
              </a:ext>
            </a:extLst>
          </p:cNvPr>
          <p:cNvSpPr/>
          <p:nvPr/>
        </p:nvSpPr>
        <p:spPr>
          <a:xfrm>
            <a:off x="5731819" y="2267879"/>
            <a:ext cx="3016875" cy="165305"/>
          </a:xfrm>
          <a:custGeom>
            <a:avLst/>
            <a:gdLst>
              <a:gd name="connsiteX0" fmla="*/ 2957222 w 3016875"/>
              <a:gd name="connsiteY0" fmla="*/ 159503 h 165304"/>
              <a:gd name="connsiteX1" fmla="*/ 71329 w 3016875"/>
              <a:gd name="connsiteY1" fmla="*/ 159503 h 165304"/>
              <a:gd name="connsiteX2" fmla="*/ 9059 w 3016875"/>
              <a:gd name="connsiteY2" fmla="*/ 84480 h 165304"/>
              <a:gd name="connsiteX3" fmla="*/ 9059 w 3016875"/>
              <a:gd name="connsiteY3" fmla="*/ 84480 h 165304"/>
              <a:gd name="connsiteX4" fmla="*/ 71329 w 3016875"/>
              <a:gd name="connsiteY4" fmla="*/ 10729 h 165304"/>
              <a:gd name="connsiteX5" fmla="*/ 2956149 w 3016875"/>
              <a:gd name="connsiteY5" fmla="*/ 10729 h 165304"/>
              <a:gd name="connsiteX6" fmla="*/ 3018419 w 3016875"/>
              <a:gd name="connsiteY6" fmla="*/ 84480 h 165304"/>
              <a:gd name="connsiteX7" fmla="*/ 3018419 w 3016875"/>
              <a:gd name="connsiteY7" fmla="*/ 84480 h 165304"/>
              <a:gd name="connsiteX8" fmla="*/ 2957222 w 3016875"/>
              <a:gd name="connsiteY8" fmla="*/ 159503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875" h="165304">
                <a:moveTo>
                  <a:pt x="2957222" y="159503"/>
                </a:moveTo>
                <a:lnTo>
                  <a:pt x="71329" y="159503"/>
                </a:lnTo>
                <a:cubicBezTo>
                  <a:pt x="36973" y="159503"/>
                  <a:pt x="9059" y="125171"/>
                  <a:pt x="9059" y="84480"/>
                </a:cubicBezTo>
                <a:lnTo>
                  <a:pt x="9059" y="84480"/>
                </a:lnTo>
                <a:cubicBezTo>
                  <a:pt x="9059" y="43790"/>
                  <a:pt x="36973" y="10729"/>
                  <a:pt x="71329" y="10729"/>
                </a:cubicBezTo>
                <a:lnTo>
                  <a:pt x="2956149" y="10729"/>
                </a:lnTo>
                <a:cubicBezTo>
                  <a:pt x="2990505" y="10729"/>
                  <a:pt x="3018419" y="43790"/>
                  <a:pt x="3018419" y="84480"/>
                </a:cubicBezTo>
                <a:lnTo>
                  <a:pt x="3018419" y="84480"/>
                </a:lnTo>
                <a:cubicBezTo>
                  <a:pt x="3019492" y="125171"/>
                  <a:pt x="2991578" y="159503"/>
                  <a:pt x="2957222" y="159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716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20094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Divier Slid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828585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21AF1E2-466C-487E-86AF-CA6FFFCA272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3" name="Graphic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31F1BC1-79BD-45BA-B27E-7A2C62A65EC9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744" y="2134675"/>
            <a:ext cx="3403308" cy="6762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TABLE SLIDE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9405" y="3252275"/>
            <a:ext cx="3396171" cy="1846732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able Placeholder 1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AF64257-E00C-4FE5-925B-A78911D1D2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24400" y="1493214"/>
            <a:ext cx="6561138" cy="384713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icon to add table</a:t>
            </a:r>
            <a:endParaRPr lang="ru-RU" dirty="0"/>
          </a:p>
        </p:txBody>
      </p:sp>
      <p:grpSp>
        <p:nvGrpSpPr>
          <p:cNvPr id="45" name="Graphic 3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B29CFAD-7DFA-43C8-BC78-F666303C4A65}"/>
              </a:ext>
            </a:extLst>
          </p:cNvPr>
          <p:cNvGrpSpPr/>
          <p:nvPr userDrawn="1"/>
        </p:nvGrpSpPr>
        <p:grpSpPr>
          <a:xfrm flipH="1">
            <a:off x="-3477" y="0"/>
            <a:ext cx="2188800" cy="1933794"/>
            <a:chOff x="10003200" y="0"/>
            <a:chExt cx="2188800" cy="1933794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709766F-07C2-47E0-94AE-482595B63D17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9F02ED7-2803-4FC7-8D17-DB9AF81B2257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715C276-3245-4E87-976F-10DC35AF0E89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4F9402-D548-4465-B31D-5C89E49D8F2D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4C16800-96DF-4B5C-B15B-EB27E1475EB3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E9DBF7F-0A02-4C85-A28D-3C88C66B3486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Graphic 5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1820133-6B1B-4297-8A79-2E89B2C7199B}"/>
              </a:ext>
            </a:extLst>
          </p:cNvPr>
          <p:cNvSpPr/>
          <p:nvPr/>
        </p:nvSpPr>
        <p:spPr>
          <a:xfrm>
            <a:off x="895660" y="2912161"/>
            <a:ext cx="2781900" cy="165305"/>
          </a:xfrm>
          <a:custGeom>
            <a:avLst/>
            <a:gdLst>
              <a:gd name="connsiteX0" fmla="*/ 2726257 w 2781900"/>
              <a:gd name="connsiteY0" fmla="*/ 158686 h 165304"/>
              <a:gd name="connsiteX1" fmla="*/ 65137 w 2781900"/>
              <a:gd name="connsiteY1" fmla="*/ 158686 h 165304"/>
              <a:gd name="connsiteX2" fmla="*/ 7717 w 2781900"/>
              <a:gd name="connsiteY2" fmla="*/ 83663 h 165304"/>
              <a:gd name="connsiteX3" fmla="*/ 7717 w 2781900"/>
              <a:gd name="connsiteY3" fmla="*/ 83663 h 165304"/>
              <a:gd name="connsiteX4" fmla="*/ 65137 w 2781900"/>
              <a:gd name="connsiteY4" fmla="*/ 9911 h 165304"/>
              <a:gd name="connsiteX5" fmla="*/ 2725267 w 2781900"/>
              <a:gd name="connsiteY5" fmla="*/ 9911 h 165304"/>
              <a:gd name="connsiteX6" fmla="*/ 2782687 w 2781900"/>
              <a:gd name="connsiteY6" fmla="*/ 83663 h 165304"/>
              <a:gd name="connsiteX7" fmla="*/ 2782687 w 2781900"/>
              <a:gd name="connsiteY7" fmla="*/ 83663 h 165304"/>
              <a:gd name="connsiteX8" fmla="*/ 2726257 w 2781900"/>
              <a:gd name="connsiteY8" fmla="*/ 158686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900" h="165304">
                <a:moveTo>
                  <a:pt x="2726257" y="158686"/>
                </a:moveTo>
                <a:lnTo>
                  <a:pt x="65137" y="158686"/>
                </a:lnTo>
                <a:cubicBezTo>
                  <a:pt x="33457" y="158686"/>
                  <a:pt x="7717" y="124353"/>
                  <a:pt x="7717" y="83663"/>
                </a:cubicBezTo>
                <a:lnTo>
                  <a:pt x="7717" y="83663"/>
                </a:lnTo>
                <a:cubicBezTo>
                  <a:pt x="7717" y="42972"/>
                  <a:pt x="33457" y="9911"/>
                  <a:pt x="65137" y="9911"/>
                </a:cubicBezTo>
                <a:lnTo>
                  <a:pt x="2725267" y="9911"/>
                </a:lnTo>
                <a:cubicBezTo>
                  <a:pt x="2756947" y="9911"/>
                  <a:pt x="2782687" y="42972"/>
                  <a:pt x="2782687" y="83663"/>
                </a:cubicBezTo>
                <a:lnTo>
                  <a:pt x="2782687" y="83663"/>
                </a:lnTo>
                <a:cubicBezTo>
                  <a:pt x="2783677" y="124353"/>
                  <a:pt x="2757937" y="158686"/>
                  <a:pt x="2726257" y="1586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899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40493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Image 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767FEE9-DC75-4465-BA6B-06E00CF6A2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0660" cy="5569499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A0902BC-58E0-4395-9D80-6CF5CA0FAAB0}"/>
              </a:ext>
            </a:extLst>
          </p:cNvPr>
          <p:cNvSpPr/>
          <p:nvPr/>
        </p:nvSpPr>
        <p:spPr>
          <a:xfrm>
            <a:off x="7345849" y="-12701"/>
            <a:ext cx="4851878" cy="2298926"/>
          </a:xfrm>
          <a:custGeom>
            <a:avLst/>
            <a:gdLst>
              <a:gd name="connsiteX0" fmla="*/ 4844811 w 4851877"/>
              <a:gd name="connsiteY0" fmla="*/ 12701 h 2298926"/>
              <a:gd name="connsiteX1" fmla="*/ 2851985 w 4851877"/>
              <a:gd name="connsiteY1" fmla="*/ 12701 h 2298926"/>
              <a:gd name="connsiteX2" fmla="*/ 371430 w 4851877"/>
              <a:gd name="connsiteY2" fmla="*/ 1235832 h 2298926"/>
              <a:gd name="connsiteX3" fmla="*/ 72951 w 4851877"/>
              <a:gd name="connsiteY3" fmla="*/ 1977585 h 2298926"/>
              <a:gd name="connsiteX4" fmla="*/ 81842 w 4851877"/>
              <a:gd name="connsiteY4" fmla="*/ 1995367 h 2298926"/>
              <a:gd name="connsiteX5" fmla="*/ 851538 w 4851877"/>
              <a:gd name="connsiteY5" fmla="*/ 2210018 h 2298926"/>
              <a:gd name="connsiteX6" fmla="*/ 4844811 w 4851877"/>
              <a:gd name="connsiteY6" fmla="*/ 240054 h 2298926"/>
              <a:gd name="connsiteX7" fmla="*/ 4844811 w 4851877"/>
              <a:gd name="connsiteY7" fmla="*/ 12701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98926">
                <a:moveTo>
                  <a:pt x="4844811" y="12701"/>
                </a:moveTo>
                <a:lnTo>
                  <a:pt x="2851985" y="12701"/>
                </a:lnTo>
                <a:lnTo>
                  <a:pt x="371430" y="1235832"/>
                </a:lnTo>
                <a:cubicBezTo>
                  <a:pt x="371430" y="1235832"/>
                  <a:pt x="-163292" y="1500018"/>
                  <a:pt x="72951" y="1977585"/>
                </a:cubicBezTo>
                <a:lnTo>
                  <a:pt x="81842" y="1995367"/>
                </a:lnTo>
                <a:cubicBezTo>
                  <a:pt x="81842" y="1995367"/>
                  <a:pt x="316815" y="2472934"/>
                  <a:pt x="851538" y="2210018"/>
                </a:cubicBezTo>
                <a:lnTo>
                  <a:pt x="4844811" y="240054"/>
                </a:lnTo>
                <a:lnTo>
                  <a:pt x="484481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DCE3DA5-C000-4DAD-8FCD-9A285AB48C83}"/>
              </a:ext>
            </a:extLst>
          </p:cNvPr>
          <p:cNvSpPr/>
          <p:nvPr/>
        </p:nvSpPr>
        <p:spPr>
          <a:xfrm>
            <a:off x="9782306" y="458515"/>
            <a:ext cx="2413238" cy="2578354"/>
          </a:xfrm>
          <a:custGeom>
            <a:avLst/>
            <a:gdLst>
              <a:gd name="connsiteX0" fmla="*/ 2408354 w 2413237"/>
              <a:gd name="connsiteY0" fmla="*/ 12701 h 2578353"/>
              <a:gd name="connsiteX1" fmla="*/ 487924 w 2413237"/>
              <a:gd name="connsiteY1" fmla="*/ 960215 h 2578353"/>
              <a:gd name="connsiteX2" fmla="*/ 113238 w 2413237"/>
              <a:gd name="connsiteY2" fmla="*/ 2062683 h 2578353"/>
              <a:gd name="connsiteX3" fmla="*/ 127209 w 2413237"/>
              <a:gd name="connsiteY3" fmla="*/ 2090626 h 2578353"/>
              <a:gd name="connsiteX4" fmla="*/ 1229678 w 2413237"/>
              <a:gd name="connsiteY4" fmla="*/ 2465313 h 2578353"/>
              <a:gd name="connsiteX5" fmla="*/ 2408354 w 2413237"/>
              <a:gd name="connsiteY5" fmla="*/ 1883595 h 2578353"/>
              <a:gd name="connsiteX6" fmla="*/ 2408354 w 2413237"/>
              <a:gd name="connsiteY6" fmla="*/ 12701 h 257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3">
                <a:moveTo>
                  <a:pt x="2408354" y="12701"/>
                </a:moveTo>
                <a:lnTo>
                  <a:pt x="487924" y="960215"/>
                </a:lnTo>
                <a:cubicBezTo>
                  <a:pt x="487924" y="960215"/>
                  <a:pt x="-250018" y="1324740"/>
                  <a:pt x="113238" y="2062683"/>
                </a:cubicBezTo>
                <a:lnTo>
                  <a:pt x="127209" y="2090626"/>
                </a:lnTo>
                <a:cubicBezTo>
                  <a:pt x="127209" y="2090626"/>
                  <a:pt x="491735" y="2828568"/>
                  <a:pt x="1229678" y="2465313"/>
                </a:cubicBezTo>
                <a:lnTo>
                  <a:pt x="2408354" y="1883595"/>
                </a:lnTo>
                <a:lnTo>
                  <a:pt x="240835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AE88C29-9AC8-4A6D-9141-98B2210C7466}"/>
              </a:ext>
            </a:extLst>
          </p:cNvPr>
          <p:cNvSpPr/>
          <p:nvPr/>
        </p:nvSpPr>
        <p:spPr>
          <a:xfrm>
            <a:off x="-12701" y="2355829"/>
            <a:ext cx="2857781" cy="2298926"/>
          </a:xfrm>
          <a:custGeom>
            <a:avLst/>
            <a:gdLst>
              <a:gd name="connsiteX0" fmla="*/ 2782844 w 2857781"/>
              <a:gd name="connsiteY0" fmla="*/ 306353 h 2298926"/>
              <a:gd name="connsiteX1" fmla="*/ 2013148 w 2857781"/>
              <a:gd name="connsiteY1" fmla="*/ 91702 h 2298926"/>
              <a:gd name="connsiteX2" fmla="*/ 12701 w 2857781"/>
              <a:gd name="connsiteY2" fmla="*/ 1078589 h 2298926"/>
              <a:gd name="connsiteX3" fmla="*/ 12701 w 2857781"/>
              <a:gd name="connsiteY3" fmla="*/ 2289019 h 2298926"/>
              <a:gd name="connsiteX4" fmla="*/ 2491985 w 2857781"/>
              <a:gd name="connsiteY4" fmla="*/ 1065888 h 2298926"/>
              <a:gd name="connsiteX5" fmla="*/ 2790465 w 2857781"/>
              <a:gd name="connsiteY5" fmla="*/ 324135 h 2298926"/>
              <a:gd name="connsiteX6" fmla="*/ 2782844 w 2857781"/>
              <a:gd name="connsiteY6" fmla="*/ 306353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81" h="2298926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F8CA5B8-0BAD-4554-87FE-E0910E6CD5C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2CBB0CF-5FCC-4507-BD7B-C02386D2A23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B9CB2BB-1ED9-489E-8AC7-2A8D8459E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349863"/>
            <a:ext cx="10515600" cy="7826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IMAGE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8B29DA7-7E72-4576-8F68-91B70D11C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12987" y="5718810"/>
            <a:ext cx="7366026" cy="946532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091E01B-B80B-4194-AC2B-41043EC59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xmlns:p="http://schemas.openxmlformats.org/presentationml/2006/main" xmlns:r="http://schemas.openxmlformats.org/officeDocument/2006/relationships" xmlns:a="http://schemas.openxmlformats.org/drawingml/2006/main" r:embed="rId3"/>
              </a:ext>
            </a:extLst>
          </a:blip>
          <a:stretch>
            <a:fillRect/>
          </a:stretch>
        </p:blipFill>
        <p:spPr>
          <a:xfrm>
            <a:off x="4762500" y="5155439"/>
            <a:ext cx="2667000" cy="139903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BE26926-54A6-49D3-95EA-F31F133A0E3B}"/>
              </a:ext>
            </a:extLst>
          </p:cNvPr>
          <p:cNvSpPr/>
          <p:nvPr/>
        </p:nvSpPr>
        <p:spPr>
          <a:xfrm>
            <a:off x="8826099" y="2044901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3AFCA09-1411-4603-AEED-DBD79C4BE2CA}"/>
              </a:ext>
            </a:extLst>
          </p:cNvPr>
          <p:cNvSpPr/>
          <p:nvPr/>
        </p:nvSpPr>
        <p:spPr>
          <a:xfrm>
            <a:off x="8810222" y="2029025"/>
            <a:ext cx="774776" cy="774776"/>
          </a:xfrm>
          <a:custGeom>
            <a:avLst/>
            <a:gdLst>
              <a:gd name="connsiteX0" fmla="*/ 388023 w 774776"/>
              <a:gd name="connsiteY0" fmla="*/ 766521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0 w 774776"/>
              <a:gd name="connsiteY3" fmla="*/ 388023 h 774776"/>
              <a:gd name="connsiteX4" fmla="*/ 388023 w 774776"/>
              <a:gd name="connsiteY4" fmla="*/ 766521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6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1"/>
                </a:moveTo>
                <a:cubicBezTo>
                  <a:pt x="179722" y="766521"/>
                  <a:pt x="9526" y="596324"/>
                  <a:pt x="9526" y="388023"/>
                </a:cubicBezTo>
                <a:cubicBezTo>
                  <a:pt x="9526" y="179723"/>
                  <a:pt x="179722" y="9526"/>
                  <a:pt x="388023" y="9526"/>
                </a:cubicBezTo>
                <a:cubicBezTo>
                  <a:pt x="596323" y="9526"/>
                  <a:pt x="766520" y="179723"/>
                  <a:pt x="766520" y="388023"/>
                </a:cubicBezTo>
                <a:cubicBezTo>
                  <a:pt x="766520" y="596324"/>
                  <a:pt x="596323" y="766521"/>
                  <a:pt x="388023" y="766521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1" y="729687"/>
                  <a:pt x="728416" y="577272"/>
                  <a:pt x="728416" y="389293"/>
                </a:cubicBezTo>
                <a:cubicBezTo>
                  <a:pt x="728416" y="201315"/>
                  <a:pt x="576001" y="48900"/>
                  <a:pt x="388023" y="4890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E4E0103-B430-4F31-B26F-21E197A41135}"/>
              </a:ext>
            </a:extLst>
          </p:cNvPr>
          <p:cNvSpPr/>
          <p:nvPr/>
        </p:nvSpPr>
        <p:spPr>
          <a:xfrm>
            <a:off x="7329938" y="-9526"/>
            <a:ext cx="4864579" cy="2311628"/>
          </a:xfrm>
          <a:custGeom>
            <a:avLst/>
            <a:gdLst>
              <a:gd name="connsiteX0" fmla="*/ 2911080 w 4864578"/>
              <a:gd name="connsiteY0" fmla="*/ 9526 h 2311627"/>
              <a:gd name="connsiteX1" fmla="*/ 2824712 w 4864578"/>
              <a:gd name="connsiteY1" fmla="*/ 9526 h 2311627"/>
              <a:gd name="connsiteX2" fmla="*/ 378451 w 4864578"/>
              <a:gd name="connsiteY2" fmla="*/ 1216145 h 2311627"/>
              <a:gd name="connsiteX3" fmla="*/ 134587 w 4864578"/>
              <a:gd name="connsiteY3" fmla="*/ 1413014 h 2311627"/>
              <a:gd name="connsiteX4" fmla="*/ 71081 w 4864578"/>
              <a:gd name="connsiteY4" fmla="*/ 1983300 h 2311627"/>
              <a:gd name="connsiteX5" fmla="*/ 79972 w 4864578"/>
              <a:gd name="connsiteY5" fmla="*/ 2001082 h 2311627"/>
              <a:gd name="connsiteX6" fmla="*/ 270491 w 4864578"/>
              <a:gd name="connsiteY6" fmla="*/ 2214463 h 2311627"/>
              <a:gd name="connsiteX7" fmla="*/ 561349 w 4864578"/>
              <a:gd name="connsiteY7" fmla="*/ 2304642 h 2311627"/>
              <a:gd name="connsiteX8" fmla="*/ 875070 w 4864578"/>
              <a:gd name="connsiteY8" fmla="*/ 2223354 h 2311627"/>
              <a:gd name="connsiteX9" fmla="*/ 4860722 w 4864578"/>
              <a:gd name="connsiteY9" fmla="*/ 258470 h 2311627"/>
              <a:gd name="connsiteX10" fmla="*/ 4860722 w 4864578"/>
              <a:gd name="connsiteY10" fmla="*/ 216556 h 2311627"/>
              <a:gd name="connsiteX11" fmla="*/ 858558 w 4864578"/>
              <a:gd name="connsiteY11" fmla="*/ 2189061 h 2311627"/>
              <a:gd name="connsiteX12" fmla="*/ 293353 w 4864578"/>
              <a:gd name="connsiteY12" fmla="*/ 2182710 h 2311627"/>
              <a:gd name="connsiteX13" fmla="*/ 114265 w 4864578"/>
              <a:gd name="connsiteY13" fmla="*/ 1983300 h 2311627"/>
              <a:gd name="connsiteX14" fmla="*/ 105374 w 4864578"/>
              <a:gd name="connsiteY14" fmla="*/ 1965519 h 2311627"/>
              <a:gd name="connsiteX15" fmla="*/ 163800 w 4864578"/>
              <a:gd name="connsiteY15" fmla="*/ 1437147 h 2311627"/>
              <a:gd name="connsiteX16" fmla="*/ 396233 w 4864578"/>
              <a:gd name="connsiteY16" fmla="*/ 1249168 h 2311627"/>
              <a:gd name="connsiteX17" fmla="*/ 396233 w 4864578"/>
              <a:gd name="connsiteY17" fmla="*/ 1249168 h 2311627"/>
              <a:gd name="connsiteX18" fmla="*/ 2911080 w 4864578"/>
              <a:gd name="connsiteY18" fmla="*/ 9526 h 231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4578" h="2311627">
                <a:moveTo>
                  <a:pt x="2911080" y="9526"/>
                </a:moveTo>
                <a:lnTo>
                  <a:pt x="2824712" y="9526"/>
                </a:lnTo>
                <a:lnTo>
                  <a:pt x="378451" y="1216145"/>
                </a:lnTo>
                <a:cubicBezTo>
                  <a:pt x="373371" y="1218685"/>
                  <a:pt x="240007" y="1284732"/>
                  <a:pt x="134587" y="1413014"/>
                </a:cubicBezTo>
                <a:cubicBezTo>
                  <a:pt x="35518" y="1532406"/>
                  <a:pt x="-54662" y="1728005"/>
                  <a:pt x="71081" y="1983300"/>
                </a:cubicBezTo>
                <a:lnTo>
                  <a:pt x="79972" y="2001082"/>
                </a:lnTo>
                <a:cubicBezTo>
                  <a:pt x="82512" y="2006163"/>
                  <a:pt x="142208" y="2125554"/>
                  <a:pt x="270491" y="2214463"/>
                </a:cubicBezTo>
                <a:cubicBezTo>
                  <a:pt x="339077" y="2261458"/>
                  <a:pt x="436877" y="2304642"/>
                  <a:pt x="561349" y="2304642"/>
                </a:cubicBezTo>
                <a:cubicBezTo>
                  <a:pt x="651528" y="2304642"/>
                  <a:pt x="755678" y="2283050"/>
                  <a:pt x="875070" y="2223354"/>
                </a:cubicBezTo>
                <a:lnTo>
                  <a:pt x="4860722" y="258470"/>
                </a:lnTo>
                <a:lnTo>
                  <a:pt x="4860722" y="216556"/>
                </a:lnTo>
                <a:lnTo>
                  <a:pt x="858558" y="2189061"/>
                </a:lnTo>
                <a:cubicBezTo>
                  <a:pt x="643907" y="2294481"/>
                  <a:pt x="454659" y="2293211"/>
                  <a:pt x="293353" y="2182710"/>
                </a:cubicBezTo>
                <a:cubicBezTo>
                  <a:pt x="172691" y="2100152"/>
                  <a:pt x="114265" y="1984570"/>
                  <a:pt x="114265" y="1983300"/>
                </a:cubicBezTo>
                <a:lnTo>
                  <a:pt x="105374" y="1965519"/>
                </a:lnTo>
                <a:cubicBezTo>
                  <a:pt x="11385" y="1775000"/>
                  <a:pt x="30437" y="1597182"/>
                  <a:pt x="163800" y="1437147"/>
                </a:cubicBezTo>
                <a:cubicBezTo>
                  <a:pt x="264140" y="1315215"/>
                  <a:pt x="394963" y="1250438"/>
                  <a:pt x="396233" y="1249168"/>
                </a:cubicBezTo>
                <a:lnTo>
                  <a:pt x="396233" y="1249168"/>
                </a:lnTo>
                <a:lnTo>
                  <a:pt x="2911080" y="952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5525C01-736F-4E07-B20A-72ABE0F38C9F}"/>
              </a:ext>
            </a:extLst>
          </p:cNvPr>
          <p:cNvSpPr/>
          <p:nvPr/>
        </p:nvSpPr>
        <p:spPr>
          <a:xfrm>
            <a:off x="9766949" y="442639"/>
            <a:ext cx="2425939" cy="2603756"/>
          </a:xfrm>
          <a:custGeom>
            <a:avLst/>
            <a:gdLst>
              <a:gd name="connsiteX0" fmla="*/ 2423711 w 2425938"/>
              <a:gd name="connsiteY0" fmla="*/ 1877880 h 2603756"/>
              <a:gd name="connsiteX1" fmla="*/ 1236144 w 2425938"/>
              <a:gd name="connsiteY1" fmla="*/ 2463408 h 2603756"/>
              <a:gd name="connsiteX2" fmla="*/ 429615 w 2425938"/>
              <a:gd name="connsiteY2" fmla="*/ 2415143 h 2603756"/>
              <a:gd name="connsiteX3" fmla="*/ 160348 w 2425938"/>
              <a:gd name="connsiteY3" fmla="*/ 2097612 h 2603756"/>
              <a:gd name="connsiteX4" fmla="*/ 146377 w 2425938"/>
              <a:gd name="connsiteY4" fmla="*/ 2069669 h 2603756"/>
              <a:gd name="connsiteX5" fmla="*/ 194642 w 2425938"/>
              <a:gd name="connsiteY5" fmla="*/ 1263139 h 2603756"/>
              <a:gd name="connsiteX6" fmla="*/ 512173 w 2425938"/>
              <a:gd name="connsiteY6" fmla="*/ 993873 h 2603756"/>
              <a:gd name="connsiteX7" fmla="*/ 2423711 w 2425938"/>
              <a:gd name="connsiteY7" fmla="*/ 51440 h 2603756"/>
              <a:gd name="connsiteX8" fmla="*/ 2423711 w 2425938"/>
              <a:gd name="connsiteY8" fmla="*/ 9526 h 2603756"/>
              <a:gd name="connsiteX9" fmla="*/ 494391 w 2425938"/>
              <a:gd name="connsiteY9" fmla="*/ 960850 h 2603756"/>
              <a:gd name="connsiteX10" fmla="*/ 164159 w 2425938"/>
              <a:gd name="connsiteY10" fmla="*/ 1240277 h 2603756"/>
              <a:gd name="connsiteX11" fmla="*/ 112083 w 2425938"/>
              <a:gd name="connsiteY11" fmla="*/ 2088721 h 2603756"/>
              <a:gd name="connsiteX12" fmla="*/ 126055 w 2425938"/>
              <a:gd name="connsiteY12" fmla="*/ 2116664 h 2603756"/>
              <a:gd name="connsiteX13" fmla="*/ 405483 w 2425938"/>
              <a:gd name="connsiteY13" fmla="*/ 2446896 h 2603756"/>
              <a:gd name="connsiteX14" fmla="*/ 851296 w 2425938"/>
              <a:gd name="connsiteY14" fmla="*/ 2601851 h 2603756"/>
              <a:gd name="connsiteX15" fmla="*/ 1252656 w 2425938"/>
              <a:gd name="connsiteY15" fmla="*/ 2498971 h 2603756"/>
              <a:gd name="connsiteX16" fmla="*/ 2422441 w 2425938"/>
              <a:gd name="connsiteY16" fmla="*/ 1922334 h 2603756"/>
              <a:gd name="connsiteX17" fmla="*/ 2422441 w 2425938"/>
              <a:gd name="connsiteY17" fmla="*/ 1877880 h 260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938" h="2603756">
                <a:moveTo>
                  <a:pt x="2423711" y="1877880"/>
                </a:moveTo>
                <a:lnTo>
                  <a:pt x="1236144" y="2463408"/>
                </a:lnTo>
                <a:cubicBezTo>
                  <a:pt x="937665" y="2610742"/>
                  <a:pt x="665858" y="2594231"/>
                  <a:pt x="429615" y="2415143"/>
                </a:cubicBezTo>
                <a:cubicBezTo>
                  <a:pt x="251797" y="2280510"/>
                  <a:pt x="160348" y="2098882"/>
                  <a:pt x="160348" y="2097612"/>
                </a:cubicBezTo>
                <a:lnTo>
                  <a:pt x="146377" y="2069669"/>
                </a:lnTo>
                <a:cubicBezTo>
                  <a:pt x="-957" y="1771190"/>
                  <a:pt x="15554" y="1499383"/>
                  <a:pt x="194642" y="1263139"/>
                </a:cubicBezTo>
                <a:cubicBezTo>
                  <a:pt x="329275" y="1085322"/>
                  <a:pt x="509632" y="995143"/>
                  <a:pt x="512173" y="993873"/>
                </a:cubicBezTo>
                <a:lnTo>
                  <a:pt x="2423711" y="51440"/>
                </a:lnTo>
                <a:lnTo>
                  <a:pt x="2423711" y="9526"/>
                </a:lnTo>
                <a:lnTo>
                  <a:pt x="494391" y="960850"/>
                </a:lnTo>
                <a:cubicBezTo>
                  <a:pt x="486770" y="964660"/>
                  <a:pt x="303873" y="1056109"/>
                  <a:pt x="164159" y="1240277"/>
                </a:cubicBezTo>
                <a:cubicBezTo>
                  <a:pt x="34606" y="1411744"/>
                  <a:pt x="-80976" y="1697522"/>
                  <a:pt x="112083" y="2088721"/>
                </a:cubicBezTo>
                <a:lnTo>
                  <a:pt x="126055" y="2116664"/>
                </a:lnTo>
                <a:cubicBezTo>
                  <a:pt x="129865" y="2124284"/>
                  <a:pt x="221315" y="2307182"/>
                  <a:pt x="405483" y="2446896"/>
                </a:cubicBezTo>
                <a:cubicBezTo>
                  <a:pt x="510903" y="2526914"/>
                  <a:pt x="660778" y="2601851"/>
                  <a:pt x="851296" y="2601851"/>
                </a:cubicBezTo>
                <a:cubicBezTo>
                  <a:pt x="969418" y="2601851"/>
                  <a:pt x="1104052" y="2572638"/>
                  <a:pt x="1252656" y="2498971"/>
                </a:cubicBezTo>
                <a:lnTo>
                  <a:pt x="2422441" y="1922334"/>
                </a:lnTo>
                <a:lnTo>
                  <a:pt x="2422441" y="187788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9472789-B79C-464F-9D88-E51F8B5062D3}"/>
              </a:ext>
            </a:extLst>
          </p:cNvPr>
          <p:cNvSpPr/>
          <p:nvPr userDrawn="1"/>
        </p:nvSpPr>
        <p:spPr>
          <a:xfrm>
            <a:off x="-9526" y="2340318"/>
            <a:ext cx="2870483" cy="2540250"/>
          </a:xfrm>
          <a:custGeom>
            <a:avLst/>
            <a:gdLst>
              <a:gd name="connsiteX0" fmla="*/ 2481189 w 2870482"/>
              <a:gd name="connsiteY0" fmla="*/ 1064887 h 2540250"/>
              <a:gd name="connsiteX1" fmla="*/ 1678470 w 2870482"/>
              <a:gd name="connsiteY1" fmla="*/ 1461166 h 2540250"/>
              <a:gd name="connsiteX2" fmla="*/ 1406664 w 2870482"/>
              <a:gd name="connsiteY2" fmla="*/ 1448465 h 2540250"/>
              <a:gd name="connsiteX3" fmla="*/ 9526 w 2870482"/>
              <a:gd name="connsiteY3" fmla="*/ 2136873 h 2540250"/>
              <a:gd name="connsiteX4" fmla="*/ 9526 w 2870482"/>
              <a:gd name="connsiteY4" fmla="*/ 2531882 h 2540250"/>
              <a:gd name="connsiteX5" fmla="*/ 1564159 w 2870482"/>
              <a:gd name="connsiteY5" fmla="*/ 1765996 h 2540250"/>
              <a:gd name="connsiteX6" fmla="*/ 1708953 w 2870482"/>
              <a:gd name="connsiteY6" fmla="*/ 1500540 h 2540250"/>
              <a:gd name="connsiteX7" fmla="*/ 1706413 w 2870482"/>
              <a:gd name="connsiteY7" fmla="*/ 1494189 h 2540250"/>
              <a:gd name="connsiteX8" fmla="*/ 1703873 w 2870482"/>
              <a:gd name="connsiteY8" fmla="*/ 1490379 h 2540250"/>
              <a:gd name="connsiteX9" fmla="*/ 2498971 w 2870482"/>
              <a:gd name="connsiteY9" fmla="*/ 1097910 h 2540250"/>
              <a:gd name="connsiteX10" fmla="*/ 2806341 w 2870482"/>
              <a:gd name="connsiteY10" fmla="*/ 330755 h 2540250"/>
              <a:gd name="connsiteX11" fmla="*/ 2797450 w 2870482"/>
              <a:gd name="connsiteY11" fmla="*/ 312973 h 2540250"/>
              <a:gd name="connsiteX12" fmla="*/ 2002352 w 2870482"/>
              <a:gd name="connsiteY12" fmla="*/ 90701 h 2540250"/>
              <a:gd name="connsiteX13" fmla="*/ 9526 w 2870482"/>
              <a:gd name="connsiteY13" fmla="*/ 1073778 h 2540250"/>
              <a:gd name="connsiteX14" fmla="*/ 9526 w 2870482"/>
              <a:gd name="connsiteY14" fmla="*/ 1115692 h 2540250"/>
              <a:gd name="connsiteX15" fmla="*/ 2017594 w 2870482"/>
              <a:gd name="connsiteY15" fmla="*/ 124994 h 2540250"/>
              <a:gd name="connsiteX16" fmla="*/ 2582799 w 2870482"/>
              <a:gd name="connsiteY16" fmla="*/ 131345 h 2540250"/>
              <a:gd name="connsiteX17" fmla="*/ 2761887 w 2870482"/>
              <a:gd name="connsiteY17" fmla="*/ 330755 h 2540250"/>
              <a:gd name="connsiteX18" fmla="*/ 2770778 w 2870482"/>
              <a:gd name="connsiteY18" fmla="*/ 348536 h 2540250"/>
              <a:gd name="connsiteX19" fmla="*/ 2712352 w 2870482"/>
              <a:gd name="connsiteY19" fmla="*/ 876908 h 2540250"/>
              <a:gd name="connsiteX20" fmla="*/ 2481189 w 2870482"/>
              <a:gd name="connsiteY20" fmla="*/ 1064887 h 2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0482" h="2540250">
                <a:moveTo>
                  <a:pt x="2481189" y="1064887"/>
                </a:moveTo>
                <a:lnTo>
                  <a:pt x="1678470" y="1461166"/>
                </a:lnTo>
                <a:cubicBezTo>
                  <a:pt x="1640366" y="1423062"/>
                  <a:pt x="1556538" y="1374797"/>
                  <a:pt x="1406664" y="1448465"/>
                </a:cubicBezTo>
                <a:lnTo>
                  <a:pt x="9526" y="2136873"/>
                </a:lnTo>
                <a:lnTo>
                  <a:pt x="9526" y="2531882"/>
                </a:lnTo>
                <a:lnTo>
                  <a:pt x="1564159" y="1765996"/>
                </a:lnTo>
                <a:cubicBezTo>
                  <a:pt x="1564159" y="1765996"/>
                  <a:pt x="1785161" y="1656765"/>
                  <a:pt x="1708953" y="1500540"/>
                </a:cubicBezTo>
                <a:lnTo>
                  <a:pt x="1706413" y="1494189"/>
                </a:lnTo>
                <a:cubicBezTo>
                  <a:pt x="1706413" y="1494189"/>
                  <a:pt x="1705143" y="1492919"/>
                  <a:pt x="1703873" y="1490379"/>
                </a:cubicBezTo>
                <a:lnTo>
                  <a:pt x="2498971" y="1097910"/>
                </a:lnTo>
                <a:cubicBezTo>
                  <a:pt x="2504051" y="1095370"/>
                  <a:pt x="3047665" y="819753"/>
                  <a:pt x="2806341" y="330755"/>
                </a:cubicBezTo>
                <a:lnTo>
                  <a:pt x="2797450" y="312973"/>
                </a:lnTo>
                <a:cubicBezTo>
                  <a:pt x="2794910" y="307892"/>
                  <a:pt x="2547236" y="-178566"/>
                  <a:pt x="2002352" y="90701"/>
                </a:cubicBezTo>
                <a:lnTo>
                  <a:pt x="9526" y="1073778"/>
                </a:lnTo>
                <a:lnTo>
                  <a:pt x="9526" y="1115692"/>
                </a:lnTo>
                <a:lnTo>
                  <a:pt x="2017594" y="124994"/>
                </a:lnTo>
                <a:cubicBezTo>
                  <a:pt x="2232245" y="19574"/>
                  <a:pt x="2421493" y="20844"/>
                  <a:pt x="2582799" y="131345"/>
                </a:cubicBezTo>
                <a:cubicBezTo>
                  <a:pt x="2703461" y="213903"/>
                  <a:pt x="2761887" y="329484"/>
                  <a:pt x="2761887" y="330755"/>
                </a:cubicBezTo>
                <a:lnTo>
                  <a:pt x="2770778" y="348536"/>
                </a:lnTo>
                <a:cubicBezTo>
                  <a:pt x="2864767" y="539055"/>
                  <a:pt x="2845715" y="716873"/>
                  <a:pt x="2712352" y="876908"/>
                </a:cubicBezTo>
                <a:cubicBezTo>
                  <a:pt x="2613282" y="998840"/>
                  <a:pt x="2482459" y="1063617"/>
                  <a:pt x="2481189" y="10648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10551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Vide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D823940-1850-4484-BDCE-3D9B898D6787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6" name="Graphic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FFA8582-48C8-4154-ACF0-5F6412FAAE0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BCC61A6-FEB7-4CD2-9686-FB5F1EB66A10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911225" y="908050"/>
            <a:ext cx="10369550" cy="46609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8EAB5B0-43C3-4F9F-98FF-253CBE6C9668}"/>
              </a:ext>
            </a:extLst>
          </p:cNvPr>
          <p:cNvSpPr/>
          <p:nvPr/>
        </p:nvSpPr>
        <p:spPr>
          <a:xfrm>
            <a:off x="8807428" y="2003790"/>
            <a:ext cx="775201" cy="774776"/>
          </a:xfrm>
          <a:custGeom>
            <a:avLst/>
            <a:gdLst>
              <a:gd name="connsiteX0" fmla="*/ 388023 w 774776"/>
              <a:gd name="connsiteY0" fmla="*/ 766520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1 w 774776"/>
              <a:gd name="connsiteY3" fmla="*/ 388023 h 774776"/>
              <a:gd name="connsiteX4" fmla="*/ 388023 w 774776"/>
              <a:gd name="connsiteY4" fmla="*/ 766520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7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0"/>
                </a:moveTo>
                <a:cubicBezTo>
                  <a:pt x="179723" y="766520"/>
                  <a:pt x="9526" y="596324"/>
                  <a:pt x="9526" y="388023"/>
                </a:cubicBezTo>
                <a:cubicBezTo>
                  <a:pt x="9526" y="179723"/>
                  <a:pt x="179723" y="9526"/>
                  <a:pt x="388023" y="9526"/>
                </a:cubicBezTo>
                <a:cubicBezTo>
                  <a:pt x="596324" y="9526"/>
                  <a:pt x="766521" y="179723"/>
                  <a:pt x="766521" y="388023"/>
                </a:cubicBezTo>
                <a:cubicBezTo>
                  <a:pt x="766521" y="596324"/>
                  <a:pt x="596324" y="766520"/>
                  <a:pt x="388023" y="766520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2" y="729687"/>
                  <a:pt x="728417" y="577272"/>
                  <a:pt x="728417" y="389293"/>
                </a:cubicBezTo>
                <a:cubicBezTo>
                  <a:pt x="728417" y="201315"/>
                  <a:pt x="576002" y="48900"/>
                  <a:pt x="388023" y="489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6A97B71-3A84-4844-BDB5-E3F77302BBC0}"/>
              </a:ext>
            </a:extLst>
          </p:cNvPr>
          <p:cNvSpPr/>
          <p:nvPr userDrawn="1"/>
        </p:nvSpPr>
        <p:spPr>
          <a:xfrm>
            <a:off x="9780046" y="430740"/>
            <a:ext cx="2414562" cy="2578354"/>
          </a:xfrm>
          <a:custGeom>
            <a:avLst/>
            <a:gdLst>
              <a:gd name="connsiteX0" fmla="*/ 2412164 w 2413237"/>
              <a:gd name="connsiteY0" fmla="*/ 12701 h 2578354"/>
              <a:gd name="connsiteX1" fmla="*/ 487924 w 2413237"/>
              <a:gd name="connsiteY1" fmla="*/ 962755 h 2578354"/>
              <a:gd name="connsiteX2" fmla="*/ 113238 w 2413237"/>
              <a:gd name="connsiteY2" fmla="*/ 2065224 h 2578354"/>
              <a:gd name="connsiteX3" fmla="*/ 127209 w 2413237"/>
              <a:gd name="connsiteY3" fmla="*/ 2093166 h 2578354"/>
              <a:gd name="connsiteX4" fmla="*/ 1229678 w 2413237"/>
              <a:gd name="connsiteY4" fmla="*/ 2467853 h 2578354"/>
              <a:gd name="connsiteX5" fmla="*/ 2412164 w 2413237"/>
              <a:gd name="connsiteY5" fmla="*/ 1884866 h 2578354"/>
              <a:gd name="connsiteX6" fmla="*/ 2412164 w 2413237"/>
              <a:gd name="connsiteY6" fmla="*/ 12701 h 257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4">
                <a:moveTo>
                  <a:pt x="2412164" y="12701"/>
                </a:moveTo>
                <a:lnTo>
                  <a:pt x="487924" y="962755"/>
                </a:lnTo>
                <a:cubicBezTo>
                  <a:pt x="487924" y="962755"/>
                  <a:pt x="-250018" y="1327281"/>
                  <a:pt x="113238" y="2065224"/>
                </a:cubicBezTo>
                <a:lnTo>
                  <a:pt x="127209" y="2093166"/>
                </a:lnTo>
                <a:cubicBezTo>
                  <a:pt x="127209" y="2093166"/>
                  <a:pt x="491735" y="2831109"/>
                  <a:pt x="1229678" y="2467853"/>
                </a:cubicBezTo>
                <a:lnTo>
                  <a:pt x="2412164" y="1884866"/>
                </a:lnTo>
                <a:lnTo>
                  <a:pt x="241216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30939C4-65C9-4508-8EFE-F715B9946844}"/>
              </a:ext>
            </a:extLst>
          </p:cNvPr>
          <p:cNvSpPr/>
          <p:nvPr/>
        </p:nvSpPr>
        <p:spPr>
          <a:xfrm>
            <a:off x="9762774" y="410418"/>
            <a:ext cx="2439977" cy="2616458"/>
          </a:xfrm>
          <a:custGeom>
            <a:avLst/>
            <a:gdLst>
              <a:gd name="connsiteX0" fmla="*/ 2429427 w 2438640"/>
              <a:gd name="connsiteY0" fmla="*/ 1882326 h 2616457"/>
              <a:gd name="connsiteX1" fmla="*/ 1238050 w 2438640"/>
              <a:gd name="connsiteY1" fmla="*/ 2469123 h 2616457"/>
              <a:gd name="connsiteX2" fmla="*/ 431520 w 2438640"/>
              <a:gd name="connsiteY2" fmla="*/ 2420859 h 2616457"/>
              <a:gd name="connsiteX3" fmla="*/ 162253 w 2438640"/>
              <a:gd name="connsiteY3" fmla="*/ 2103327 h 2616457"/>
              <a:gd name="connsiteX4" fmla="*/ 148282 w 2438640"/>
              <a:gd name="connsiteY4" fmla="*/ 2075385 h 2616457"/>
              <a:gd name="connsiteX5" fmla="*/ 196547 w 2438640"/>
              <a:gd name="connsiteY5" fmla="*/ 1268855 h 2616457"/>
              <a:gd name="connsiteX6" fmla="*/ 514078 w 2438640"/>
              <a:gd name="connsiteY6" fmla="*/ 999589 h 2616457"/>
              <a:gd name="connsiteX7" fmla="*/ 2430697 w 2438640"/>
              <a:gd name="connsiteY7" fmla="*/ 54615 h 2616457"/>
              <a:gd name="connsiteX8" fmla="*/ 2430697 w 2438640"/>
              <a:gd name="connsiteY8" fmla="*/ 12701 h 2616457"/>
              <a:gd name="connsiteX9" fmla="*/ 497567 w 2438640"/>
              <a:gd name="connsiteY9" fmla="*/ 965295 h 2616457"/>
              <a:gd name="connsiteX10" fmla="*/ 167334 w 2438640"/>
              <a:gd name="connsiteY10" fmla="*/ 1244723 h 2616457"/>
              <a:gd name="connsiteX11" fmla="*/ 115259 w 2438640"/>
              <a:gd name="connsiteY11" fmla="*/ 2093166 h 2616457"/>
              <a:gd name="connsiteX12" fmla="*/ 129231 w 2438640"/>
              <a:gd name="connsiteY12" fmla="*/ 2121109 h 2616457"/>
              <a:gd name="connsiteX13" fmla="*/ 408658 w 2438640"/>
              <a:gd name="connsiteY13" fmla="*/ 2451342 h 2616457"/>
              <a:gd name="connsiteX14" fmla="*/ 854472 w 2438640"/>
              <a:gd name="connsiteY14" fmla="*/ 2606297 h 2616457"/>
              <a:gd name="connsiteX15" fmla="*/ 1255831 w 2438640"/>
              <a:gd name="connsiteY15" fmla="*/ 2503417 h 2616457"/>
              <a:gd name="connsiteX16" fmla="*/ 2429427 w 2438640"/>
              <a:gd name="connsiteY16" fmla="*/ 1924240 h 2616457"/>
              <a:gd name="connsiteX17" fmla="*/ 2429427 w 2438640"/>
              <a:gd name="connsiteY17" fmla="*/ 1882326 h 261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640" h="2616457">
                <a:moveTo>
                  <a:pt x="2429427" y="1882326"/>
                </a:moveTo>
                <a:lnTo>
                  <a:pt x="1238050" y="2469123"/>
                </a:lnTo>
                <a:cubicBezTo>
                  <a:pt x="939570" y="2616458"/>
                  <a:pt x="667763" y="2599946"/>
                  <a:pt x="431520" y="2420859"/>
                </a:cubicBezTo>
                <a:cubicBezTo>
                  <a:pt x="253703" y="2286225"/>
                  <a:pt x="162253" y="2104598"/>
                  <a:pt x="162253" y="2103327"/>
                </a:cubicBezTo>
                <a:lnTo>
                  <a:pt x="148282" y="2075385"/>
                </a:lnTo>
                <a:cubicBezTo>
                  <a:pt x="947" y="1776905"/>
                  <a:pt x="17459" y="1505098"/>
                  <a:pt x="196547" y="1268855"/>
                </a:cubicBezTo>
                <a:cubicBezTo>
                  <a:pt x="331180" y="1091038"/>
                  <a:pt x="511538" y="1000859"/>
                  <a:pt x="514078" y="999589"/>
                </a:cubicBezTo>
                <a:lnTo>
                  <a:pt x="2430697" y="54615"/>
                </a:lnTo>
                <a:lnTo>
                  <a:pt x="2430697" y="12701"/>
                </a:lnTo>
                <a:lnTo>
                  <a:pt x="497567" y="965295"/>
                </a:lnTo>
                <a:cubicBezTo>
                  <a:pt x="489946" y="969106"/>
                  <a:pt x="307048" y="1060555"/>
                  <a:pt x="167334" y="1244723"/>
                </a:cubicBezTo>
                <a:cubicBezTo>
                  <a:pt x="37781" y="1416190"/>
                  <a:pt x="-77800" y="1701968"/>
                  <a:pt x="115259" y="2093166"/>
                </a:cubicBezTo>
                <a:lnTo>
                  <a:pt x="129231" y="2121109"/>
                </a:lnTo>
                <a:cubicBezTo>
                  <a:pt x="133041" y="2128730"/>
                  <a:pt x="224490" y="2311628"/>
                  <a:pt x="408658" y="2451342"/>
                </a:cubicBezTo>
                <a:cubicBezTo>
                  <a:pt x="514078" y="2531359"/>
                  <a:pt x="663953" y="2606297"/>
                  <a:pt x="854472" y="2606297"/>
                </a:cubicBezTo>
                <a:cubicBezTo>
                  <a:pt x="972593" y="2606297"/>
                  <a:pt x="1107227" y="2577084"/>
                  <a:pt x="1255831" y="2503417"/>
                </a:cubicBezTo>
                <a:lnTo>
                  <a:pt x="2429427" y="1924240"/>
                </a:lnTo>
                <a:lnTo>
                  <a:pt x="2429427" y="188232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59BB951-621D-4456-A832-116187764B2E}"/>
              </a:ext>
            </a:extLst>
          </p:cNvPr>
          <p:cNvSpPr/>
          <p:nvPr userDrawn="1"/>
        </p:nvSpPr>
        <p:spPr>
          <a:xfrm>
            <a:off x="7340981" y="-16344"/>
            <a:ext cx="4854539" cy="2273524"/>
          </a:xfrm>
          <a:custGeom>
            <a:avLst/>
            <a:gdLst>
              <a:gd name="connsiteX0" fmla="*/ 4849891 w 4851877"/>
              <a:gd name="connsiteY0" fmla="*/ 12701 h 2273523"/>
              <a:gd name="connsiteX1" fmla="*/ 2808800 w 4851877"/>
              <a:gd name="connsiteY1" fmla="*/ 12701 h 2273523"/>
              <a:gd name="connsiteX2" fmla="*/ 371430 w 4851877"/>
              <a:gd name="connsiteY2" fmla="*/ 1214240 h 2273523"/>
              <a:gd name="connsiteX3" fmla="*/ 72951 w 4851877"/>
              <a:gd name="connsiteY3" fmla="*/ 1955993 h 2273523"/>
              <a:gd name="connsiteX4" fmla="*/ 81841 w 4851877"/>
              <a:gd name="connsiteY4" fmla="*/ 1973774 h 2273523"/>
              <a:gd name="connsiteX5" fmla="*/ 851538 w 4851877"/>
              <a:gd name="connsiteY5" fmla="*/ 2188426 h 2273523"/>
              <a:gd name="connsiteX6" fmla="*/ 4849891 w 4851877"/>
              <a:gd name="connsiteY6" fmla="*/ 217191 h 2273523"/>
              <a:gd name="connsiteX7" fmla="*/ 4849891 w 4851877"/>
              <a:gd name="connsiteY7" fmla="*/ 12701 h 22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73523">
                <a:moveTo>
                  <a:pt x="4849891" y="12701"/>
                </a:moveTo>
                <a:lnTo>
                  <a:pt x="2808800" y="12701"/>
                </a:lnTo>
                <a:lnTo>
                  <a:pt x="371430" y="1214240"/>
                </a:lnTo>
                <a:cubicBezTo>
                  <a:pt x="371430" y="1214240"/>
                  <a:pt x="-163293" y="1478426"/>
                  <a:pt x="72951" y="1955993"/>
                </a:cubicBezTo>
                <a:lnTo>
                  <a:pt x="81841" y="1973774"/>
                </a:lnTo>
                <a:cubicBezTo>
                  <a:pt x="81841" y="1973774"/>
                  <a:pt x="316814" y="2451342"/>
                  <a:pt x="851538" y="2188426"/>
                </a:cubicBezTo>
                <a:lnTo>
                  <a:pt x="4849891" y="217191"/>
                </a:lnTo>
                <a:lnTo>
                  <a:pt x="484989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F8008CE-2F0A-4568-9C4A-C347A4880513}"/>
              </a:ext>
            </a:extLst>
          </p:cNvPr>
          <p:cNvSpPr/>
          <p:nvPr userDrawn="1"/>
        </p:nvSpPr>
        <p:spPr>
          <a:xfrm>
            <a:off x="7327556" y="-16344"/>
            <a:ext cx="4867247" cy="2298926"/>
          </a:xfrm>
          <a:custGeom>
            <a:avLst/>
            <a:gdLst>
              <a:gd name="connsiteX0" fmla="*/ 4863309 w 4864578"/>
              <a:gd name="connsiteY0" fmla="*/ 195599 h 2298926"/>
              <a:gd name="connsiteX1" fmla="*/ 857334 w 4864578"/>
              <a:gd name="connsiteY1" fmla="*/ 2170644 h 2298926"/>
              <a:gd name="connsiteX2" fmla="*/ 292129 w 4864578"/>
              <a:gd name="connsiteY2" fmla="*/ 2164293 h 2298926"/>
              <a:gd name="connsiteX3" fmla="*/ 113041 w 4864578"/>
              <a:gd name="connsiteY3" fmla="*/ 1964884 h 2298926"/>
              <a:gd name="connsiteX4" fmla="*/ 104150 w 4864578"/>
              <a:gd name="connsiteY4" fmla="*/ 1947102 h 2298926"/>
              <a:gd name="connsiteX5" fmla="*/ 162577 w 4864578"/>
              <a:gd name="connsiteY5" fmla="*/ 1418730 h 2298926"/>
              <a:gd name="connsiteX6" fmla="*/ 395009 w 4864578"/>
              <a:gd name="connsiteY6" fmla="*/ 1230751 h 2298926"/>
              <a:gd name="connsiteX7" fmla="*/ 395009 w 4864578"/>
              <a:gd name="connsiteY7" fmla="*/ 1230751 h 2298926"/>
              <a:gd name="connsiteX8" fmla="*/ 2865403 w 4864578"/>
              <a:gd name="connsiteY8" fmla="*/ 12701 h 2298926"/>
              <a:gd name="connsiteX9" fmla="*/ 2779034 w 4864578"/>
              <a:gd name="connsiteY9" fmla="*/ 12701 h 2298926"/>
              <a:gd name="connsiteX10" fmla="*/ 377227 w 4864578"/>
              <a:gd name="connsiteY10" fmla="*/ 1197728 h 2298926"/>
              <a:gd name="connsiteX11" fmla="*/ 133363 w 4864578"/>
              <a:gd name="connsiteY11" fmla="*/ 1394597 h 2298926"/>
              <a:gd name="connsiteX12" fmla="*/ 12701 w 4864578"/>
              <a:gd name="connsiteY12" fmla="*/ 1660054 h 2298926"/>
              <a:gd name="connsiteX13" fmla="*/ 12701 w 4864578"/>
              <a:gd name="connsiteY13" fmla="*/ 1780715 h 2298926"/>
              <a:gd name="connsiteX14" fmla="*/ 69857 w 4864578"/>
              <a:gd name="connsiteY14" fmla="*/ 1964884 h 2298926"/>
              <a:gd name="connsiteX15" fmla="*/ 78748 w 4864578"/>
              <a:gd name="connsiteY15" fmla="*/ 1982665 h 2298926"/>
              <a:gd name="connsiteX16" fmla="*/ 269267 w 4864578"/>
              <a:gd name="connsiteY16" fmla="*/ 2196046 h 2298926"/>
              <a:gd name="connsiteX17" fmla="*/ 560126 w 4864578"/>
              <a:gd name="connsiteY17" fmla="*/ 2286225 h 2298926"/>
              <a:gd name="connsiteX18" fmla="*/ 873847 w 4864578"/>
              <a:gd name="connsiteY18" fmla="*/ 2204937 h 2298926"/>
              <a:gd name="connsiteX19" fmla="*/ 4863309 w 4864578"/>
              <a:gd name="connsiteY19" fmla="*/ 237513 h 2298926"/>
              <a:gd name="connsiteX20" fmla="*/ 4863309 w 4864578"/>
              <a:gd name="connsiteY20" fmla="*/ 195599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4578" h="2298926">
                <a:moveTo>
                  <a:pt x="4863309" y="195599"/>
                </a:moveTo>
                <a:lnTo>
                  <a:pt x="857334" y="2170644"/>
                </a:lnTo>
                <a:cubicBezTo>
                  <a:pt x="642684" y="2276064"/>
                  <a:pt x="453435" y="2274794"/>
                  <a:pt x="292129" y="2164293"/>
                </a:cubicBezTo>
                <a:cubicBezTo>
                  <a:pt x="171467" y="2081735"/>
                  <a:pt x="113041" y="1966154"/>
                  <a:pt x="113041" y="1964884"/>
                </a:cubicBezTo>
                <a:lnTo>
                  <a:pt x="104150" y="1947102"/>
                </a:lnTo>
                <a:cubicBezTo>
                  <a:pt x="10162" y="1756583"/>
                  <a:pt x="29213" y="1578766"/>
                  <a:pt x="162577" y="1418730"/>
                </a:cubicBezTo>
                <a:cubicBezTo>
                  <a:pt x="262916" y="1296798"/>
                  <a:pt x="393739" y="1232021"/>
                  <a:pt x="395009" y="1230751"/>
                </a:cubicBezTo>
                <a:lnTo>
                  <a:pt x="395009" y="1230751"/>
                </a:lnTo>
                <a:lnTo>
                  <a:pt x="2865403" y="12701"/>
                </a:lnTo>
                <a:lnTo>
                  <a:pt x="2779034" y="12701"/>
                </a:lnTo>
                <a:lnTo>
                  <a:pt x="377227" y="1197728"/>
                </a:lnTo>
                <a:cubicBezTo>
                  <a:pt x="372147" y="1200268"/>
                  <a:pt x="238784" y="1266315"/>
                  <a:pt x="133363" y="1394597"/>
                </a:cubicBezTo>
                <a:cubicBezTo>
                  <a:pt x="78748" y="1460644"/>
                  <a:pt x="26673" y="1549553"/>
                  <a:pt x="12701" y="1660054"/>
                </a:cubicBezTo>
                <a:lnTo>
                  <a:pt x="12701" y="1780715"/>
                </a:lnTo>
                <a:cubicBezTo>
                  <a:pt x="20322" y="1837871"/>
                  <a:pt x="38104" y="1900107"/>
                  <a:pt x="69857" y="1964884"/>
                </a:cubicBezTo>
                <a:lnTo>
                  <a:pt x="78748" y="1982665"/>
                </a:lnTo>
                <a:cubicBezTo>
                  <a:pt x="81288" y="1987746"/>
                  <a:pt x="140984" y="2107138"/>
                  <a:pt x="269267" y="2196046"/>
                </a:cubicBezTo>
                <a:cubicBezTo>
                  <a:pt x="337854" y="2243041"/>
                  <a:pt x="435654" y="2286225"/>
                  <a:pt x="560126" y="2286225"/>
                </a:cubicBezTo>
                <a:cubicBezTo>
                  <a:pt x="650304" y="2286225"/>
                  <a:pt x="754455" y="2264633"/>
                  <a:pt x="873847" y="2204937"/>
                </a:cubicBezTo>
                <a:lnTo>
                  <a:pt x="4863309" y="237513"/>
                </a:lnTo>
                <a:lnTo>
                  <a:pt x="4863309" y="19559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A926948-B9C1-4E84-AF0F-40965A13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986" y="5707145"/>
            <a:ext cx="7366027" cy="853993"/>
          </a:xfrm>
        </p:spPr>
        <p:txBody>
          <a:bodyPr anchor="t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23A17C7-5A8B-4D9D-AC8A-2486018F3FB8}"/>
              </a:ext>
            </a:extLst>
          </p:cNvPr>
          <p:cNvGrpSpPr/>
          <p:nvPr userDrawn="1"/>
        </p:nvGrpSpPr>
        <p:grpSpPr>
          <a:xfrm>
            <a:off x="-18799" y="2319272"/>
            <a:ext cx="2884236" cy="2824836"/>
            <a:chOff x="-18799" y="2319272"/>
            <a:chExt cx="2884236" cy="2824836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42001FF-B76E-4445-BDE5-6BFAD41EBBD4}"/>
                </a:ext>
              </a:extLst>
            </p:cNvPr>
            <p:cNvSpPr/>
            <p:nvPr/>
          </p:nvSpPr>
          <p:spPr>
            <a:xfrm>
              <a:off x="-18799" y="2336694"/>
              <a:ext cx="2871530" cy="2299765"/>
            </a:xfrm>
            <a:custGeom>
              <a:avLst/>
              <a:gdLst>
                <a:gd name="connsiteX0" fmla="*/ 2796565 w 2871529"/>
                <a:gd name="connsiteY0" fmla="*/ 306465 h 2299764"/>
                <a:gd name="connsiteX1" fmla="*/ 2026589 w 2871529"/>
                <a:gd name="connsiteY1" fmla="*/ 91735 h 2299764"/>
                <a:gd name="connsiteX2" fmla="*/ 12706 w 2871529"/>
                <a:gd name="connsiteY2" fmla="*/ 1085336 h 2299764"/>
                <a:gd name="connsiteX3" fmla="*/ 12706 w 2871529"/>
                <a:gd name="connsiteY3" fmla="*/ 2296206 h 2299764"/>
                <a:gd name="connsiteX4" fmla="*/ 2506871 w 2871529"/>
                <a:gd name="connsiteY4" fmla="*/ 1066277 h 2299764"/>
                <a:gd name="connsiteX5" fmla="*/ 2805459 w 2871529"/>
                <a:gd name="connsiteY5" fmla="*/ 324253 h 2299764"/>
                <a:gd name="connsiteX6" fmla="*/ 2796565 w 2871529"/>
                <a:gd name="connsiteY6" fmla="*/ 306465 h 229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1529" h="2299764">
                  <a:moveTo>
                    <a:pt x="2796565" y="306465"/>
                  </a:moveTo>
                  <a:cubicBezTo>
                    <a:pt x="2796565" y="306465"/>
                    <a:pt x="2561507" y="-171276"/>
                    <a:pt x="2026589" y="91735"/>
                  </a:cubicBezTo>
                  <a:lnTo>
                    <a:pt x="12706" y="1085336"/>
                  </a:lnTo>
                  <a:lnTo>
                    <a:pt x="12706" y="2296206"/>
                  </a:lnTo>
                  <a:lnTo>
                    <a:pt x="2506871" y="1066277"/>
                  </a:lnTo>
                  <a:cubicBezTo>
                    <a:pt x="2506871" y="1066277"/>
                    <a:pt x="3041789" y="801994"/>
                    <a:pt x="2805459" y="324253"/>
                  </a:cubicBezTo>
                  <a:lnTo>
                    <a:pt x="2796565" y="30646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5EB89C3-8B52-4763-9DB2-C51CC8AF377C}"/>
                </a:ext>
              </a:extLst>
            </p:cNvPr>
            <p:cNvSpPr/>
            <p:nvPr/>
          </p:nvSpPr>
          <p:spPr>
            <a:xfrm>
              <a:off x="-18799" y="2319272"/>
              <a:ext cx="2884236" cy="2337882"/>
            </a:xfrm>
            <a:custGeom>
              <a:avLst/>
              <a:gdLst>
                <a:gd name="connsiteX0" fmla="*/ 2871530 w 2884235"/>
                <a:gd name="connsiteY0" fmla="*/ 466193 h 2337882"/>
                <a:gd name="connsiteX1" fmla="*/ 2823248 w 2884235"/>
                <a:gd name="connsiteY1" fmla="*/ 334052 h 2337882"/>
                <a:gd name="connsiteX2" fmla="*/ 2814354 w 2884235"/>
                <a:gd name="connsiteY2" fmla="*/ 316263 h 2337882"/>
                <a:gd name="connsiteX3" fmla="*/ 2018965 w 2884235"/>
                <a:gd name="connsiteY3" fmla="*/ 93910 h 2337882"/>
                <a:gd name="connsiteX4" fmla="*/ 12706 w 2884235"/>
                <a:gd name="connsiteY4" fmla="*/ 1081158 h 2337882"/>
                <a:gd name="connsiteX5" fmla="*/ 12706 w 2884235"/>
                <a:gd name="connsiteY5" fmla="*/ 1123087 h 2337882"/>
                <a:gd name="connsiteX6" fmla="*/ 2035483 w 2884235"/>
                <a:gd name="connsiteY6" fmla="*/ 126946 h 2337882"/>
                <a:gd name="connsiteX7" fmla="*/ 2600895 w 2884235"/>
                <a:gd name="connsiteY7" fmla="*/ 133299 h 2337882"/>
                <a:gd name="connsiteX8" fmla="*/ 2780048 w 2884235"/>
                <a:gd name="connsiteY8" fmla="*/ 332781 h 2337882"/>
                <a:gd name="connsiteX9" fmla="*/ 2788942 w 2884235"/>
                <a:gd name="connsiteY9" fmla="*/ 350569 h 2337882"/>
                <a:gd name="connsiteX10" fmla="*/ 2730495 w 2884235"/>
                <a:gd name="connsiteY10" fmla="*/ 879134 h 2337882"/>
                <a:gd name="connsiteX11" fmla="*/ 2497977 w 2884235"/>
                <a:gd name="connsiteY11" fmla="*/ 1065911 h 2337882"/>
                <a:gd name="connsiteX12" fmla="*/ 12706 w 2884235"/>
                <a:gd name="connsiteY12" fmla="*/ 2292028 h 2337882"/>
                <a:gd name="connsiteX13" fmla="*/ 12706 w 2884235"/>
                <a:gd name="connsiteY13" fmla="*/ 2333958 h 2337882"/>
                <a:gd name="connsiteX14" fmla="*/ 2515765 w 2884235"/>
                <a:gd name="connsiteY14" fmla="*/ 1100216 h 2337882"/>
                <a:gd name="connsiteX15" fmla="*/ 2871530 w 2884235"/>
                <a:gd name="connsiteY15" fmla="*/ 687275 h 2337882"/>
                <a:gd name="connsiteX16" fmla="*/ 2871530 w 2884235"/>
                <a:gd name="connsiteY16" fmla="*/ 466193 h 233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4235" h="2337882">
                  <a:moveTo>
                    <a:pt x="2871530" y="466193"/>
                  </a:moveTo>
                  <a:cubicBezTo>
                    <a:pt x="2861365" y="424263"/>
                    <a:pt x="2846118" y="379793"/>
                    <a:pt x="2823248" y="334052"/>
                  </a:cubicBezTo>
                  <a:lnTo>
                    <a:pt x="2814354" y="316263"/>
                  </a:lnTo>
                  <a:cubicBezTo>
                    <a:pt x="2811812" y="311181"/>
                    <a:pt x="2564048" y="-175454"/>
                    <a:pt x="2018965" y="93910"/>
                  </a:cubicBezTo>
                  <a:lnTo>
                    <a:pt x="12706" y="1081158"/>
                  </a:lnTo>
                  <a:lnTo>
                    <a:pt x="12706" y="1123087"/>
                  </a:lnTo>
                  <a:lnTo>
                    <a:pt x="2035483" y="126946"/>
                  </a:lnTo>
                  <a:cubicBezTo>
                    <a:pt x="2250212" y="21487"/>
                    <a:pt x="2439530" y="22758"/>
                    <a:pt x="2600895" y="133299"/>
                  </a:cubicBezTo>
                  <a:cubicBezTo>
                    <a:pt x="2721601" y="215887"/>
                    <a:pt x="2780048" y="331511"/>
                    <a:pt x="2780048" y="332781"/>
                  </a:cubicBezTo>
                  <a:lnTo>
                    <a:pt x="2788942" y="350569"/>
                  </a:lnTo>
                  <a:cubicBezTo>
                    <a:pt x="2882965" y="541158"/>
                    <a:pt x="2863906" y="719040"/>
                    <a:pt x="2730495" y="879134"/>
                  </a:cubicBezTo>
                  <a:cubicBezTo>
                    <a:pt x="2630118" y="999840"/>
                    <a:pt x="2500518" y="1065911"/>
                    <a:pt x="2497977" y="1065911"/>
                  </a:cubicBezTo>
                  <a:lnTo>
                    <a:pt x="12706" y="2292028"/>
                  </a:lnTo>
                  <a:lnTo>
                    <a:pt x="12706" y="2333958"/>
                  </a:lnTo>
                  <a:lnTo>
                    <a:pt x="2515765" y="1100216"/>
                  </a:lnTo>
                  <a:cubicBezTo>
                    <a:pt x="2519577" y="1097675"/>
                    <a:pt x="2806730" y="952828"/>
                    <a:pt x="2871530" y="687275"/>
                  </a:cubicBezTo>
                  <a:lnTo>
                    <a:pt x="2871530" y="46619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F230BC5-B028-4266-A395-BFB56DFDC484}"/>
                </a:ext>
              </a:extLst>
            </p:cNvPr>
            <p:cNvSpPr/>
            <p:nvPr/>
          </p:nvSpPr>
          <p:spPr>
            <a:xfrm>
              <a:off x="-18799" y="3968979"/>
              <a:ext cx="1766118" cy="1156235"/>
            </a:xfrm>
            <a:custGeom>
              <a:avLst/>
              <a:gdLst>
                <a:gd name="connsiteX0" fmla="*/ 1735624 w 1766117"/>
                <a:gd name="connsiteY0" fmla="*/ 98509 h 1156235"/>
                <a:gd name="connsiteX1" fmla="*/ 1437036 w 1766117"/>
                <a:gd name="connsiteY1" fmla="*/ 51497 h 1156235"/>
                <a:gd name="connsiteX2" fmla="*/ 12706 w 1766117"/>
                <a:gd name="connsiteY2" fmla="*/ 754133 h 1156235"/>
                <a:gd name="connsiteX3" fmla="*/ 12706 w 1766117"/>
                <a:gd name="connsiteY3" fmla="*/ 1149286 h 1156235"/>
                <a:gd name="connsiteX4" fmla="*/ 1594589 w 1766117"/>
                <a:gd name="connsiteY4" fmla="*/ 369144 h 1156235"/>
                <a:gd name="connsiteX5" fmla="*/ 1739436 w 1766117"/>
                <a:gd name="connsiteY5" fmla="*/ 103592 h 1156235"/>
                <a:gd name="connsiteX6" fmla="*/ 1735624 w 1766117"/>
                <a:gd name="connsiteY6" fmla="*/ 98509 h 1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17" h="1156235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A52C234-DC7D-488B-8975-61485991A4A8}"/>
                </a:ext>
              </a:extLst>
            </p:cNvPr>
            <p:cNvSpPr/>
            <p:nvPr/>
          </p:nvSpPr>
          <p:spPr>
            <a:xfrm>
              <a:off x="-18799" y="3949755"/>
              <a:ext cx="1778824" cy="1194353"/>
            </a:xfrm>
            <a:custGeom>
              <a:avLst/>
              <a:gdLst>
                <a:gd name="connsiteX0" fmla="*/ 1753412 w 1778823"/>
                <a:gd name="connsiteY0" fmla="*/ 108839 h 1194352"/>
                <a:gd name="connsiteX1" fmla="*/ 1429412 w 1778823"/>
                <a:gd name="connsiteY1" fmla="*/ 52933 h 1194352"/>
                <a:gd name="connsiteX2" fmla="*/ 12706 w 1778823"/>
                <a:gd name="connsiteY2" fmla="*/ 751757 h 1194352"/>
                <a:gd name="connsiteX3" fmla="*/ 12706 w 1778823"/>
                <a:gd name="connsiteY3" fmla="*/ 793686 h 1194352"/>
                <a:gd name="connsiteX4" fmla="*/ 1445930 w 1778823"/>
                <a:gd name="connsiteY4" fmla="*/ 87239 h 1194352"/>
                <a:gd name="connsiteX5" fmla="*/ 1719106 w 1778823"/>
                <a:gd name="connsiteY5" fmla="*/ 125357 h 1194352"/>
                <a:gd name="connsiteX6" fmla="*/ 1721647 w 1778823"/>
                <a:gd name="connsiteY6" fmla="*/ 131710 h 1194352"/>
                <a:gd name="connsiteX7" fmla="*/ 1585694 w 1778823"/>
                <a:gd name="connsiteY7" fmla="*/ 371851 h 1194352"/>
                <a:gd name="connsiteX8" fmla="*/ 12706 w 1778823"/>
                <a:gd name="connsiteY8" fmla="*/ 1146910 h 1194352"/>
                <a:gd name="connsiteX9" fmla="*/ 12706 w 1778823"/>
                <a:gd name="connsiteY9" fmla="*/ 1188839 h 1194352"/>
                <a:gd name="connsiteX10" fmla="*/ 1603483 w 1778823"/>
                <a:gd name="connsiteY10" fmla="*/ 404886 h 1194352"/>
                <a:gd name="connsiteX11" fmla="*/ 1755953 w 1778823"/>
                <a:gd name="connsiteY11" fmla="*/ 113921 h 1194352"/>
                <a:gd name="connsiteX12" fmla="*/ 1753412 w 1778823"/>
                <a:gd name="connsiteY12" fmla="*/ 108839 h 11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8823" h="1194352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806210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C229411-48AD-4A50-B02E-041030F1896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45189" y="1"/>
            <a:ext cx="6943003" cy="5934621"/>
          </a:xfrm>
          <a:custGeom>
            <a:avLst/>
            <a:gdLst>
              <a:gd name="connsiteX0" fmla="*/ 6940462 w 6943003"/>
              <a:gd name="connsiteY0" fmla="*/ 0 h 5934621"/>
              <a:gd name="connsiteX1" fmla="*/ 6943003 w 6943003"/>
              <a:gd name="connsiteY1" fmla="*/ 0 h 5934621"/>
              <a:gd name="connsiteX2" fmla="*/ 6943003 w 6943003"/>
              <a:gd name="connsiteY2" fmla="*/ 3562350 h 5934621"/>
              <a:gd name="connsiteX3" fmla="*/ 2564043 w 6943003"/>
              <a:gd name="connsiteY3" fmla="*/ 5721350 h 5934621"/>
              <a:gd name="connsiteX4" fmla="*/ 233592 w 6943003"/>
              <a:gd name="connsiteY4" fmla="*/ 4930141 h 5934621"/>
              <a:gd name="connsiteX5" fmla="*/ 213272 w 6943003"/>
              <a:gd name="connsiteY5" fmla="*/ 4889500 h 5934621"/>
              <a:gd name="connsiteX6" fmla="*/ 1004482 w 6943003"/>
              <a:gd name="connsiteY6" fmla="*/ 2559050 h 5934621"/>
              <a:gd name="connsiteX7" fmla="*/ 2136693 w 6943003"/>
              <a:gd name="connsiteY7" fmla="*/ 2000704 h 5934621"/>
              <a:gd name="connsiteX8" fmla="*/ 2183042 w 6943003"/>
              <a:gd name="connsiteY8" fmla="*/ 2039620 h 5934621"/>
              <a:gd name="connsiteX9" fmla="*/ 2473872 w 6943003"/>
              <a:gd name="connsiteY9" fmla="*/ 2129790 h 5934621"/>
              <a:gd name="connsiteX10" fmla="*/ 2787562 w 6943003"/>
              <a:gd name="connsiteY10" fmla="*/ 2048510 h 593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3003" h="5934621">
                <a:moveTo>
                  <a:pt x="6940462" y="0"/>
                </a:moveTo>
                <a:lnTo>
                  <a:pt x="6943003" y="0"/>
                </a:lnTo>
                <a:lnTo>
                  <a:pt x="6943003" y="3562350"/>
                </a:lnTo>
                <a:lnTo>
                  <a:pt x="2564043" y="5721350"/>
                </a:lnTo>
                <a:cubicBezTo>
                  <a:pt x="1003212" y="6490971"/>
                  <a:pt x="233592" y="4930141"/>
                  <a:pt x="233592" y="4930141"/>
                </a:cubicBezTo>
                <a:lnTo>
                  <a:pt x="213272" y="4889500"/>
                </a:lnTo>
                <a:cubicBezTo>
                  <a:pt x="-556348" y="3328670"/>
                  <a:pt x="1004482" y="2559050"/>
                  <a:pt x="1004482" y="2559050"/>
                </a:cubicBezTo>
                <a:lnTo>
                  <a:pt x="2136693" y="2000704"/>
                </a:lnTo>
                <a:lnTo>
                  <a:pt x="2183042" y="2039620"/>
                </a:lnTo>
                <a:cubicBezTo>
                  <a:pt x="2251622" y="2086610"/>
                  <a:pt x="2349412" y="2129790"/>
                  <a:pt x="2473872" y="2129790"/>
                </a:cubicBezTo>
                <a:cubicBezTo>
                  <a:pt x="2564042" y="2129790"/>
                  <a:pt x="2668182" y="2108200"/>
                  <a:pt x="2787562" y="204851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944" y="453050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THANK YOU!</a:t>
            </a:r>
            <a:endParaRPr lang="ru-RU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9E3EED1-7BB3-4B75-BCA9-1C1223740B3C}"/>
              </a:ext>
            </a:extLst>
          </p:cNvPr>
          <p:cNvSpPr/>
          <p:nvPr/>
        </p:nvSpPr>
        <p:spPr>
          <a:xfrm>
            <a:off x="8704586" y="5422906"/>
            <a:ext cx="736600" cy="736600"/>
          </a:xfrm>
          <a:custGeom>
            <a:avLst/>
            <a:gdLst>
              <a:gd name="connsiteX0" fmla="*/ 372104 w 736600"/>
              <a:gd name="connsiteY0" fmla="*/ 731514 h 736600"/>
              <a:gd name="connsiteX1" fmla="*/ 731514 w 736600"/>
              <a:gd name="connsiteY1" fmla="*/ 372104 h 736600"/>
              <a:gd name="connsiteX2" fmla="*/ 372104 w 736600"/>
              <a:gd name="connsiteY2" fmla="*/ 12694 h 736600"/>
              <a:gd name="connsiteX3" fmla="*/ 12694 w 736600"/>
              <a:gd name="connsiteY3" fmla="*/ 372104 h 736600"/>
              <a:gd name="connsiteX4" fmla="*/ 372104 w 736600"/>
              <a:gd name="connsiteY4" fmla="*/ 731514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736600">
                <a:moveTo>
                  <a:pt x="372104" y="731514"/>
                </a:moveTo>
                <a:cubicBezTo>
                  <a:pt x="570224" y="731514"/>
                  <a:pt x="731514" y="570224"/>
                  <a:pt x="731514" y="372104"/>
                </a:cubicBezTo>
                <a:cubicBezTo>
                  <a:pt x="731514" y="173984"/>
                  <a:pt x="570224" y="12694"/>
                  <a:pt x="372104" y="12694"/>
                </a:cubicBezTo>
                <a:cubicBezTo>
                  <a:pt x="173984" y="12694"/>
                  <a:pt x="12694" y="173984"/>
                  <a:pt x="12694" y="372104"/>
                </a:cubicBezTo>
                <a:cubicBezTo>
                  <a:pt x="12694" y="570224"/>
                  <a:pt x="173984" y="731514"/>
                  <a:pt x="372104" y="731514"/>
                </a:cubicBezTo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9016A5F-A55B-4605-B66C-5C6E2BF4919F}"/>
              </a:ext>
            </a:extLst>
          </p:cNvPr>
          <p:cNvSpPr/>
          <p:nvPr/>
        </p:nvSpPr>
        <p:spPr>
          <a:xfrm>
            <a:off x="9659429" y="3776986"/>
            <a:ext cx="2540000" cy="2628900"/>
          </a:xfrm>
          <a:custGeom>
            <a:avLst/>
            <a:gdLst>
              <a:gd name="connsiteX0" fmla="*/ 2528761 w 2540000"/>
              <a:gd name="connsiteY0" fmla="*/ 12694 h 2628900"/>
              <a:gd name="connsiteX1" fmla="*/ 487871 w 2540000"/>
              <a:gd name="connsiteY1" fmla="*/ 1018534 h 2628900"/>
              <a:gd name="connsiteX2" fmla="*/ 113221 w 2540000"/>
              <a:gd name="connsiteY2" fmla="*/ 2120894 h 2628900"/>
              <a:gd name="connsiteX3" fmla="*/ 127191 w 2540000"/>
              <a:gd name="connsiteY3" fmla="*/ 2148834 h 2628900"/>
              <a:gd name="connsiteX4" fmla="*/ 1229551 w 2540000"/>
              <a:gd name="connsiteY4" fmla="*/ 2523484 h 2628900"/>
              <a:gd name="connsiteX5" fmla="*/ 2528761 w 2540000"/>
              <a:gd name="connsiteY5" fmla="*/ 1883404 h 2628900"/>
              <a:gd name="connsiteX6" fmla="*/ 2528761 w 2540000"/>
              <a:gd name="connsiteY6" fmla="*/ 12694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628900">
                <a:moveTo>
                  <a:pt x="2528761" y="12694"/>
                </a:moveTo>
                <a:lnTo>
                  <a:pt x="487871" y="1018534"/>
                </a:lnTo>
                <a:cubicBezTo>
                  <a:pt x="487871" y="1018534"/>
                  <a:pt x="-249999" y="1383024"/>
                  <a:pt x="113221" y="2120894"/>
                </a:cubicBezTo>
                <a:lnTo>
                  <a:pt x="127191" y="2148834"/>
                </a:lnTo>
                <a:cubicBezTo>
                  <a:pt x="127191" y="2148834"/>
                  <a:pt x="491681" y="2886705"/>
                  <a:pt x="1229551" y="2523484"/>
                </a:cubicBezTo>
                <a:lnTo>
                  <a:pt x="2528761" y="1883404"/>
                </a:lnTo>
                <a:lnTo>
                  <a:pt x="2528761" y="12694"/>
                </a:lnTo>
                <a:close/>
              </a:path>
            </a:pathLst>
          </a:custGeom>
          <a:solidFill>
            <a:schemeClr val="accent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DBE4B29-4897-4A3A-B883-A887BCDA37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420" y="3955665"/>
            <a:ext cx="4367531" cy="524711"/>
          </a:xfrm>
        </p:spPr>
        <p:txBody>
          <a:bodyPr>
            <a:noAutofit/>
          </a:bodyPr>
          <a:lstStyle>
            <a:lvl1pPr marL="0" indent="0" algn="l">
              <a:buNone/>
              <a:defRPr sz="2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August Bergqvist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EF4532A-9AB5-4545-A83D-BD0E39635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420" y="4633361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Phone: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579A1F5-9180-47FE-A31B-4E3738438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420" y="4892976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678 555-0128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1BBF4E8-67FF-4A65-9EC1-AE832CEBE8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20" y="5334299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Email: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420" y="5593914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BERGQVIST@EXAMPLE.COM</a:t>
            </a:r>
          </a:p>
        </p:txBody>
      </p:sp>
      <p:sp>
        <p:nvSpPr>
          <p:cNvPr id="3" name="Graphic 2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E62A657-0B76-4081-A698-3C47F1AFC78E}"/>
              </a:ext>
            </a:extLst>
          </p:cNvPr>
          <p:cNvSpPr/>
          <p:nvPr/>
        </p:nvSpPr>
        <p:spPr>
          <a:xfrm>
            <a:off x="900978" y="1561556"/>
            <a:ext cx="2973890" cy="165305"/>
          </a:xfrm>
          <a:custGeom>
            <a:avLst/>
            <a:gdLst>
              <a:gd name="connsiteX0" fmla="*/ 2914974 w 2973890"/>
              <a:gd name="connsiteY0" fmla="*/ 159367 h 165304"/>
              <a:gd name="connsiteX1" fmla="*/ 70199 w 2973890"/>
              <a:gd name="connsiteY1" fmla="*/ 159367 h 165304"/>
              <a:gd name="connsiteX2" fmla="*/ 8816 w 2973890"/>
              <a:gd name="connsiteY2" fmla="*/ 84344 h 165304"/>
              <a:gd name="connsiteX3" fmla="*/ 8816 w 2973890"/>
              <a:gd name="connsiteY3" fmla="*/ 84344 h 165304"/>
              <a:gd name="connsiteX4" fmla="*/ 70199 w 2973890"/>
              <a:gd name="connsiteY4" fmla="*/ 10593 h 165304"/>
              <a:gd name="connsiteX5" fmla="*/ 2913916 w 2973890"/>
              <a:gd name="connsiteY5" fmla="*/ 10593 h 165304"/>
              <a:gd name="connsiteX6" fmla="*/ 2975298 w 2973890"/>
              <a:gd name="connsiteY6" fmla="*/ 84344 h 165304"/>
              <a:gd name="connsiteX7" fmla="*/ 2975298 w 2973890"/>
              <a:gd name="connsiteY7" fmla="*/ 84344 h 165304"/>
              <a:gd name="connsiteX8" fmla="*/ 2914974 w 2973890"/>
              <a:gd name="connsiteY8" fmla="*/ 159367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890" h="165304">
                <a:moveTo>
                  <a:pt x="2914974" y="159367"/>
                </a:moveTo>
                <a:lnTo>
                  <a:pt x="70199" y="159367"/>
                </a:lnTo>
                <a:cubicBezTo>
                  <a:pt x="36333" y="159367"/>
                  <a:pt x="8816" y="125034"/>
                  <a:pt x="8816" y="84344"/>
                </a:cubicBezTo>
                <a:lnTo>
                  <a:pt x="8816" y="84344"/>
                </a:lnTo>
                <a:cubicBezTo>
                  <a:pt x="8816" y="43654"/>
                  <a:pt x="36333" y="10593"/>
                  <a:pt x="70199" y="10593"/>
                </a:cubicBezTo>
                <a:lnTo>
                  <a:pt x="2913916" y="10593"/>
                </a:lnTo>
                <a:cubicBezTo>
                  <a:pt x="2947782" y="10593"/>
                  <a:pt x="2975298" y="43654"/>
                  <a:pt x="2975298" y="84344"/>
                </a:cubicBezTo>
                <a:lnTo>
                  <a:pt x="2975298" y="84344"/>
                </a:lnTo>
                <a:cubicBezTo>
                  <a:pt x="2976357" y="125034"/>
                  <a:pt x="2948840" y="159367"/>
                  <a:pt x="2914974" y="1593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5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51D0359-A547-4B21-8850-06B9F1CDF9CE}"/>
              </a:ext>
            </a:extLst>
          </p:cNvPr>
          <p:cNvSpPr/>
          <p:nvPr userDrawn="1"/>
        </p:nvSpPr>
        <p:spPr>
          <a:xfrm>
            <a:off x="7172412" y="-12694"/>
            <a:ext cx="4978400" cy="2133600"/>
          </a:xfrm>
          <a:custGeom>
            <a:avLst/>
            <a:gdLst>
              <a:gd name="connsiteX0" fmla="*/ 2517688 w 4978400"/>
              <a:gd name="connsiteY0" fmla="*/ 12694 h 2133600"/>
              <a:gd name="connsiteX1" fmla="*/ 371388 w 4978400"/>
              <a:gd name="connsiteY1" fmla="*/ 1070604 h 2133600"/>
              <a:gd name="connsiteX2" fmla="*/ 72938 w 4978400"/>
              <a:gd name="connsiteY2" fmla="*/ 1812284 h 2133600"/>
              <a:gd name="connsiteX3" fmla="*/ 81828 w 4978400"/>
              <a:gd name="connsiteY3" fmla="*/ 1830064 h 2133600"/>
              <a:gd name="connsiteX4" fmla="*/ 851448 w 4978400"/>
              <a:gd name="connsiteY4" fmla="*/ 2044694 h 2133600"/>
              <a:gd name="connsiteX5" fmla="*/ 4970058 w 4978400"/>
              <a:gd name="connsiteY5" fmla="*/ 12694 h 2133600"/>
              <a:gd name="connsiteX6" fmla="*/ 2517688 w 4978400"/>
              <a:gd name="connsiteY6" fmla="*/ 12694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2133600">
                <a:moveTo>
                  <a:pt x="2517688" y="12694"/>
                </a:moveTo>
                <a:lnTo>
                  <a:pt x="371388" y="1070604"/>
                </a:lnTo>
                <a:cubicBezTo>
                  <a:pt x="371388" y="1070604"/>
                  <a:pt x="-163282" y="1334764"/>
                  <a:pt x="72938" y="1812284"/>
                </a:cubicBezTo>
                <a:lnTo>
                  <a:pt x="81828" y="1830064"/>
                </a:lnTo>
                <a:cubicBezTo>
                  <a:pt x="81828" y="1830064"/>
                  <a:pt x="316778" y="2307584"/>
                  <a:pt x="851448" y="2044694"/>
                </a:cubicBezTo>
                <a:lnTo>
                  <a:pt x="4970058" y="12694"/>
                </a:lnTo>
                <a:lnTo>
                  <a:pt x="2517688" y="12694"/>
                </a:lnTo>
                <a:close/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076392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   </a:t>
            </a:r>
            <a:endParaRPr lang="ru-RU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0" name="Graphic 3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Graphic 3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BCD5243-C973-44F2-88E8-A4A6E3387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588" y="3429000"/>
            <a:ext cx="3629300" cy="94619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1" i="0"/>
            </a:lvl1pPr>
          </a:lstStyle>
          <a:p>
            <a:pPr marL="228600" lvl="0" indent="-22860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6195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5" name="Graphic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 dirty="0"/>
          </a:p>
        </p:txBody>
      </p:sp>
      <p:sp>
        <p:nvSpPr>
          <p:cNvPr id="24" name="Graphic 2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7EF9C60-0FED-4965-A9BC-CE69886A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MM.DD.20XX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39F2410-4015-48DB-BB4D-B5944D8C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44F5F26-1B35-405A-AD75-5DFF48CF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359189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7B996D2-06BA-413A-BDEE-428A188D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173414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4B91177-A100-491C-B5EF-BC77E2E33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5624"/>
            <a:ext cx="5157787" cy="421084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6758D2F-C9AC-4514-B48E-2863E8DD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3458"/>
            <a:ext cx="5157787" cy="338754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33C3A9F-17E4-45DF-8DB7-7A55846AA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417908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19AB308-7C32-46C9-B8DB-AA96B7ED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23458"/>
            <a:ext cx="5183188" cy="338754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85175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D5AE8A8-E027-4529-A5B7-4D355C71E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853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B3E4803-F2CA-4138-9997-6108BFDF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110" y="1825624"/>
            <a:ext cx="5181600" cy="3929249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60828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E328517-DD21-40E0-B948-B25B366BD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75856" y="532519"/>
            <a:ext cx="6416144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0898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ext 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/>
          <a:lstStyle>
            <a:lvl1pPr algn="r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501039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28A6791-A2CB-40CE-AEF5-A729106D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3212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74094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Graphic 1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36C4D92-1746-4D54-8232-468DFF66CF79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77FD51D-3B1F-4D51-8A61-6CF82227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659237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33289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ext 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algn="l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3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307689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815037"/>
            <a:ext cx="5472000" cy="33769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2308214"/>
            <a:ext cx="5472000" cy="358775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812214"/>
            <a:ext cx="5472113" cy="3379036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Rectangle 9" descr="Accent block left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BC0CAF5-0DE6-4BEA-824E-124A54A76AC6}"/>
              </a:ext>
              <a:ext uri="{C183D7F6-B498-43B3-948B-1728B52AA6E4}">
                <adec:decorative xmlns:adec="http://schemas.microsoft.com/office/drawing/2017/decorative" xmlns="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SpPr/>
          <p:nvPr userDrawn="1"/>
        </p:nvSpPr>
        <p:spPr>
          <a:xfrm>
            <a:off x="431800" y="2100317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Rectangle 10" descr="Accent bar right&#10;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D008080-B2F5-441A-8B15-30AE86BBF943}"/>
              </a:ext>
              <a:ext uri="{C183D7F6-B498-43B3-948B-1728B52AA6E4}">
                <adec:decorative xmlns:adec="http://schemas.microsoft.com/office/drawing/2017/decorative" xmlns="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SpPr/>
          <p:nvPr userDrawn="1"/>
        </p:nvSpPr>
        <p:spPr>
          <a:xfrm>
            <a:off x="6299887" y="2100317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Enter your caption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hank You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Thank You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 Number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Company Website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4966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20" Type="http://schemas.openxmlformats.org/officeDocument/2006/relationships/theme" Target="../theme/theme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4FDC6F9-37F9-4E25-AECA-D307B8421C73}"/>
              </a:ext>
            </a:extLst>
          </p:cNvPr>
          <p:cNvSpPr txBox="1"/>
          <p:nvPr userDrawn="1"/>
        </p:nvSpPr>
        <p:spPr>
          <a:xfrm>
            <a:off x="10243100" y="6422491"/>
            <a:ext cx="1053900" cy="380860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r">
              <a:lnSpc>
                <a:spcPts val="1000"/>
              </a:lnSpc>
            </a:pPr>
            <a:r>
              <a:rPr lang="en-US" sz="2500" b="1" i="0" spc="-100" baseline="0" noProof="0" dirty="0">
                <a:solidFill>
                  <a:schemeClr val="accent1"/>
                </a:solidFill>
                <a:latin typeface="+mj-lt"/>
              </a:rPr>
              <a:t>TREY</a:t>
            </a:r>
            <a:r>
              <a:rPr lang="en-US" sz="1600" b="1" i="0" spc="-100" baseline="0" noProof="0" dirty="0">
                <a:solidFill>
                  <a:schemeClr val="accent1"/>
                </a:solidFill>
                <a:latin typeface="+mj-lt"/>
              </a:rPr>
              <a:t> </a:t>
            </a:r>
            <a:br>
              <a:rPr lang="en-US" sz="1600" b="1" i="0" spc="-100" baseline="0" noProof="0" dirty="0">
                <a:solidFill>
                  <a:schemeClr val="accent1"/>
                </a:solidFill>
                <a:latin typeface="+mj-lt"/>
              </a:rPr>
            </a:br>
            <a:r>
              <a:rPr lang="en-US" sz="1200" b="0" i="0" spc="14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research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3" r:id="rId18"/>
    <p:sldLayoutId id="2147483674" r:id="rId19"/>
    <p:sldLayoutId id="2147483654" r:id="rId20"/>
    <p:sldLayoutId id="2147483655" r:id="rId21"/>
    <p:sldLayoutId id="2147483675" r:id="rId22"/>
    <p:sldLayoutId id="2147483672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5816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4358" y="5816819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290" y="5816819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086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572">
          <p15:clr>
            <a:srgbClr val="F26B43"/>
          </p15:clr>
        </p15:guide>
        <p15:guide id="2" pos="574">
          <p15:clr>
            <a:srgbClr val="F26B43"/>
          </p15:clr>
        </p15:guide>
        <p15:guide id="3" pos="7106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4407">
          <p15:clr>
            <a:srgbClr val="F26B43"/>
          </p15:clr>
        </p15:guide>
        <p15:guide id="6" pos="3273">
          <p15:clr>
            <a:srgbClr val="F26B43"/>
          </p15:clr>
        </p15:guide>
        <p15:guide id="7" pos="384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4" Type="http://schemas.openxmlformats.org/officeDocument/2006/relationships/image" Target="../media/image14.png"/><Relationship Id="rId1" Type="http://schemas.openxmlformats.org/officeDocument/2006/relationships/video" Target="../media/media1.mp4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9.svg"/><Relationship Id="rId5" Type="http://schemas.openxmlformats.org/officeDocument/2006/relationships/image" Target="../media/image17.png"/><Relationship Id="rId6" Type="http://schemas.openxmlformats.org/officeDocument/2006/relationships/image" Target="../media/image11.svg"/><Relationship Id="rId7" Type="http://schemas.openxmlformats.org/officeDocument/2006/relationships/image" Target="../media/image18.png"/><Relationship Id="rId8" Type="http://schemas.openxmlformats.org/officeDocument/2006/relationships/image" Target="../media/image13.svg"/><Relationship Id="rId9" Type="http://schemas.openxmlformats.org/officeDocument/2006/relationships/image" Target="../media/image19.png"/><Relationship Id="rId10" Type="http://schemas.openxmlformats.org/officeDocument/2006/relationships/image" Target="../media/image15.svg"/><Relationship Id="rId11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264C9CC-E38A-467A-8F1C-459375F5E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F.L.FLOWER</a:t>
            </a: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DD6760C-D868-43F4-99FB-1B78C91F8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317" y="3425362"/>
            <a:ext cx="4216047" cy="1671299"/>
          </a:xfrm>
        </p:spPr>
        <p:txBody>
          <a:bodyPr>
            <a:normAutofit fontScale="55000" lnSpcReduction="20000"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Group members: Romisa Manafi – Sara Sedighi – Aysan Bagheri</a:t>
            </a:r>
            <a:r>
              <a:rPr lang="en-US" dirty="0"/>
              <a:t> </a:t>
            </a:r>
            <a:r>
              <a:rPr lang="en-US" dirty="0" smtClean="0"/>
              <a:t>– </a:t>
            </a:r>
            <a:r>
              <a:rPr lang="en-US" dirty="0" err="1" smtClean="0"/>
              <a:t>Parastoo</a:t>
            </a:r>
            <a:r>
              <a:rPr lang="en-US" dirty="0" smtClean="0"/>
              <a:t> </a:t>
            </a:r>
            <a:r>
              <a:rPr lang="en-US" dirty="0" err="1" smtClean="0"/>
              <a:t>Kolahdouzan</a:t>
            </a:r>
            <a:endParaRPr lang="en-US" dirty="0" smtClean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dirty="0" smtClean="0"/>
              <a:t>Coordinator: </a:t>
            </a:r>
            <a:r>
              <a:rPr lang="en-US" dirty="0" err="1" smtClean="0"/>
              <a:t>Parastoo</a:t>
            </a:r>
            <a:r>
              <a:rPr lang="en-US" dirty="0" smtClean="0"/>
              <a:t> </a:t>
            </a:r>
            <a:r>
              <a:rPr lang="en-US" dirty="0" err="1" smtClean="0"/>
              <a:t>Kolahdouzan</a:t>
            </a:r>
            <a:endParaRPr lang="en-US" dirty="0" smtClean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dirty="0" smtClean="0"/>
              <a:t>Orange </a:t>
            </a:r>
            <a:r>
              <a:rPr lang="en-US" dirty="0"/>
              <a:t>1401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dirty="0"/>
              <a:t>TA: </a:t>
            </a:r>
            <a:r>
              <a:rPr lang="en-US" dirty="0" smtClean="0"/>
              <a:t>M. </a:t>
            </a:r>
            <a:r>
              <a:rPr lang="en-US" dirty="0" err="1" smtClean="0"/>
              <a:t>Abedi</a:t>
            </a:r>
            <a:endParaRPr lang="en-US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12" name="Picture Placeholder 11" descr="Beautiful cliff sea town on sunset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93ACF4C-E9B0-426E-B719-A441974AD9C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14573" r="421"/>
          <a:stretch/>
        </p:blipFill>
        <p:spPr>
          <a:xfrm>
            <a:off x="4614953" y="0"/>
            <a:ext cx="7585924" cy="594957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94920" cy="11522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2009" y="-65819"/>
            <a:ext cx="1283882" cy="128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375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943600" y="2204792"/>
            <a:ext cx="6248400" cy="1944000"/>
          </a:xfrm>
        </p:spPr>
        <p:txBody>
          <a:bodyPr/>
          <a:lstStyle/>
          <a:p>
            <a:pPr algn="l"/>
            <a:r>
              <a:rPr lang="en-US" sz="5000" dirty="0" smtClean="0"/>
              <a:t>What is our project?</a:t>
            </a:r>
            <a:endParaRPr lang="en-US" sz="5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943600" y="3827930"/>
            <a:ext cx="6248400" cy="1421496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What did they do in international project class?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Who is a hero?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Who is our hero in this project?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</a:t>
            </a:fld>
            <a:endParaRPr lang="en-US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-123118"/>
            <a:ext cx="4249271" cy="700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2807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Handing touching mobile phon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9A75888-22E3-1D43-9112-DA02186070B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/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FA08948-2B6F-46B1-9D2D-8D7B2B3FBD56}"/>
              </a:ext>
              <a:ext uri="{C183D7F6-B498-43B3-948B-1728B52AA6E4}">
                <adec:decorative xmlns:adec="http://schemas.microsoft.com/office/drawing/2017/decorative" xmlns="" xmlns:p="http://schemas.openxmlformats.org/presentationml/2006/main" xmlns:r="http://schemas.openxmlformats.org/officeDocument/2006/relationships" xmlns:a="http://schemas.openxmlformats.org/drawingml/2006/main" val="1"/>
              </a:ext>
            </a:extLst>
          </p:cNvPr>
          <p:cNvSpPr/>
          <p:nvPr/>
        </p:nvSpPr>
        <p:spPr>
          <a:xfrm>
            <a:off x="9348588" y="3688075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poster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418729" y="4787900"/>
            <a:ext cx="5341271" cy="1162800"/>
          </a:xfrm>
        </p:spPr>
        <p:txBody>
          <a:bodyPr/>
          <a:lstStyle/>
          <a:p>
            <a:r>
              <a:rPr lang="en-US" dirty="0" smtClean="0"/>
              <a:t>We designed our poster and our hero is a sweeper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89726" y="453576"/>
            <a:ext cx="7914368" cy="445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974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Hand writing on post-it not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E468295-904F-0743-AD06-67DA21353B9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0" y="-1"/>
            <a:ext cx="6096000" cy="637135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6050" y="650959"/>
            <a:ext cx="6641900" cy="1124345"/>
          </a:xfrm>
        </p:spPr>
        <p:txBody>
          <a:bodyPr/>
          <a:lstStyle/>
          <a:p>
            <a:r>
              <a:rPr lang="en-US" dirty="0" smtClean="0"/>
              <a:t>Our story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26324" y="1775304"/>
            <a:ext cx="6641626" cy="748748"/>
          </a:xfrm>
        </p:spPr>
        <p:txBody>
          <a:bodyPr/>
          <a:lstStyle/>
          <a:p>
            <a:r>
              <a:rPr lang="en-US" dirty="0" smtClean="0"/>
              <a:t>We wrote a story in Persian then we translate it to English and its 365 words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8383" t="23399" r="27867" b="7452"/>
          <a:stretch/>
        </p:blipFill>
        <p:spPr>
          <a:xfrm>
            <a:off x="6750424" y="2524052"/>
            <a:ext cx="4813200" cy="427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2209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Desk with computer, phone, books, etc.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E7ADBC3-DECA-9F4C-9289-9E43C72759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Our song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278402B-CA7D-4F5B-B3FA-ED74AB3CFB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We wrote our lyrics of our song</a:t>
            </a:r>
          </a:p>
          <a:p>
            <a:r>
              <a:rPr lang="fa-IR" dirty="0" smtClean="0"/>
              <a:t>  </a:t>
            </a:r>
            <a:r>
              <a:rPr lang="en-US" dirty="0" smtClean="0"/>
              <a:t>song with out words: Nocturne -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7573" t="26013" r="37059" b="42876"/>
          <a:stretch/>
        </p:blipFill>
        <p:spPr>
          <a:xfrm>
            <a:off x="788894" y="1165411"/>
            <a:ext cx="4818461" cy="332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167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conference room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F5AE0D5-C196-A947-8AFE-449A48B2615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t="45" b="45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B86E961-B76E-423F-995E-11B31E921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60024" y="5359400"/>
            <a:ext cx="4545106" cy="664882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algn="ctr"/>
            <a:r>
              <a:rPr lang="en-US" sz="3200" dirty="0" smtClean="0"/>
              <a:t>Our painting</a:t>
            </a:r>
            <a:endParaRPr lang="en-US" sz="3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Title 10" hidden="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5462610-1D7E-437B-B516-F30D9A789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image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552172" y="0"/>
            <a:ext cx="3852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652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Watching a film for better understanding:</a:t>
            </a:r>
            <a:endParaRPr lang="en-US" dirty="0"/>
          </a:p>
        </p:txBody>
      </p:sp>
      <p:pic>
        <p:nvPicPr>
          <p:cNvPr id="3" name="YouCut_20220303_095352025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6775" y="1425388"/>
            <a:ext cx="4963178" cy="452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9986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 descr="hand clapping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AB6EE12-FEF8-FB41-A909-0DA61D7725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C38D7A9-9299-4108-BB08-026F4B9CA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9200" y="2798354"/>
            <a:ext cx="4622800" cy="1013684"/>
          </a:xfrm>
        </p:spPr>
        <p:txBody>
          <a:bodyPr/>
          <a:lstStyle/>
          <a:p>
            <a:r>
              <a:rPr lang="en-US" sz="3200" dirty="0" smtClean="0"/>
              <a:t>Thanks for you attention</a:t>
            </a:r>
            <a:r>
              <a:rPr lang="en-US" sz="3200" dirty="0" smtClean="0">
                <a:sym typeface="Wingdings" panose="05000000000000000000" pitchFamily="2" charset="2"/>
              </a:rPr>
              <a:t></a:t>
            </a:r>
            <a:endParaRPr lang="en-US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0828E04-9C2A-4859-8050-C2DF67A249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69200" y="3957705"/>
            <a:ext cx="3799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r>
              <a:rPr lang="en-US" dirty="0" smtClean="0"/>
              <a:t>My hero</a:t>
            </a:r>
            <a:endParaRPr lang="en-US" dirty="0"/>
          </a:p>
        </p:txBody>
      </p:sp>
      <p:pic>
        <p:nvPicPr>
          <p:cNvPr id="8" name="Graphic 7" descr="User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11541C4-DB03-4E53-994D-499C7D73C4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  <a:ext uri="{96DAC541-7B7A-43D3-8B79-37D633B846F1}">
                <asvg:svgBlip xmlns:asvg="http://schemas.microsoft.com/office/drawing/2016/SVG/main" xmlns="" xmlns:p="http://schemas.openxmlformats.org/presentationml/2006/main" xmlns:r="http://schemas.openxmlformats.org/officeDocument/2006/relationships" xmlns:a="http://schemas.openxmlformats.org/drawingml/2006/main" r:embed="rId4"/>
              </a:ext>
            </a:extLst>
          </a:blip>
          <a:stretch>
            <a:fillRect/>
          </a:stretch>
        </p:blipFill>
        <p:spPr>
          <a:xfrm>
            <a:off x="11485495" y="4006655"/>
            <a:ext cx="218900" cy="2189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1265965-2271-4C1C-BD0A-6F85F80FF9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69200" y="4306722"/>
            <a:ext cx="3799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r>
              <a:rPr lang="en-US" dirty="0" smtClean="0"/>
              <a:t>F.L.FLOWER</a:t>
            </a:r>
            <a:endParaRPr lang="en-US" dirty="0"/>
          </a:p>
        </p:txBody>
      </p:sp>
      <p:pic>
        <p:nvPicPr>
          <p:cNvPr id="10" name="Graphic 9" descr="Smart Phon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  <a:ext uri="{96DAC541-7B7A-43D3-8B79-37D633B846F1}">
                <asvg:svgBlip xmlns:asvg="http://schemas.microsoft.com/office/drawing/2016/SVG/main" xmlns="" xmlns:p="http://schemas.openxmlformats.org/presentationml/2006/main" xmlns:r="http://schemas.openxmlformats.org/officeDocument/2006/relationships" xmlns:a="http://schemas.openxmlformats.org/drawingml/2006/main" r:embed="rId6"/>
              </a:ext>
            </a:extLst>
          </a:blip>
          <a:stretch>
            <a:fillRect/>
          </a:stretch>
        </p:blipFill>
        <p:spPr>
          <a:xfrm>
            <a:off x="11485495" y="4355103"/>
            <a:ext cx="218900" cy="2189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0A3BCC3-A277-4C0B-9EBA-EB53990D8E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69200" y="4655739"/>
            <a:ext cx="3799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r>
              <a:rPr lang="en-US" dirty="0" smtClean="0"/>
              <a:t>Mrs. </a:t>
            </a:r>
            <a:r>
              <a:rPr lang="en-US" dirty="0" err="1"/>
              <a:t>A</a:t>
            </a:r>
            <a:r>
              <a:rPr lang="en-US" dirty="0" err="1" smtClean="0"/>
              <a:t>bedi</a:t>
            </a:r>
            <a:endParaRPr lang="en-US" dirty="0"/>
          </a:p>
        </p:txBody>
      </p:sp>
      <p:pic>
        <p:nvPicPr>
          <p:cNvPr id="9" name="Graphic 8" descr="Envelop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  <a:ext uri="{96DAC541-7B7A-43D3-8B79-37D633B846F1}">
                <asvg:svgBlip xmlns:asvg="http://schemas.microsoft.com/office/drawing/2016/SVG/main" xmlns="" xmlns:p="http://schemas.openxmlformats.org/presentationml/2006/main" xmlns:r="http://schemas.openxmlformats.org/officeDocument/2006/relationships" xmlns:a="http://schemas.openxmlformats.org/drawingml/2006/main" r:embed="rId8"/>
              </a:ext>
            </a:extLst>
          </a:blip>
          <a:stretch>
            <a:fillRect/>
          </a:stretch>
        </p:blipFill>
        <p:spPr>
          <a:xfrm>
            <a:off x="11485495" y="4703551"/>
            <a:ext cx="218900" cy="21890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D8A1232-50A8-4535-AAF9-7F4180EAA0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69200" y="5004756"/>
            <a:ext cx="3799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r>
              <a:rPr lang="en-US" dirty="0" err="1" smtClean="0"/>
              <a:t>Farzanegan</a:t>
            </a:r>
            <a:r>
              <a:rPr lang="en-US" dirty="0" smtClean="0"/>
              <a:t> 5</a:t>
            </a:r>
            <a:endParaRPr lang="en-US" dirty="0"/>
          </a:p>
        </p:txBody>
      </p:sp>
      <p:pic>
        <p:nvPicPr>
          <p:cNvPr id="11" name="Graphic 10" descr="Link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  <a:ext uri="{96DAC541-7B7A-43D3-8B79-37D633B846F1}">
                <asvg:svgBlip xmlns:asvg="http://schemas.microsoft.com/office/drawing/2016/SVG/main" xmlns="" xmlns:p="http://schemas.openxmlformats.org/presentationml/2006/main" xmlns:r="http://schemas.openxmlformats.org/officeDocument/2006/relationships" xmlns:a="http://schemas.openxmlformats.org/drawingml/2006/main" r:embed="rId10"/>
              </a:ext>
            </a:extLst>
          </a:blip>
          <a:stretch>
            <a:fillRect/>
          </a:stretch>
        </p:blipFill>
        <p:spPr>
          <a:xfrm>
            <a:off x="11472552" y="5040763"/>
            <a:ext cx="244786" cy="244786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1814EC9-246A-4C6E-941E-5774FE72F08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26652" y="3004917"/>
            <a:ext cx="2452599" cy="393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367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:a="http://schemas.openxmlformats.org/drawingml/2006/main" xmlns="" name="TF16411250_Bright business presentation_AAS_v3" id="{57D58BC9-3F05-45D4-81CD-7BA898B4CAAD}" vid="{0F92AA19-00D6-4C71-B13F-219D7994A0BF}"/>
    </a:ext>
  </a:extLst>
</a:theme>
</file>

<file path=ppt/theme/theme2.xml><?xml version="1.0" encoding="utf-8"?>
<a:theme xmlns:a="http://schemas.openxmlformats.org/drawingml/2006/main" name="1_Office Theme">
  <a:themeElements>
    <a:clrScheme name="Custom 21">
      <a:dk1>
        <a:sysClr val="windowText" lastClr="000000"/>
      </a:dk1>
      <a:lt1>
        <a:sysClr val="window" lastClr="FFFFFF"/>
      </a:lt1>
      <a:dk2>
        <a:srgbClr val="0048B3"/>
      </a:dk2>
      <a:lt2>
        <a:srgbClr val="7C77B9"/>
      </a:lt2>
      <a:accent1>
        <a:srgbClr val="008EDC"/>
      </a:accent1>
      <a:accent2>
        <a:srgbClr val="7A0078"/>
      </a:accent2>
      <a:accent3>
        <a:srgbClr val="D30F64"/>
      </a:accent3>
      <a:accent4>
        <a:srgbClr val="006FC9"/>
      </a:accent4>
      <a:accent5>
        <a:srgbClr val="00FFFF"/>
      </a:accent5>
      <a:accent6>
        <a:srgbClr val="EEB902"/>
      </a:accent6>
      <a:hlink>
        <a:srgbClr val="D30F64"/>
      </a:hlink>
      <a:folHlink>
        <a:srgbClr val="D30F64"/>
      </a:folHlink>
    </a:clrScheme>
    <a:fontScheme name="Custom 7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2000">
              <a:schemeClr val="accent1"/>
            </a:gs>
            <a:gs pos="100000">
              <a:schemeClr val="accent3"/>
            </a:gs>
          </a:gsLst>
          <a:lin ang="0" scaled="1"/>
          <a:tileRect/>
        </a:gra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xmlns:a="http://schemas.openxmlformats.org/drawingml/2006/main" xmlns="" name="NBPL_Fun_MO - v6" id="{A0D08BF4-A6B2-4810-A990-861B25D0A27E}" vid="{9CA1A813-01EE-4EED-9E0D-BBBA258A4E3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E15EA0-2F38-456B-B156-038699A5D1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90D0D0-7C1D-47FF-A2F0-9937AA567A3D}">
  <ds:schemaRefs>
    <ds:schemaRef ds:uri="http://schemas.openxmlformats.org/package/2006/metadata/core-properties"/>
    <ds:schemaRef ds:uri="http://purl.org/dc/dcmitype/"/>
    <ds:schemaRef ds:uri="71af3243-3dd4-4a8d-8c0d-dd76da1f02a5"/>
    <ds:schemaRef ds:uri="16c05727-aa75-4e4a-9b5f-8a80a1165891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EDB5DD7-8DCC-4069-9EB3-5D09818665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Bright business presentation</Template>
  <TotalTime>0</TotalTime>
  <Words>137</Words>
  <Application>Microsoft Macintosh PowerPoint</Application>
  <PresentationFormat>Custom</PresentationFormat>
  <Paragraphs>33</Paragraphs>
  <Slides>8</Slides>
  <Notes>0</Notes>
  <HiddenSlides>0</HiddenSlides>
  <MMClips>1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1_Office Theme</vt:lpstr>
      <vt:lpstr>F.L.FLOWER</vt:lpstr>
      <vt:lpstr>What is our project?</vt:lpstr>
      <vt:lpstr>Our poster</vt:lpstr>
      <vt:lpstr>Our story</vt:lpstr>
      <vt:lpstr>Our song</vt:lpstr>
      <vt:lpstr>Large image</vt:lpstr>
      <vt:lpstr>Watching a film for better understanding:</vt:lpstr>
      <vt:lpstr>Thanks for you attention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2022-05-24T03:02:13Z</dcterms:created>
  <dcterms:modified xsi:type="dcterms:W3CDTF">2022-05-24T03:03:58Z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