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Default Extension="emf" ContentType="image/x-emf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Default Extension="pptx" ContentType="application/vnd.openxmlformats-officedocument.presentationml.presentation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vml" ContentType="application/vnd.openxmlformats-officedocument.vmlDrawing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sldIdLst>
    <p:sldId id="257" r:id="rId2"/>
    <p:sldId id="269" r:id="rId3"/>
    <p:sldId id="270" r:id="rId4"/>
    <p:sldId id="256" r:id="rId5"/>
    <p:sldId id="258" r:id="rId6"/>
    <p:sldId id="259" r:id="rId7"/>
    <p:sldId id="260" r:id="rId8"/>
    <p:sldId id="261" r:id="rId9"/>
    <p:sldId id="264" r:id="rId10"/>
    <p:sldId id="263" r:id="rId11"/>
    <p:sldId id="271" r:id="rId12"/>
    <p:sldId id="262" r:id="rId13"/>
    <p:sldId id="265" r:id="rId14"/>
    <p:sldId id="266" r:id="rId15"/>
    <p:sldId id="267" r:id="rId16"/>
    <p:sldId id="268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365" autoAdjust="0"/>
    <p:restoredTop sz="94660"/>
  </p:normalViewPr>
  <p:slideViewPr>
    <p:cSldViewPr>
      <p:cViewPr varScale="1">
        <p:scale>
          <a:sx n="84" d="100"/>
          <a:sy n="84" d="100"/>
        </p:scale>
        <p:origin x="-8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package" Target="../embeddings/Microsoft_PowerPoint_Presentation11.pptx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9457" y="304800"/>
            <a:ext cx="6324600" cy="603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20621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24000"/>
            <a:ext cx="914400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Maps MUN Global Connection </a:t>
            </a:r>
          </a:p>
          <a:p>
            <a:pPr algn="ctr"/>
            <a:r>
              <a:rPr lang="en-US" sz="6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MUM </a:t>
            </a:r>
          </a:p>
          <a:p>
            <a:pPr algn="ctr"/>
            <a:r>
              <a:rPr lang="en-US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Conference </a:t>
            </a:r>
            <a:endParaRPr lang="en-US" sz="6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51582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0982" t="-317" r="10625" b="10318"/>
          <a:stretch/>
        </p:blipFill>
        <p:spPr bwMode="auto">
          <a:xfrm>
            <a:off x="380999" y="1"/>
            <a:ext cx="8610601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861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8892000" cy="50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19315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122" y="762000"/>
            <a:ext cx="8392886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9172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15240000" cy="85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4577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0" cy="85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062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0" cy="857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0616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8086" y="2967335"/>
            <a:ext cx="37878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Thank you 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599" y="609600"/>
            <a:ext cx="876300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AlBashaer Semi –international </a:t>
            </a:r>
          </a:p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CBL 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343400"/>
            <a:ext cx="21336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5522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01198778"/>
              </p:ext>
            </p:extLst>
          </p:nvPr>
        </p:nvGraphicFramePr>
        <p:xfrm>
          <a:off x="1219200" y="1447800"/>
          <a:ext cx="6248400" cy="4685758"/>
        </p:xfrm>
        <a:graphic>
          <a:graphicData uri="http://schemas.openxmlformats.org/presentationml/2006/ole">
            <p:oleObj spid="_x0000_s2053" name="Presentation" r:id="rId3" imgW="4572000" imgH="342900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72108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2286000"/>
            <a:ext cx="777239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/>
                <a:solidFill>
                  <a:schemeClr val="accent3"/>
                </a:solidFill>
              </a:rPr>
              <a:t>Planting </a:t>
            </a:r>
            <a:endParaRPr lang="en-US" sz="96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6281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5114" y="533400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together</a:t>
            </a:r>
            <a:r>
              <a:rPr lang="en-US" dirty="0"/>
              <a:t>, proud to announce  the role of nature in the race to zero. We need to reach net-zero greenhouse gas emissions by mid-century to keep the global temperature below 1,5°C. While the focus has primarily been on reducing fossil fuel dependency, there is no viable route to limiting global warming and building resilience without urgently protecting, managing, and restoring nature.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170463"/>
            <a:ext cx="2797629" cy="2781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0984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893989"/>
            <a:ext cx="6781800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2616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7162800" cy="65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95476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7696200" cy="532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7969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771"/>
            <a:ext cx="6379029" cy="667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1408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6165" t="25462" b="2567"/>
          <a:stretch/>
        </p:blipFill>
        <p:spPr bwMode="auto">
          <a:xfrm>
            <a:off x="5105400" y="1295399"/>
            <a:ext cx="2438400" cy="443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7901" y="1123950"/>
            <a:ext cx="2395537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80257" y="241875"/>
            <a:ext cx="52354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Virtual  Field Trip </a:t>
            </a:r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1222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</TotalTime>
  <Words>91</Words>
  <Application>Microsoft Macintosh PowerPoint</Application>
  <PresentationFormat>On-screen Show (4:3)</PresentationFormat>
  <Paragraphs>9</Paragraphs>
  <Slides>17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world</dc:creator>
  <cp:lastModifiedBy>Barry Kramer</cp:lastModifiedBy>
  <cp:revision>15</cp:revision>
  <dcterms:created xsi:type="dcterms:W3CDTF">2022-05-15T21:48:00Z</dcterms:created>
  <dcterms:modified xsi:type="dcterms:W3CDTF">2022-05-15T21:48:52Z</dcterms:modified>
</cp:coreProperties>
</file>