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Default Extension="jpeg" ContentType="image/jpeg"/>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fntdata" ContentType="application/x-fontdata"/>
  <Override PartName="/ppt/slideLayouts/slideLayout17.xml" ContentType="application/vnd.openxmlformats-officedocument.presentationml.slideLayout+xml"/>
  <Override PartName="/ppt/notesSlides/notesSlide6.xml" ContentType="application/vnd.openxmlformats-officedocument.presentationml.notesSlide+xml"/>
  <Override PartName="/ppt/metadata" ContentType="application/binary"/>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notesSlides/notesSlide18.xml" ContentType="application/vnd.openxmlformats-officedocument.presentationml.notesSlide+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verage"/>
      <p:regular r:id="rId22"/>
    </p:embeddedFont>
    <p:embeddedFont>
      <p:font typeface="Oswald"/>
      <p:regular r:id="rId23"/>
      <p:bold r:id="rId24"/>
    </p:embeddedFont>
    <p:embeddedFont>
      <p:font typeface="Calibri"/>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p="http://schemas.openxmlformats.org/presentationml/2006/main" xmlns:r="http://schemas.openxmlformats.org/officeDocument/2006/relationships" xmlns:a="http://schemas.openxmlformats.org/drawingml/2006/main" r:id="rId30" roundtripDataSignature="AMtx7mjkiDHPVKufc8Rz8l1qtP6krBps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81" d="100"/>
          <a:sy n="81" d="100"/>
        </p:scale>
        <p:origin x="0" y="-1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 Id="rId26" Type="http://schemas.openxmlformats.org/officeDocument/2006/relationships/font" Target="fonts/font5.fntdata"/><Relationship Id="rId27" Type="http://schemas.openxmlformats.org/officeDocument/2006/relationships/font" Target="fonts/font6.fntdata"/><Relationship Id="rId28" Type="http://schemas.openxmlformats.org/officeDocument/2006/relationships/font" Target="fonts/font7.fntdata"/><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customschemas.google.com/relationships/presentationmetadata" Target="metadata"/><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7"/>
        <p:cNvGrpSpPr/>
        <p:nvPr/>
      </p:nvGrpSpPr>
      <p:grpSpPr>
        <a:xfrm>
          <a:off x="0" y="0"/>
          <a:ext cx="0" cy="0"/>
          <a:chOff x="0" y="0"/>
          <a:chExt cx="0" cy="0"/>
        </a:xfrm>
      </p:grpSpPr>
      <p:sp>
        <p:nvSpPr>
          <p:cNvPr id="188" name="Google Shape;188;g128b4b2ee11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28b4b2ee11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3"/>
        <p:cNvGrpSpPr/>
        <p:nvPr/>
      </p:nvGrpSpPr>
      <p:grpSpPr>
        <a:xfrm>
          <a:off x="0" y="0"/>
          <a:ext cx="0" cy="0"/>
          <a:chOff x="0" y="0"/>
          <a:chExt cx="0" cy="0"/>
        </a:xfrm>
      </p:grpSpPr>
      <p:sp>
        <p:nvSpPr>
          <p:cNvPr id="194" name="Google Shape;194;g128b4b2ee11_10_2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8b4b2ee11_10_2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1"/>
        <p:cNvGrpSpPr/>
        <p:nvPr/>
      </p:nvGrpSpPr>
      <p:grpSpPr>
        <a:xfrm>
          <a:off x="0" y="0"/>
          <a:ext cx="0" cy="0"/>
          <a:chOff x="0" y="0"/>
          <a:chExt cx="0" cy="0"/>
        </a:xfrm>
      </p:grpSpPr>
      <p:sp>
        <p:nvSpPr>
          <p:cNvPr id="202" name="Google Shape;202;g128b4b2ee11_10_2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8b4b2ee11_10_2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9"/>
        <p:cNvGrpSpPr/>
        <p:nvPr/>
      </p:nvGrpSpPr>
      <p:grpSpPr>
        <a:xfrm>
          <a:off x="0" y="0"/>
          <a:ext cx="0" cy="0"/>
          <a:chOff x="0" y="0"/>
          <a:chExt cx="0" cy="0"/>
        </a:xfrm>
      </p:grpSpPr>
      <p:sp>
        <p:nvSpPr>
          <p:cNvPr id="210" name="Google Shape;210;g128b4b2ee11_10_1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28b4b2ee11_10_1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5"/>
        <p:cNvGrpSpPr/>
        <p:nvPr/>
      </p:nvGrpSpPr>
      <p:grpSpPr>
        <a:xfrm>
          <a:off x="0" y="0"/>
          <a:ext cx="0" cy="0"/>
          <a:chOff x="0" y="0"/>
          <a:chExt cx="0" cy="0"/>
        </a:xfrm>
      </p:grpSpPr>
      <p:sp>
        <p:nvSpPr>
          <p:cNvPr id="216" name="Google Shape;216;g128b4b2ee11_14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8b4b2ee11_14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2"/>
        <p:cNvGrpSpPr/>
        <p:nvPr/>
      </p:nvGrpSpPr>
      <p:grpSpPr>
        <a:xfrm>
          <a:off x="0" y="0"/>
          <a:ext cx="0" cy="0"/>
          <a:chOff x="0" y="0"/>
          <a:chExt cx="0" cy="0"/>
        </a:xfrm>
      </p:grpSpPr>
      <p:sp>
        <p:nvSpPr>
          <p:cNvPr id="223" name="Google Shape;223;g128b4b2ee11_14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28b4b2ee11_14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9"/>
        <p:cNvGrpSpPr/>
        <p:nvPr/>
      </p:nvGrpSpPr>
      <p:grpSpPr>
        <a:xfrm>
          <a:off x="0" y="0"/>
          <a:ext cx="0" cy="0"/>
          <a:chOff x="0" y="0"/>
          <a:chExt cx="0" cy="0"/>
        </a:xfrm>
      </p:grpSpPr>
      <p:sp>
        <p:nvSpPr>
          <p:cNvPr id="230" name="Google Shape;230;g128b4b2ee11_11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28b4b2ee11_11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6"/>
        <p:cNvGrpSpPr/>
        <p:nvPr/>
      </p:nvGrpSpPr>
      <p:grpSpPr>
        <a:xfrm>
          <a:off x="0" y="0"/>
          <a:ext cx="0" cy="0"/>
          <a:chOff x="0" y="0"/>
          <a:chExt cx="0" cy="0"/>
        </a:xfrm>
      </p:grpSpPr>
      <p:sp>
        <p:nvSpPr>
          <p:cNvPr id="237" name="Google Shape;237;g128b4b2ee11_11_1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28b4b2ee11_11_1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3"/>
        <p:cNvGrpSpPr/>
        <p:nvPr/>
      </p:nvGrpSpPr>
      <p:grpSpPr>
        <a:xfrm>
          <a:off x="0" y="0"/>
          <a:ext cx="0" cy="0"/>
          <a:chOff x="0" y="0"/>
          <a:chExt cx="0" cy="0"/>
        </a:xfrm>
      </p:grpSpPr>
      <p:sp>
        <p:nvSpPr>
          <p:cNvPr id="244" name="Google Shape;244;g128b4b2ee11_11_1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8b4b2ee11_11_1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0"/>
        <p:cNvGrpSpPr/>
        <p:nvPr/>
      </p:nvGrpSpPr>
      <p:grpSpPr>
        <a:xfrm>
          <a:off x="0" y="0"/>
          <a:ext cx="0" cy="0"/>
          <a:chOff x="0" y="0"/>
          <a:chExt cx="0" cy="0"/>
        </a:xfrm>
      </p:grpSpPr>
      <p:sp>
        <p:nvSpPr>
          <p:cNvPr id="251" name="Google Shape;251;g128b4b2ee11_10_2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28b4b2ee11_10_2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2"/>
        <p:cNvGrpSpPr/>
        <p:nvPr/>
      </p:nvGrpSpPr>
      <p:grpSpPr>
        <a:xfrm>
          <a:off x="0" y="0"/>
          <a:ext cx="0" cy="0"/>
          <a:chOff x="0" y="0"/>
          <a:chExt cx="0" cy="0"/>
        </a:xfrm>
      </p:grpSpPr>
      <p:sp>
        <p:nvSpPr>
          <p:cNvPr id="133" name="Google Shape;133;g128b4b2ee11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8b4b2ee11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0"/>
        <p:cNvGrpSpPr/>
        <p:nvPr/>
      </p:nvGrpSpPr>
      <p:grpSpPr>
        <a:xfrm>
          <a:off x="0" y="0"/>
          <a:ext cx="0" cy="0"/>
          <a:chOff x="0" y="0"/>
          <a:chExt cx="0" cy="0"/>
        </a:xfrm>
      </p:grpSpPr>
      <p:sp>
        <p:nvSpPr>
          <p:cNvPr id="141" name="Google Shape;141;g128b4b2ee11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28b4b2ee11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8"/>
        <p:cNvGrpSpPr/>
        <p:nvPr/>
      </p:nvGrpSpPr>
      <p:grpSpPr>
        <a:xfrm>
          <a:off x="0" y="0"/>
          <a:ext cx="0" cy="0"/>
          <a:chOff x="0" y="0"/>
          <a:chExt cx="0" cy="0"/>
        </a:xfrm>
      </p:grpSpPr>
      <p:sp>
        <p:nvSpPr>
          <p:cNvPr id="149" name="Google Shape;149;g128b4b2ee11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28b4b2ee11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5"/>
        <p:cNvGrpSpPr/>
        <p:nvPr/>
      </p:nvGrpSpPr>
      <p:grpSpPr>
        <a:xfrm>
          <a:off x="0" y="0"/>
          <a:ext cx="0" cy="0"/>
          <a:chOff x="0" y="0"/>
          <a:chExt cx="0" cy="0"/>
        </a:xfrm>
      </p:grpSpPr>
      <p:sp>
        <p:nvSpPr>
          <p:cNvPr id="156" name="Google Shape;156;g128b4b2ee11_1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8b4b2ee11_1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3"/>
        <p:cNvGrpSpPr/>
        <p:nvPr/>
      </p:nvGrpSpPr>
      <p:grpSpPr>
        <a:xfrm>
          <a:off x="0" y="0"/>
          <a:ext cx="0" cy="0"/>
          <a:chOff x="0" y="0"/>
          <a:chExt cx="0" cy="0"/>
        </a:xfrm>
      </p:grpSpPr>
      <p:sp>
        <p:nvSpPr>
          <p:cNvPr id="164" name="Google Shape;164;g128b4b2ee11_1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28b4b2ee11_1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1"/>
        <p:cNvGrpSpPr/>
        <p:nvPr/>
      </p:nvGrpSpPr>
      <p:grpSpPr>
        <a:xfrm>
          <a:off x="0" y="0"/>
          <a:ext cx="0" cy="0"/>
          <a:chOff x="0" y="0"/>
          <a:chExt cx="0" cy="0"/>
        </a:xfrm>
      </p:grpSpPr>
      <p:sp>
        <p:nvSpPr>
          <p:cNvPr id="172" name="Google Shape;172;g128b4b2ee11_10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28b4b2ee11_1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9"/>
        <p:cNvGrpSpPr/>
        <p:nvPr/>
      </p:nvGrpSpPr>
      <p:grpSpPr>
        <a:xfrm>
          <a:off x="0" y="0"/>
          <a:ext cx="0" cy="0"/>
          <a:chOff x="0" y="0"/>
          <a:chExt cx="0" cy="0"/>
        </a:xfrm>
      </p:grpSpPr>
      <p:sp>
        <p:nvSpPr>
          <p:cNvPr id="180" name="Google Shape;180;g128b4b2ee11_10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8b4b2ee11_1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9"/>
        <p:cNvGrpSpPr/>
        <p:nvPr/>
      </p:nvGrpSpPr>
      <p:grpSpPr>
        <a:xfrm>
          <a:off x="0" y="0"/>
          <a:ext cx="0" cy="0"/>
          <a:chOff x="0" y="0"/>
          <a:chExt cx="0" cy="0"/>
        </a:xfrm>
      </p:grpSpPr>
      <p:grpSp>
        <p:nvGrpSpPr>
          <p:cNvPr id="10" name="Google Shape;10;g128b4b2ee11_14_476"/>
          <p:cNvGrpSpPr/>
          <p:nvPr/>
        </p:nvGrpSpPr>
        <p:grpSpPr>
          <a:xfrm>
            <a:off x="5800234" y="3807170"/>
            <a:ext cx="591423" cy="140843"/>
            <a:chOff x="4137525" y="2915950"/>
            <a:chExt cx="869100" cy="207000"/>
          </a:xfrm>
        </p:grpSpPr>
        <p:sp>
          <p:nvSpPr>
            <p:cNvPr id="11" name="Google Shape;11;g128b4b2ee11_14_476"/>
            <p:cNvSpPr/>
            <p:nvPr/>
          </p:nvSpPr>
          <p:spPr>
            <a:xfrm>
              <a:off x="446857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 name="Google Shape;12;g128b4b2ee11_14_476"/>
            <p:cNvSpPr/>
            <p:nvPr/>
          </p:nvSpPr>
          <p:spPr>
            <a:xfrm>
              <a:off x="47996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g128b4b2ee11_14_476"/>
            <p:cNvSpPr/>
            <p:nvPr/>
          </p:nvSpPr>
          <p:spPr>
            <a:xfrm>
              <a:off x="41375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 name="Google Shape;14;g128b4b2ee11_14_476"/>
          <p:cNvSpPr txBox="1">
            <a:spLocks noGrp="1"/>
          </p:cNvSpPr>
          <p:nvPr>
            <p:ph type="ctrTitle"/>
          </p:nvPr>
        </p:nvSpPr>
        <p:spPr>
          <a:xfrm>
            <a:off x="895010" y="1321067"/>
            <a:ext cx="10401900" cy="23067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5" name="Google Shape;15;g128b4b2ee11_14_476"/>
          <p:cNvSpPr txBox="1">
            <a:spLocks noGrp="1"/>
          </p:cNvSpPr>
          <p:nvPr>
            <p:ph type="subTitle" idx="1"/>
          </p:nvPr>
        </p:nvSpPr>
        <p:spPr>
          <a:xfrm>
            <a:off x="895000" y="4233168"/>
            <a:ext cx="104019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128b4b2ee11_14_47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49"/>
        <p:cNvGrpSpPr/>
        <p:nvPr/>
      </p:nvGrpSpPr>
      <p:grpSpPr>
        <a:xfrm>
          <a:off x="0" y="0"/>
          <a:ext cx="0" cy="0"/>
          <a:chOff x="0" y="0"/>
          <a:chExt cx="0" cy="0"/>
        </a:xfrm>
      </p:grpSpPr>
      <p:sp>
        <p:nvSpPr>
          <p:cNvPr id="50" name="Google Shape;50;g128b4b2ee11_14_516"/>
          <p:cNvSpPr txBox="1">
            <a:spLocks noGrp="1"/>
          </p:cNvSpPr>
          <p:nvPr>
            <p:ph type="title" hasCustomPrompt="1"/>
          </p:nvPr>
        </p:nvSpPr>
        <p:spPr>
          <a:xfrm>
            <a:off x="415600" y="1673700"/>
            <a:ext cx="11360700" cy="2520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1" name="Google Shape;51;g128b4b2ee11_14_516"/>
          <p:cNvSpPr txBox="1">
            <a:spLocks noGrp="1"/>
          </p:cNvSpPr>
          <p:nvPr>
            <p:ph type="body" idx="1"/>
          </p:nvPr>
        </p:nvSpPr>
        <p:spPr>
          <a:xfrm>
            <a:off x="415600" y="43045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2" name="Google Shape;52;g128b4b2ee11_14_51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53"/>
        <p:cNvGrpSpPr/>
        <p:nvPr/>
      </p:nvGrpSpPr>
      <p:grpSpPr>
        <a:xfrm>
          <a:off x="0" y="0"/>
          <a:ext cx="0" cy="0"/>
          <a:chOff x="0" y="0"/>
          <a:chExt cx="0" cy="0"/>
        </a:xfrm>
      </p:grpSpPr>
      <p:sp>
        <p:nvSpPr>
          <p:cNvPr id="54" name="Google Shape;54;g128b4b2ee11_14_520"/>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自訂版面配置 8">
  <p:cSld name="AUTOLAYOUT_11">
    <p:spTree>
      <p:nvGrpSpPr>
        <p:cNvPr id="1" name="Shape 55"/>
        <p:cNvGrpSpPr/>
        <p:nvPr/>
      </p:nvGrpSpPr>
      <p:grpSpPr>
        <a:xfrm>
          <a:off x="0" y="0"/>
          <a:ext cx="0" cy="0"/>
          <a:chOff x="0" y="0"/>
          <a:chExt cx="0" cy="0"/>
        </a:xfrm>
      </p:grpSpPr>
      <p:sp>
        <p:nvSpPr>
          <p:cNvPr id="56" name="Google Shape;56;g128b4b2ee11_14_522"/>
          <p:cNvSpPr/>
          <p:nvPr/>
        </p:nvSpPr>
        <p:spPr>
          <a:xfrm>
            <a:off x="0" y="0"/>
            <a:ext cx="12192000" cy="6858000"/>
          </a:xfrm>
          <a:prstGeom prst="rect">
            <a:avLst/>
          </a:prstGeom>
          <a:solidFill>
            <a:srgbClr val="1B212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 name="Google Shape;57;g128b4b2ee11_14_522"/>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rmAutofit/>
          </a:bodyPr>
          <a:lstStyle>
            <a:lvl1pPr lvl="0" algn="r" rtl="0">
              <a:lnSpc>
                <a:spcPct val="100000"/>
              </a:lnSpc>
              <a:spcAft>
                <a:spcPts val="0"/>
              </a:spcAft>
              <a:buNone/>
              <a:defRPr sz="1300">
                <a:solidFill>
                  <a:srgbClr val="FFFFFF"/>
                </a:solidFill>
              </a:defRPr>
            </a:lvl1pPr>
            <a:lvl2pPr lvl="1" algn="r" rtl="0">
              <a:lnSpc>
                <a:spcPct val="100000"/>
              </a:lnSpc>
              <a:spcAft>
                <a:spcPts val="0"/>
              </a:spcAft>
              <a:buNone/>
              <a:defRPr sz="1300">
                <a:solidFill>
                  <a:srgbClr val="FFFFFF"/>
                </a:solidFill>
              </a:defRPr>
            </a:lvl2pPr>
            <a:lvl3pPr lvl="2" algn="r" rtl="0">
              <a:lnSpc>
                <a:spcPct val="100000"/>
              </a:lnSpc>
              <a:spcAft>
                <a:spcPts val="0"/>
              </a:spcAft>
              <a:buNone/>
              <a:defRPr sz="1300">
                <a:solidFill>
                  <a:srgbClr val="FFFFFF"/>
                </a:solidFill>
              </a:defRPr>
            </a:lvl3pPr>
            <a:lvl4pPr lvl="3" algn="r" rtl="0">
              <a:lnSpc>
                <a:spcPct val="100000"/>
              </a:lnSpc>
              <a:spcAft>
                <a:spcPts val="0"/>
              </a:spcAft>
              <a:buNone/>
              <a:defRPr sz="1300">
                <a:solidFill>
                  <a:srgbClr val="FFFFFF"/>
                </a:solidFill>
              </a:defRPr>
            </a:lvl4pPr>
            <a:lvl5pPr lvl="4" algn="r" rtl="0">
              <a:lnSpc>
                <a:spcPct val="100000"/>
              </a:lnSpc>
              <a:spcAft>
                <a:spcPts val="0"/>
              </a:spcAft>
              <a:buNone/>
              <a:defRPr sz="1300">
                <a:solidFill>
                  <a:srgbClr val="FFFFFF"/>
                </a:solidFill>
              </a:defRPr>
            </a:lvl5pPr>
            <a:lvl6pPr lvl="5" algn="r" rtl="0">
              <a:lnSpc>
                <a:spcPct val="100000"/>
              </a:lnSpc>
              <a:spcAft>
                <a:spcPts val="0"/>
              </a:spcAft>
              <a:buNone/>
              <a:defRPr sz="1300">
                <a:solidFill>
                  <a:srgbClr val="FFFFFF"/>
                </a:solidFill>
              </a:defRPr>
            </a:lvl6pPr>
            <a:lvl7pPr lvl="6" algn="r" rtl="0">
              <a:lnSpc>
                <a:spcPct val="100000"/>
              </a:lnSpc>
              <a:spcAft>
                <a:spcPts val="0"/>
              </a:spcAft>
              <a:buNone/>
              <a:defRPr sz="1300">
                <a:solidFill>
                  <a:srgbClr val="FFFFFF"/>
                </a:solidFill>
              </a:defRPr>
            </a:lvl7pPr>
            <a:lvl8pPr lvl="7" algn="r" rtl="0">
              <a:lnSpc>
                <a:spcPct val="100000"/>
              </a:lnSpc>
              <a:spcAft>
                <a:spcPts val="0"/>
              </a:spcAft>
              <a:buNone/>
              <a:defRPr sz="1300">
                <a:solidFill>
                  <a:srgbClr val="FFFFFF"/>
                </a:solidFill>
              </a:defRPr>
            </a:lvl8pPr>
            <a:lvl9pPr lvl="8" algn="r" rtl="0">
              <a:lnSpc>
                <a:spcPct val="100000"/>
              </a:lnSpc>
              <a:spcAft>
                <a:spcPts val="0"/>
              </a:spcAft>
              <a:buNone/>
              <a:defRPr sz="1300">
                <a:solidFill>
                  <a:srgbClr val="FFFFF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8" name="Google Shape;58;g128b4b2ee11_14_522"/>
          <p:cNvSpPr txBox="1">
            <a:spLocks noGrp="1"/>
          </p:cNvSpPr>
          <p:nvPr>
            <p:ph type="ctrTitle"/>
          </p:nvPr>
        </p:nvSpPr>
        <p:spPr>
          <a:xfrm>
            <a:off x="431367" y="695100"/>
            <a:ext cx="4619700" cy="1786500"/>
          </a:xfrm>
          <a:prstGeom prst="rect">
            <a:avLst/>
          </a:prstGeom>
          <a:noFill/>
        </p:spPr>
        <p:txBody>
          <a:bodyPr spcFirstLastPara="1" wrap="square" lIns="121900" tIns="121900" rIns="121900" bIns="121900" anchor="b" anchorCtr="0">
            <a:normAutofit/>
          </a:bodyPr>
          <a:lstStyle>
            <a:lvl1pPr lvl="0" algn="l" rtl="0">
              <a:lnSpc>
                <a:spcPct val="100000"/>
              </a:lnSpc>
              <a:spcBef>
                <a:spcPts val="0"/>
              </a:spcBef>
              <a:spcAft>
                <a:spcPts val="0"/>
              </a:spcAft>
              <a:buClr>
                <a:srgbClr val="FFFFFF"/>
              </a:buClr>
              <a:buSzPts val="3200"/>
              <a:buNone/>
              <a:defRPr sz="3200" b="1">
                <a:solidFill>
                  <a:srgbClr val="FFFFFF"/>
                </a:solidFill>
              </a:defRPr>
            </a:lvl1pPr>
            <a:lvl2pPr lvl="1" algn="l" rtl="0">
              <a:lnSpc>
                <a:spcPct val="100000"/>
              </a:lnSpc>
              <a:spcBef>
                <a:spcPts val="0"/>
              </a:spcBef>
              <a:spcAft>
                <a:spcPts val="0"/>
              </a:spcAft>
              <a:buClr>
                <a:srgbClr val="FFFFFF"/>
              </a:buClr>
              <a:buSzPts val="3200"/>
              <a:buNone/>
              <a:defRPr sz="3200" b="1">
                <a:solidFill>
                  <a:srgbClr val="FFFFFF"/>
                </a:solidFill>
              </a:defRPr>
            </a:lvl2pPr>
            <a:lvl3pPr lvl="2" algn="l" rtl="0">
              <a:lnSpc>
                <a:spcPct val="100000"/>
              </a:lnSpc>
              <a:spcBef>
                <a:spcPts val="0"/>
              </a:spcBef>
              <a:spcAft>
                <a:spcPts val="0"/>
              </a:spcAft>
              <a:buClr>
                <a:srgbClr val="FFFFFF"/>
              </a:buClr>
              <a:buSzPts val="3200"/>
              <a:buNone/>
              <a:defRPr sz="3200" b="1">
                <a:solidFill>
                  <a:srgbClr val="FFFFFF"/>
                </a:solidFill>
              </a:defRPr>
            </a:lvl3pPr>
            <a:lvl4pPr lvl="3" algn="l" rtl="0">
              <a:lnSpc>
                <a:spcPct val="100000"/>
              </a:lnSpc>
              <a:spcBef>
                <a:spcPts val="0"/>
              </a:spcBef>
              <a:spcAft>
                <a:spcPts val="0"/>
              </a:spcAft>
              <a:buClr>
                <a:srgbClr val="FFFFFF"/>
              </a:buClr>
              <a:buSzPts val="3200"/>
              <a:buNone/>
              <a:defRPr sz="3200" b="1">
                <a:solidFill>
                  <a:srgbClr val="FFFFFF"/>
                </a:solidFill>
              </a:defRPr>
            </a:lvl4pPr>
            <a:lvl5pPr lvl="4" algn="l" rtl="0">
              <a:lnSpc>
                <a:spcPct val="100000"/>
              </a:lnSpc>
              <a:spcBef>
                <a:spcPts val="0"/>
              </a:spcBef>
              <a:spcAft>
                <a:spcPts val="0"/>
              </a:spcAft>
              <a:buClr>
                <a:srgbClr val="FFFFFF"/>
              </a:buClr>
              <a:buSzPts val="3200"/>
              <a:buNone/>
              <a:defRPr sz="3200" b="1">
                <a:solidFill>
                  <a:srgbClr val="FFFFFF"/>
                </a:solidFill>
              </a:defRPr>
            </a:lvl5pPr>
            <a:lvl6pPr lvl="5" algn="l" rtl="0">
              <a:lnSpc>
                <a:spcPct val="100000"/>
              </a:lnSpc>
              <a:spcBef>
                <a:spcPts val="0"/>
              </a:spcBef>
              <a:spcAft>
                <a:spcPts val="0"/>
              </a:spcAft>
              <a:buClr>
                <a:srgbClr val="FFFFFF"/>
              </a:buClr>
              <a:buSzPts val="3200"/>
              <a:buNone/>
              <a:defRPr sz="3200" b="1">
                <a:solidFill>
                  <a:srgbClr val="FFFFFF"/>
                </a:solidFill>
              </a:defRPr>
            </a:lvl6pPr>
            <a:lvl7pPr lvl="6" algn="l" rtl="0">
              <a:lnSpc>
                <a:spcPct val="100000"/>
              </a:lnSpc>
              <a:spcBef>
                <a:spcPts val="0"/>
              </a:spcBef>
              <a:spcAft>
                <a:spcPts val="0"/>
              </a:spcAft>
              <a:buClr>
                <a:srgbClr val="FFFFFF"/>
              </a:buClr>
              <a:buSzPts val="3200"/>
              <a:buNone/>
              <a:defRPr sz="3200" b="1">
                <a:solidFill>
                  <a:srgbClr val="FFFFFF"/>
                </a:solidFill>
              </a:defRPr>
            </a:lvl7pPr>
            <a:lvl8pPr lvl="7" algn="l" rtl="0">
              <a:lnSpc>
                <a:spcPct val="100000"/>
              </a:lnSpc>
              <a:spcBef>
                <a:spcPts val="0"/>
              </a:spcBef>
              <a:spcAft>
                <a:spcPts val="0"/>
              </a:spcAft>
              <a:buClr>
                <a:srgbClr val="FFFFFF"/>
              </a:buClr>
              <a:buSzPts val="3200"/>
              <a:buNone/>
              <a:defRPr sz="3200" b="1">
                <a:solidFill>
                  <a:srgbClr val="FFFFFF"/>
                </a:solidFill>
              </a:defRPr>
            </a:lvl8pPr>
            <a:lvl9pPr lvl="8" algn="l" rtl="0">
              <a:lnSpc>
                <a:spcPct val="100000"/>
              </a:lnSpc>
              <a:spcBef>
                <a:spcPts val="0"/>
              </a:spcBef>
              <a:spcAft>
                <a:spcPts val="0"/>
              </a:spcAft>
              <a:buClr>
                <a:srgbClr val="FFFFFF"/>
              </a:buClr>
              <a:buSzPts val="3200"/>
              <a:buNone/>
              <a:defRPr sz="3200" b="1">
                <a:solidFill>
                  <a:srgbClr val="FFFFFF"/>
                </a:solidFill>
              </a:defRPr>
            </a:lvl9pPr>
          </a:lstStyle>
          <a:p>
            <a:endParaRPr/>
          </a:p>
        </p:txBody>
      </p:sp>
      <p:sp>
        <p:nvSpPr>
          <p:cNvPr id="59" name="Google Shape;59;g128b4b2ee11_14_522"/>
          <p:cNvSpPr txBox="1">
            <a:spLocks noGrp="1"/>
          </p:cNvSpPr>
          <p:nvPr>
            <p:ph type="body" idx="1"/>
          </p:nvPr>
        </p:nvSpPr>
        <p:spPr>
          <a:xfrm>
            <a:off x="431367" y="2654500"/>
            <a:ext cx="4619700" cy="2520000"/>
          </a:xfrm>
          <a:prstGeom prst="rect">
            <a:avLst/>
          </a:prstGeom>
          <a:noFill/>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Clr>
                <a:srgbClr val="FFFFFF"/>
              </a:buClr>
              <a:buSzPts val="1900"/>
              <a:buChar char="●"/>
              <a:defRPr sz="1900">
                <a:solidFill>
                  <a:srgbClr val="FFFFFF"/>
                </a:solidFill>
              </a:defRPr>
            </a:lvl1pPr>
            <a:lvl2pPr marL="914400" lvl="1" indent="-330200" algn="l" rtl="0">
              <a:lnSpc>
                <a:spcPct val="115000"/>
              </a:lnSpc>
              <a:spcBef>
                <a:spcPts val="0"/>
              </a:spcBef>
              <a:spcAft>
                <a:spcPts val="0"/>
              </a:spcAft>
              <a:buClr>
                <a:srgbClr val="FFFFFF"/>
              </a:buClr>
              <a:buSzPts val="1600"/>
              <a:buChar char="○"/>
              <a:defRPr sz="1600">
                <a:solidFill>
                  <a:srgbClr val="FFFFFF"/>
                </a:solidFill>
              </a:defRPr>
            </a:lvl2pPr>
            <a:lvl3pPr marL="1371600" lvl="2" indent="-330200" algn="l" rtl="0">
              <a:lnSpc>
                <a:spcPct val="115000"/>
              </a:lnSpc>
              <a:spcBef>
                <a:spcPts val="0"/>
              </a:spcBef>
              <a:spcAft>
                <a:spcPts val="0"/>
              </a:spcAft>
              <a:buClr>
                <a:srgbClr val="FFFFFF"/>
              </a:buClr>
              <a:buSzPts val="1600"/>
              <a:buChar char="■"/>
              <a:defRPr sz="1600">
                <a:solidFill>
                  <a:srgbClr val="FFFFFF"/>
                </a:solidFill>
              </a:defRPr>
            </a:lvl3pPr>
            <a:lvl4pPr marL="1828800" lvl="3" indent="-330200" algn="l" rtl="0">
              <a:lnSpc>
                <a:spcPct val="115000"/>
              </a:lnSpc>
              <a:spcBef>
                <a:spcPts val="0"/>
              </a:spcBef>
              <a:spcAft>
                <a:spcPts val="0"/>
              </a:spcAft>
              <a:buClr>
                <a:srgbClr val="FFFFFF"/>
              </a:buClr>
              <a:buSzPts val="1600"/>
              <a:buChar char="●"/>
              <a:defRPr sz="1600">
                <a:solidFill>
                  <a:srgbClr val="FFFFFF"/>
                </a:solidFill>
              </a:defRPr>
            </a:lvl4pPr>
            <a:lvl5pPr marL="2286000" lvl="4" indent="-330200" algn="l" rtl="0">
              <a:lnSpc>
                <a:spcPct val="115000"/>
              </a:lnSpc>
              <a:spcBef>
                <a:spcPts val="0"/>
              </a:spcBef>
              <a:spcAft>
                <a:spcPts val="0"/>
              </a:spcAft>
              <a:buClr>
                <a:srgbClr val="FFFFFF"/>
              </a:buClr>
              <a:buSzPts val="1600"/>
              <a:buChar char="○"/>
              <a:defRPr sz="1600">
                <a:solidFill>
                  <a:srgbClr val="FFFFFF"/>
                </a:solidFill>
              </a:defRPr>
            </a:lvl5pPr>
            <a:lvl6pPr marL="2743200" lvl="5" indent="-330200" algn="l" rtl="0">
              <a:lnSpc>
                <a:spcPct val="115000"/>
              </a:lnSpc>
              <a:spcBef>
                <a:spcPts val="0"/>
              </a:spcBef>
              <a:spcAft>
                <a:spcPts val="0"/>
              </a:spcAft>
              <a:buClr>
                <a:srgbClr val="FFFFFF"/>
              </a:buClr>
              <a:buSzPts val="1600"/>
              <a:buChar char="■"/>
              <a:defRPr sz="1600">
                <a:solidFill>
                  <a:srgbClr val="FFFFFF"/>
                </a:solidFill>
              </a:defRPr>
            </a:lvl6pPr>
            <a:lvl7pPr marL="3200400" lvl="6" indent="-330200" algn="l" rtl="0">
              <a:lnSpc>
                <a:spcPct val="115000"/>
              </a:lnSpc>
              <a:spcBef>
                <a:spcPts val="0"/>
              </a:spcBef>
              <a:spcAft>
                <a:spcPts val="0"/>
              </a:spcAft>
              <a:buClr>
                <a:srgbClr val="FFFFFF"/>
              </a:buClr>
              <a:buSzPts val="1600"/>
              <a:buChar char="●"/>
              <a:defRPr sz="1600">
                <a:solidFill>
                  <a:srgbClr val="FFFFFF"/>
                </a:solidFill>
              </a:defRPr>
            </a:lvl7pPr>
            <a:lvl8pPr marL="3657600" lvl="7" indent="-330200" algn="l" rtl="0">
              <a:lnSpc>
                <a:spcPct val="115000"/>
              </a:lnSpc>
              <a:spcBef>
                <a:spcPts val="0"/>
              </a:spcBef>
              <a:spcAft>
                <a:spcPts val="0"/>
              </a:spcAft>
              <a:buClr>
                <a:srgbClr val="FFFFFF"/>
              </a:buClr>
              <a:buSzPts val="1600"/>
              <a:buChar char="○"/>
              <a:defRPr sz="1600">
                <a:solidFill>
                  <a:srgbClr val="FFFFFF"/>
                </a:solidFill>
              </a:defRPr>
            </a:lvl8pPr>
            <a:lvl9pPr marL="4114800" lvl="8" indent="-330200" algn="l" rtl="0">
              <a:lnSpc>
                <a:spcPct val="115000"/>
              </a:lnSpc>
              <a:spcBef>
                <a:spcPts val="0"/>
              </a:spcBef>
              <a:spcAft>
                <a:spcPts val="0"/>
              </a:spcAft>
              <a:buClr>
                <a:srgbClr val="FFFFFF"/>
              </a:buClr>
              <a:buSzPts val="1600"/>
              <a:buChar char="■"/>
              <a:defRPr sz="1600">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自訂版面配置 4">
  <p:cSld name="AUTOLAYOUT_4">
    <p:bg>
      <p:bgPr>
        <a:solidFill>
          <a:srgbClr val="FFFFFF"/>
        </a:solidFill>
        <a:effectLst/>
      </p:bgPr>
    </p:bg>
    <p:spTree>
      <p:nvGrpSpPr>
        <p:cNvPr id="1" name="Shape 60"/>
        <p:cNvGrpSpPr/>
        <p:nvPr/>
      </p:nvGrpSpPr>
      <p:grpSpPr>
        <a:xfrm>
          <a:off x="0" y="0"/>
          <a:ext cx="0" cy="0"/>
          <a:chOff x="0" y="0"/>
          <a:chExt cx="0" cy="0"/>
        </a:xfrm>
      </p:grpSpPr>
      <p:sp>
        <p:nvSpPr>
          <p:cNvPr id="61" name="Google Shape;61;g128b4b2ee11_14_527"/>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 name="Google Shape;62;g128b4b2ee11_14_527"/>
          <p:cNvSpPr txBox="1">
            <a:spLocks noGrp="1"/>
          </p:cNvSpPr>
          <p:nvPr>
            <p:ph type="title"/>
          </p:nvPr>
        </p:nvSpPr>
        <p:spPr>
          <a:xfrm>
            <a:off x="405300" y="413867"/>
            <a:ext cx="5734500" cy="14277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4000"/>
              <a:buNone/>
              <a:defRPr sz="4000" b="1">
                <a:solidFill>
                  <a:srgbClr val="E7E7E7"/>
                </a:solidFill>
              </a:defRPr>
            </a:lvl1pPr>
            <a:lvl2pPr lvl="1" algn="l" rtl="0">
              <a:lnSpc>
                <a:spcPct val="100000"/>
              </a:lnSpc>
              <a:spcBef>
                <a:spcPts val="0"/>
              </a:spcBef>
              <a:spcAft>
                <a:spcPts val="0"/>
              </a:spcAft>
              <a:buClr>
                <a:schemeClr val="dk1"/>
              </a:buClr>
              <a:buSzPts val="4000"/>
              <a:buNone/>
              <a:defRPr sz="4000" b="1">
                <a:solidFill>
                  <a:srgbClr val="E7E7E7"/>
                </a:solidFill>
              </a:defRPr>
            </a:lvl2pPr>
            <a:lvl3pPr lvl="2" algn="l" rtl="0">
              <a:lnSpc>
                <a:spcPct val="100000"/>
              </a:lnSpc>
              <a:spcBef>
                <a:spcPts val="0"/>
              </a:spcBef>
              <a:spcAft>
                <a:spcPts val="0"/>
              </a:spcAft>
              <a:buClr>
                <a:schemeClr val="dk1"/>
              </a:buClr>
              <a:buSzPts val="4000"/>
              <a:buNone/>
              <a:defRPr sz="4000" b="1">
                <a:solidFill>
                  <a:srgbClr val="E7E7E7"/>
                </a:solidFill>
              </a:defRPr>
            </a:lvl3pPr>
            <a:lvl4pPr lvl="3" algn="l" rtl="0">
              <a:lnSpc>
                <a:spcPct val="100000"/>
              </a:lnSpc>
              <a:spcBef>
                <a:spcPts val="0"/>
              </a:spcBef>
              <a:spcAft>
                <a:spcPts val="0"/>
              </a:spcAft>
              <a:buClr>
                <a:schemeClr val="dk1"/>
              </a:buClr>
              <a:buSzPts val="4000"/>
              <a:buNone/>
              <a:defRPr sz="4000" b="1">
                <a:solidFill>
                  <a:srgbClr val="E7E7E7"/>
                </a:solidFill>
              </a:defRPr>
            </a:lvl4pPr>
            <a:lvl5pPr lvl="4" algn="l" rtl="0">
              <a:lnSpc>
                <a:spcPct val="100000"/>
              </a:lnSpc>
              <a:spcBef>
                <a:spcPts val="0"/>
              </a:spcBef>
              <a:spcAft>
                <a:spcPts val="0"/>
              </a:spcAft>
              <a:buClr>
                <a:schemeClr val="dk1"/>
              </a:buClr>
              <a:buSzPts val="4000"/>
              <a:buNone/>
              <a:defRPr sz="4000" b="1">
                <a:solidFill>
                  <a:srgbClr val="E7E7E7"/>
                </a:solidFill>
              </a:defRPr>
            </a:lvl5pPr>
            <a:lvl6pPr lvl="5" algn="l" rtl="0">
              <a:lnSpc>
                <a:spcPct val="100000"/>
              </a:lnSpc>
              <a:spcBef>
                <a:spcPts val="0"/>
              </a:spcBef>
              <a:spcAft>
                <a:spcPts val="0"/>
              </a:spcAft>
              <a:buClr>
                <a:schemeClr val="dk1"/>
              </a:buClr>
              <a:buSzPts val="4000"/>
              <a:buNone/>
              <a:defRPr sz="4000" b="1">
                <a:solidFill>
                  <a:srgbClr val="E7E7E7"/>
                </a:solidFill>
              </a:defRPr>
            </a:lvl6pPr>
            <a:lvl7pPr lvl="6" algn="l" rtl="0">
              <a:lnSpc>
                <a:spcPct val="100000"/>
              </a:lnSpc>
              <a:spcBef>
                <a:spcPts val="0"/>
              </a:spcBef>
              <a:spcAft>
                <a:spcPts val="0"/>
              </a:spcAft>
              <a:buClr>
                <a:schemeClr val="dk1"/>
              </a:buClr>
              <a:buSzPts val="4000"/>
              <a:buNone/>
              <a:defRPr sz="4000" b="1">
                <a:solidFill>
                  <a:srgbClr val="E7E7E7"/>
                </a:solidFill>
              </a:defRPr>
            </a:lvl7pPr>
            <a:lvl8pPr lvl="7" algn="l" rtl="0">
              <a:lnSpc>
                <a:spcPct val="100000"/>
              </a:lnSpc>
              <a:spcBef>
                <a:spcPts val="0"/>
              </a:spcBef>
              <a:spcAft>
                <a:spcPts val="0"/>
              </a:spcAft>
              <a:buClr>
                <a:schemeClr val="dk1"/>
              </a:buClr>
              <a:buSzPts val="4000"/>
              <a:buNone/>
              <a:defRPr sz="4000" b="1">
                <a:solidFill>
                  <a:srgbClr val="E7E7E7"/>
                </a:solidFill>
              </a:defRPr>
            </a:lvl8pPr>
            <a:lvl9pPr lvl="8" algn="l" rtl="0">
              <a:lnSpc>
                <a:spcPct val="100000"/>
              </a:lnSpc>
              <a:spcBef>
                <a:spcPts val="0"/>
              </a:spcBef>
              <a:spcAft>
                <a:spcPts val="0"/>
              </a:spcAft>
              <a:buClr>
                <a:schemeClr val="dk1"/>
              </a:buClr>
              <a:buSzPts val="4000"/>
              <a:buNone/>
              <a:defRPr sz="4000" b="1">
                <a:solidFill>
                  <a:srgbClr val="E7E7E7"/>
                </a:solidFill>
              </a:defRPr>
            </a:lvl9pPr>
          </a:lstStyle>
          <a:p>
            <a:endParaRPr/>
          </a:p>
        </p:txBody>
      </p:sp>
      <p:sp>
        <p:nvSpPr>
          <p:cNvPr id="63" name="Google Shape;63;g128b4b2ee11_14_527"/>
          <p:cNvSpPr txBox="1">
            <a:spLocks noGrp="1"/>
          </p:cNvSpPr>
          <p:nvPr>
            <p:ph type="subTitle" idx="1"/>
          </p:nvPr>
        </p:nvSpPr>
        <p:spPr>
          <a:xfrm>
            <a:off x="405300" y="1943067"/>
            <a:ext cx="5734500" cy="7641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2100"/>
              <a:buNone/>
              <a:defRPr sz="2100">
                <a:solidFill>
                  <a:srgbClr val="E7E7E7"/>
                </a:solidFill>
              </a:defRPr>
            </a:lvl1pPr>
            <a:lvl2pPr lvl="1" algn="l" rtl="0">
              <a:lnSpc>
                <a:spcPct val="100000"/>
              </a:lnSpc>
              <a:spcBef>
                <a:spcPts val="0"/>
              </a:spcBef>
              <a:spcAft>
                <a:spcPts val="0"/>
              </a:spcAft>
              <a:buClr>
                <a:schemeClr val="dk1"/>
              </a:buClr>
              <a:buSzPts val="2100"/>
              <a:buNone/>
              <a:defRPr sz="2100">
                <a:solidFill>
                  <a:srgbClr val="E7E7E7"/>
                </a:solidFill>
              </a:defRPr>
            </a:lvl2pPr>
            <a:lvl3pPr lvl="2" algn="l" rtl="0">
              <a:lnSpc>
                <a:spcPct val="100000"/>
              </a:lnSpc>
              <a:spcBef>
                <a:spcPts val="0"/>
              </a:spcBef>
              <a:spcAft>
                <a:spcPts val="0"/>
              </a:spcAft>
              <a:buClr>
                <a:schemeClr val="dk1"/>
              </a:buClr>
              <a:buSzPts val="2100"/>
              <a:buNone/>
              <a:defRPr sz="2100">
                <a:solidFill>
                  <a:srgbClr val="E7E7E7"/>
                </a:solidFill>
              </a:defRPr>
            </a:lvl3pPr>
            <a:lvl4pPr lvl="3" algn="l" rtl="0">
              <a:lnSpc>
                <a:spcPct val="100000"/>
              </a:lnSpc>
              <a:spcBef>
                <a:spcPts val="0"/>
              </a:spcBef>
              <a:spcAft>
                <a:spcPts val="0"/>
              </a:spcAft>
              <a:buClr>
                <a:schemeClr val="dk1"/>
              </a:buClr>
              <a:buSzPts val="2100"/>
              <a:buNone/>
              <a:defRPr sz="2100">
                <a:solidFill>
                  <a:srgbClr val="E7E7E7"/>
                </a:solidFill>
              </a:defRPr>
            </a:lvl4pPr>
            <a:lvl5pPr lvl="4" algn="l" rtl="0">
              <a:lnSpc>
                <a:spcPct val="100000"/>
              </a:lnSpc>
              <a:spcBef>
                <a:spcPts val="0"/>
              </a:spcBef>
              <a:spcAft>
                <a:spcPts val="0"/>
              </a:spcAft>
              <a:buClr>
                <a:schemeClr val="dk1"/>
              </a:buClr>
              <a:buSzPts val="2100"/>
              <a:buNone/>
              <a:defRPr sz="2100">
                <a:solidFill>
                  <a:srgbClr val="E7E7E7"/>
                </a:solidFill>
              </a:defRPr>
            </a:lvl5pPr>
            <a:lvl6pPr lvl="5" algn="l" rtl="0">
              <a:lnSpc>
                <a:spcPct val="100000"/>
              </a:lnSpc>
              <a:spcBef>
                <a:spcPts val="0"/>
              </a:spcBef>
              <a:spcAft>
                <a:spcPts val="0"/>
              </a:spcAft>
              <a:buClr>
                <a:schemeClr val="dk1"/>
              </a:buClr>
              <a:buSzPts val="2100"/>
              <a:buNone/>
              <a:defRPr sz="2100">
                <a:solidFill>
                  <a:srgbClr val="E7E7E7"/>
                </a:solidFill>
              </a:defRPr>
            </a:lvl6pPr>
            <a:lvl7pPr lvl="6" algn="l" rtl="0">
              <a:lnSpc>
                <a:spcPct val="100000"/>
              </a:lnSpc>
              <a:spcBef>
                <a:spcPts val="0"/>
              </a:spcBef>
              <a:spcAft>
                <a:spcPts val="0"/>
              </a:spcAft>
              <a:buClr>
                <a:schemeClr val="dk1"/>
              </a:buClr>
              <a:buSzPts val="2100"/>
              <a:buNone/>
              <a:defRPr sz="2100">
                <a:solidFill>
                  <a:srgbClr val="E7E7E7"/>
                </a:solidFill>
              </a:defRPr>
            </a:lvl7pPr>
            <a:lvl8pPr lvl="7" algn="l" rtl="0">
              <a:lnSpc>
                <a:spcPct val="100000"/>
              </a:lnSpc>
              <a:spcBef>
                <a:spcPts val="0"/>
              </a:spcBef>
              <a:spcAft>
                <a:spcPts val="0"/>
              </a:spcAft>
              <a:buClr>
                <a:schemeClr val="dk1"/>
              </a:buClr>
              <a:buSzPts val="2100"/>
              <a:buNone/>
              <a:defRPr sz="2100">
                <a:solidFill>
                  <a:srgbClr val="E7E7E7"/>
                </a:solidFill>
              </a:defRPr>
            </a:lvl8pPr>
            <a:lvl9pPr lvl="8" algn="l" rtl="0">
              <a:lnSpc>
                <a:spcPct val="100000"/>
              </a:lnSpc>
              <a:spcBef>
                <a:spcPts val="0"/>
              </a:spcBef>
              <a:spcAft>
                <a:spcPts val="0"/>
              </a:spcAft>
              <a:buClr>
                <a:schemeClr val="dk1"/>
              </a:buClr>
              <a:buSzPts val="2100"/>
              <a:buNone/>
              <a:defRPr sz="2100">
                <a:solidFill>
                  <a:srgbClr val="E7E7E7"/>
                </a:solidFill>
              </a:defRPr>
            </a:lvl9pPr>
          </a:lstStyle>
          <a:p>
            <a:endParaRPr/>
          </a:p>
        </p:txBody>
      </p:sp>
      <p:sp>
        <p:nvSpPr>
          <p:cNvPr id="64" name="Google Shape;64;g128b4b2ee11_14_527"/>
          <p:cNvSpPr txBox="1">
            <a:spLocks noGrp="1"/>
          </p:cNvSpPr>
          <p:nvPr>
            <p:ph type="body" idx="2"/>
          </p:nvPr>
        </p:nvSpPr>
        <p:spPr>
          <a:xfrm>
            <a:off x="405300" y="3754533"/>
            <a:ext cx="5734500" cy="26895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Clr>
                <a:schemeClr val="dk2"/>
              </a:buClr>
              <a:buSzPts val="1900"/>
              <a:buChar char="●"/>
              <a:defRPr sz="1900">
                <a:solidFill>
                  <a:schemeClr val="dk2"/>
                </a:solidFill>
              </a:defRPr>
            </a:lvl1pPr>
            <a:lvl2pPr marL="914400" lvl="1" indent="-330200" algn="l" rtl="0">
              <a:lnSpc>
                <a:spcPct val="115000"/>
              </a:lnSpc>
              <a:spcBef>
                <a:spcPts val="0"/>
              </a:spcBef>
              <a:spcAft>
                <a:spcPts val="0"/>
              </a:spcAft>
              <a:buClr>
                <a:schemeClr val="dk2"/>
              </a:buClr>
              <a:buSzPts val="1600"/>
              <a:buChar char="○"/>
              <a:defRPr sz="1600">
                <a:solidFill>
                  <a:schemeClr val="dk2"/>
                </a:solidFill>
              </a:defRPr>
            </a:lvl2pPr>
            <a:lvl3pPr marL="1371600" lvl="2" indent="-330200" algn="l" rtl="0">
              <a:lnSpc>
                <a:spcPct val="115000"/>
              </a:lnSpc>
              <a:spcBef>
                <a:spcPts val="0"/>
              </a:spcBef>
              <a:spcAft>
                <a:spcPts val="0"/>
              </a:spcAft>
              <a:buClr>
                <a:schemeClr val="dk2"/>
              </a:buClr>
              <a:buSzPts val="1600"/>
              <a:buChar char="■"/>
              <a:defRPr sz="1600">
                <a:solidFill>
                  <a:schemeClr val="dk2"/>
                </a:solidFill>
              </a:defRPr>
            </a:lvl3pPr>
            <a:lvl4pPr marL="1828800" lvl="3" indent="-330200" algn="l" rtl="0">
              <a:lnSpc>
                <a:spcPct val="115000"/>
              </a:lnSpc>
              <a:spcBef>
                <a:spcPts val="0"/>
              </a:spcBef>
              <a:spcAft>
                <a:spcPts val="0"/>
              </a:spcAft>
              <a:buClr>
                <a:schemeClr val="dk2"/>
              </a:buClr>
              <a:buSzPts val="1600"/>
              <a:buChar char="●"/>
              <a:defRPr sz="1600">
                <a:solidFill>
                  <a:schemeClr val="dk2"/>
                </a:solidFill>
              </a:defRPr>
            </a:lvl4pPr>
            <a:lvl5pPr marL="2286000" lvl="4" indent="-330200" algn="l" rtl="0">
              <a:lnSpc>
                <a:spcPct val="115000"/>
              </a:lnSpc>
              <a:spcBef>
                <a:spcPts val="0"/>
              </a:spcBef>
              <a:spcAft>
                <a:spcPts val="0"/>
              </a:spcAft>
              <a:buClr>
                <a:schemeClr val="dk2"/>
              </a:buClr>
              <a:buSzPts val="1600"/>
              <a:buChar char="○"/>
              <a:defRPr sz="1600">
                <a:solidFill>
                  <a:schemeClr val="dk2"/>
                </a:solidFill>
              </a:defRPr>
            </a:lvl5pPr>
            <a:lvl6pPr marL="2743200" lvl="5" indent="-330200" algn="l" rtl="0">
              <a:lnSpc>
                <a:spcPct val="115000"/>
              </a:lnSpc>
              <a:spcBef>
                <a:spcPts val="0"/>
              </a:spcBef>
              <a:spcAft>
                <a:spcPts val="0"/>
              </a:spcAft>
              <a:buClr>
                <a:schemeClr val="dk2"/>
              </a:buClr>
              <a:buSzPts val="1600"/>
              <a:buChar char="■"/>
              <a:defRPr sz="1600">
                <a:solidFill>
                  <a:schemeClr val="dk2"/>
                </a:solidFill>
              </a:defRPr>
            </a:lvl6pPr>
            <a:lvl7pPr marL="3200400" lvl="6" indent="-330200" algn="l" rtl="0">
              <a:lnSpc>
                <a:spcPct val="115000"/>
              </a:lnSpc>
              <a:spcBef>
                <a:spcPts val="0"/>
              </a:spcBef>
              <a:spcAft>
                <a:spcPts val="0"/>
              </a:spcAft>
              <a:buClr>
                <a:schemeClr val="dk2"/>
              </a:buClr>
              <a:buSzPts val="1600"/>
              <a:buChar char="●"/>
              <a:defRPr sz="1600">
                <a:solidFill>
                  <a:schemeClr val="dk2"/>
                </a:solidFill>
              </a:defRPr>
            </a:lvl7pPr>
            <a:lvl8pPr marL="3657600" lvl="7" indent="-330200" algn="l" rtl="0">
              <a:lnSpc>
                <a:spcPct val="115000"/>
              </a:lnSpc>
              <a:spcBef>
                <a:spcPts val="0"/>
              </a:spcBef>
              <a:spcAft>
                <a:spcPts val="0"/>
              </a:spcAft>
              <a:buClr>
                <a:schemeClr val="dk2"/>
              </a:buClr>
              <a:buSzPts val="1600"/>
              <a:buChar char="○"/>
              <a:defRPr sz="1600">
                <a:solidFill>
                  <a:schemeClr val="dk2"/>
                </a:solidFill>
              </a:defRPr>
            </a:lvl8pPr>
            <a:lvl9pPr marL="4114800" lvl="8" indent="-330200" algn="l" rtl="0">
              <a:lnSpc>
                <a:spcPct val="115000"/>
              </a:lnSpc>
              <a:spcBef>
                <a:spcPts val="0"/>
              </a:spcBef>
              <a:spcAft>
                <a:spcPts val="0"/>
              </a:spcAft>
              <a:buClr>
                <a:schemeClr val="dk2"/>
              </a:buClr>
              <a:buSzPts val="1600"/>
              <a:buChar char="■"/>
              <a:defRPr sz="1600">
                <a:solidFill>
                  <a:schemeClr val="dk2"/>
                </a:solidFill>
              </a:defRPr>
            </a:lvl9pPr>
          </a:lstStyle>
          <a:p>
            <a:endParaRPr/>
          </a:p>
        </p:txBody>
      </p:sp>
      <p:sp>
        <p:nvSpPr>
          <p:cNvPr id="65" name="Google Shape;65;g128b4b2ee11_14_527"/>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rm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自訂版面配置 3">
  <p:cSld name="AUTOLAYOUT_3">
    <p:bg>
      <p:bgPr>
        <a:solidFill>
          <a:srgbClr val="FFFFFF"/>
        </a:solidFill>
        <a:effectLst/>
      </p:bgPr>
    </p:bg>
    <p:spTree>
      <p:nvGrpSpPr>
        <p:cNvPr id="1" name="Shape 66"/>
        <p:cNvGrpSpPr/>
        <p:nvPr/>
      </p:nvGrpSpPr>
      <p:grpSpPr>
        <a:xfrm>
          <a:off x="0" y="0"/>
          <a:ext cx="0" cy="0"/>
          <a:chOff x="0" y="0"/>
          <a:chExt cx="0" cy="0"/>
        </a:xfrm>
      </p:grpSpPr>
      <p:sp>
        <p:nvSpPr>
          <p:cNvPr id="67" name="Google Shape;67;g128b4b2ee11_14_533"/>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 name="Google Shape;68;g128b4b2ee11_14_533"/>
          <p:cNvSpPr txBox="1">
            <a:spLocks noGrp="1"/>
          </p:cNvSpPr>
          <p:nvPr>
            <p:ph type="title"/>
          </p:nvPr>
        </p:nvSpPr>
        <p:spPr>
          <a:xfrm>
            <a:off x="405300" y="413867"/>
            <a:ext cx="5734500" cy="14277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4000"/>
              <a:buNone/>
              <a:defRPr sz="4000" b="1">
                <a:solidFill>
                  <a:srgbClr val="E7E7E7"/>
                </a:solidFill>
              </a:defRPr>
            </a:lvl1pPr>
            <a:lvl2pPr lvl="1" algn="l" rtl="0">
              <a:lnSpc>
                <a:spcPct val="100000"/>
              </a:lnSpc>
              <a:spcBef>
                <a:spcPts val="0"/>
              </a:spcBef>
              <a:spcAft>
                <a:spcPts val="0"/>
              </a:spcAft>
              <a:buClr>
                <a:schemeClr val="dk1"/>
              </a:buClr>
              <a:buSzPts val="4000"/>
              <a:buNone/>
              <a:defRPr sz="4000" b="1">
                <a:solidFill>
                  <a:srgbClr val="E7E7E7"/>
                </a:solidFill>
              </a:defRPr>
            </a:lvl2pPr>
            <a:lvl3pPr lvl="2" algn="l" rtl="0">
              <a:lnSpc>
                <a:spcPct val="100000"/>
              </a:lnSpc>
              <a:spcBef>
                <a:spcPts val="0"/>
              </a:spcBef>
              <a:spcAft>
                <a:spcPts val="0"/>
              </a:spcAft>
              <a:buClr>
                <a:schemeClr val="dk1"/>
              </a:buClr>
              <a:buSzPts val="4000"/>
              <a:buNone/>
              <a:defRPr sz="4000" b="1">
                <a:solidFill>
                  <a:srgbClr val="E7E7E7"/>
                </a:solidFill>
              </a:defRPr>
            </a:lvl3pPr>
            <a:lvl4pPr lvl="3" algn="l" rtl="0">
              <a:lnSpc>
                <a:spcPct val="100000"/>
              </a:lnSpc>
              <a:spcBef>
                <a:spcPts val="0"/>
              </a:spcBef>
              <a:spcAft>
                <a:spcPts val="0"/>
              </a:spcAft>
              <a:buClr>
                <a:schemeClr val="dk1"/>
              </a:buClr>
              <a:buSzPts val="4000"/>
              <a:buNone/>
              <a:defRPr sz="4000" b="1">
                <a:solidFill>
                  <a:srgbClr val="E7E7E7"/>
                </a:solidFill>
              </a:defRPr>
            </a:lvl4pPr>
            <a:lvl5pPr lvl="4" algn="l" rtl="0">
              <a:lnSpc>
                <a:spcPct val="100000"/>
              </a:lnSpc>
              <a:spcBef>
                <a:spcPts val="0"/>
              </a:spcBef>
              <a:spcAft>
                <a:spcPts val="0"/>
              </a:spcAft>
              <a:buClr>
                <a:schemeClr val="dk1"/>
              </a:buClr>
              <a:buSzPts val="4000"/>
              <a:buNone/>
              <a:defRPr sz="4000" b="1">
                <a:solidFill>
                  <a:srgbClr val="E7E7E7"/>
                </a:solidFill>
              </a:defRPr>
            </a:lvl5pPr>
            <a:lvl6pPr lvl="5" algn="l" rtl="0">
              <a:lnSpc>
                <a:spcPct val="100000"/>
              </a:lnSpc>
              <a:spcBef>
                <a:spcPts val="0"/>
              </a:spcBef>
              <a:spcAft>
                <a:spcPts val="0"/>
              </a:spcAft>
              <a:buClr>
                <a:schemeClr val="dk1"/>
              </a:buClr>
              <a:buSzPts val="4000"/>
              <a:buNone/>
              <a:defRPr sz="4000" b="1">
                <a:solidFill>
                  <a:srgbClr val="E7E7E7"/>
                </a:solidFill>
              </a:defRPr>
            </a:lvl6pPr>
            <a:lvl7pPr lvl="6" algn="l" rtl="0">
              <a:lnSpc>
                <a:spcPct val="100000"/>
              </a:lnSpc>
              <a:spcBef>
                <a:spcPts val="0"/>
              </a:spcBef>
              <a:spcAft>
                <a:spcPts val="0"/>
              </a:spcAft>
              <a:buClr>
                <a:schemeClr val="dk1"/>
              </a:buClr>
              <a:buSzPts val="4000"/>
              <a:buNone/>
              <a:defRPr sz="4000" b="1">
                <a:solidFill>
                  <a:srgbClr val="E7E7E7"/>
                </a:solidFill>
              </a:defRPr>
            </a:lvl7pPr>
            <a:lvl8pPr lvl="7" algn="l" rtl="0">
              <a:lnSpc>
                <a:spcPct val="100000"/>
              </a:lnSpc>
              <a:spcBef>
                <a:spcPts val="0"/>
              </a:spcBef>
              <a:spcAft>
                <a:spcPts val="0"/>
              </a:spcAft>
              <a:buClr>
                <a:schemeClr val="dk1"/>
              </a:buClr>
              <a:buSzPts val="4000"/>
              <a:buNone/>
              <a:defRPr sz="4000" b="1">
                <a:solidFill>
                  <a:srgbClr val="E7E7E7"/>
                </a:solidFill>
              </a:defRPr>
            </a:lvl8pPr>
            <a:lvl9pPr lvl="8" algn="l" rtl="0">
              <a:lnSpc>
                <a:spcPct val="100000"/>
              </a:lnSpc>
              <a:spcBef>
                <a:spcPts val="0"/>
              </a:spcBef>
              <a:spcAft>
                <a:spcPts val="0"/>
              </a:spcAft>
              <a:buClr>
                <a:schemeClr val="dk1"/>
              </a:buClr>
              <a:buSzPts val="4000"/>
              <a:buNone/>
              <a:defRPr sz="4000" b="1">
                <a:solidFill>
                  <a:srgbClr val="E7E7E7"/>
                </a:solidFill>
              </a:defRPr>
            </a:lvl9pPr>
          </a:lstStyle>
          <a:p>
            <a:endParaRPr/>
          </a:p>
        </p:txBody>
      </p:sp>
      <p:sp>
        <p:nvSpPr>
          <p:cNvPr id="69" name="Google Shape;69;g128b4b2ee11_14_533"/>
          <p:cNvSpPr txBox="1">
            <a:spLocks noGrp="1"/>
          </p:cNvSpPr>
          <p:nvPr>
            <p:ph type="subTitle" idx="1"/>
          </p:nvPr>
        </p:nvSpPr>
        <p:spPr>
          <a:xfrm>
            <a:off x="405300" y="1943067"/>
            <a:ext cx="5734500" cy="7641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2100"/>
              <a:buNone/>
              <a:defRPr sz="2100">
                <a:solidFill>
                  <a:srgbClr val="E7E7E7"/>
                </a:solidFill>
              </a:defRPr>
            </a:lvl1pPr>
            <a:lvl2pPr lvl="1" algn="l" rtl="0">
              <a:lnSpc>
                <a:spcPct val="100000"/>
              </a:lnSpc>
              <a:spcBef>
                <a:spcPts val="0"/>
              </a:spcBef>
              <a:spcAft>
                <a:spcPts val="0"/>
              </a:spcAft>
              <a:buClr>
                <a:schemeClr val="dk1"/>
              </a:buClr>
              <a:buSzPts val="2100"/>
              <a:buNone/>
              <a:defRPr sz="2100">
                <a:solidFill>
                  <a:srgbClr val="E7E7E7"/>
                </a:solidFill>
              </a:defRPr>
            </a:lvl2pPr>
            <a:lvl3pPr lvl="2" algn="l" rtl="0">
              <a:lnSpc>
                <a:spcPct val="100000"/>
              </a:lnSpc>
              <a:spcBef>
                <a:spcPts val="0"/>
              </a:spcBef>
              <a:spcAft>
                <a:spcPts val="0"/>
              </a:spcAft>
              <a:buClr>
                <a:schemeClr val="dk1"/>
              </a:buClr>
              <a:buSzPts val="2100"/>
              <a:buNone/>
              <a:defRPr sz="2100">
                <a:solidFill>
                  <a:srgbClr val="E7E7E7"/>
                </a:solidFill>
              </a:defRPr>
            </a:lvl3pPr>
            <a:lvl4pPr lvl="3" algn="l" rtl="0">
              <a:lnSpc>
                <a:spcPct val="100000"/>
              </a:lnSpc>
              <a:spcBef>
                <a:spcPts val="0"/>
              </a:spcBef>
              <a:spcAft>
                <a:spcPts val="0"/>
              </a:spcAft>
              <a:buClr>
                <a:schemeClr val="dk1"/>
              </a:buClr>
              <a:buSzPts val="2100"/>
              <a:buNone/>
              <a:defRPr sz="2100">
                <a:solidFill>
                  <a:srgbClr val="E7E7E7"/>
                </a:solidFill>
              </a:defRPr>
            </a:lvl4pPr>
            <a:lvl5pPr lvl="4" algn="l" rtl="0">
              <a:lnSpc>
                <a:spcPct val="100000"/>
              </a:lnSpc>
              <a:spcBef>
                <a:spcPts val="0"/>
              </a:spcBef>
              <a:spcAft>
                <a:spcPts val="0"/>
              </a:spcAft>
              <a:buClr>
                <a:schemeClr val="dk1"/>
              </a:buClr>
              <a:buSzPts val="2100"/>
              <a:buNone/>
              <a:defRPr sz="2100">
                <a:solidFill>
                  <a:srgbClr val="E7E7E7"/>
                </a:solidFill>
              </a:defRPr>
            </a:lvl5pPr>
            <a:lvl6pPr lvl="5" algn="l" rtl="0">
              <a:lnSpc>
                <a:spcPct val="100000"/>
              </a:lnSpc>
              <a:spcBef>
                <a:spcPts val="0"/>
              </a:spcBef>
              <a:spcAft>
                <a:spcPts val="0"/>
              </a:spcAft>
              <a:buClr>
                <a:schemeClr val="dk1"/>
              </a:buClr>
              <a:buSzPts val="2100"/>
              <a:buNone/>
              <a:defRPr sz="2100">
                <a:solidFill>
                  <a:srgbClr val="E7E7E7"/>
                </a:solidFill>
              </a:defRPr>
            </a:lvl6pPr>
            <a:lvl7pPr lvl="6" algn="l" rtl="0">
              <a:lnSpc>
                <a:spcPct val="100000"/>
              </a:lnSpc>
              <a:spcBef>
                <a:spcPts val="0"/>
              </a:spcBef>
              <a:spcAft>
                <a:spcPts val="0"/>
              </a:spcAft>
              <a:buClr>
                <a:schemeClr val="dk1"/>
              </a:buClr>
              <a:buSzPts val="2100"/>
              <a:buNone/>
              <a:defRPr sz="2100">
                <a:solidFill>
                  <a:srgbClr val="E7E7E7"/>
                </a:solidFill>
              </a:defRPr>
            </a:lvl7pPr>
            <a:lvl8pPr lvl="7" algn="l" rtl="0">
              <a:lnSpc>
                <a:spcPct val="100000"/>
              </a:lnSpc>
              <a:spcBef>
                <a:spcPts val="0"/>
              </a:spcBef>
              <a:spcAft>
                <a:spcPts val="0"/>
              </a:spcAft>
              <a:buClr>
                <a:schemeClr val="dk1"/>
              </a:buClr>
              <a:buSzPts val="2100"/>
              <a:buNone/>
              <a:defRPr sz="2100">
                <a:solidFill>
                  <a:srgbClr val="E7E7E7"/>
                </a:solidFill>
              </a:defRPr>
            </a:lvl8pPr>
            <a:lvl9pPr lvl="8" algn="l" rtl="0">
              <a:lnSpc>
                <a:spcPct val="100000"/>
              </a:lnSpc>
              <a:spcBef>
                <a:spcPts val="0"/>
              </a:spcBef>
              <a:spcAft>
                <a:spcPts val="0"/>
              </a:spcAft>
              <a:buClr>
                <a:schemeClr val="dk1"/>
              </a:buClr>
              <a:buSzPts val="2100"/>
              <a:buNone/>
              <a:defRPr sz="2100">
                <a:solidFill>
                  <a:srgbClr val="E7E7E7"/>
                </a:solidFill>
              </a:defRPr>
            </a:lvl9pPr>
          </a:lstStyle>
          <a:p>
            <a:endParaRPr/>
          </a:p>
        </p:txBody>
      </p:sp>
      <p:sp>
        <p:nvSpPr>
          <p:cNvPr id="70" name="Google Shape;70;g128b4b2ee11_14_533"/>
          <p:cNvSpPr txBox="1">
            <a:spLocks noGrp="1"/>
          </p:cNvSpPr>
          <p:nvPr>
            <p:ph type="body" idx="2"/>
          </p:nvPr>
        </p:nvSpPr>
        <p:spPr>
          <a:xfrm>
            <a:off x="405300" y="3754533"/>
            <a:ext cx="5734500" cy="26895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Clr>
                <a:schemeClr val="dk2"/>
              </a:buClr>
              <a:buSzPts val="1900"/>
              <a:buChar char="●"/>
              <a:defRPr sz="1900">
                <a:solidFill>
                  <a:schemeClr val="dk2"/>
                </a:solidFill>
              </a:defRPr>
            </a:lvl1pPr>
            <a:lvl2pPr marL="914400" lvl="1" indent="-330200" algn="l" rtl="0">
              <a:lnSpc>
                <a:spcPct val="115000"/>
              </a:lnSpc>
              <a:spcBef>
                <a:spcPts val="0"/>
              </a:spcBef>
              <a:spcAft>
                <a:spcPts val="0"/>
              </a:spcAft>
              <a:buClr>
                <a:schemeClr val="dk2"/>
              </a:buClr>
              <a:buSzPts val="1600"/>
              <a:buChar char="○"/>
              <a:defRPr sz="1600">
                <a:solidFill>
                  <a:schemeClr val="dk2"/>
                </a:solidFill>
              </a:defRPr>
            </a:lvl2pPr>
            <a:lvl3pPr marL="1371600" lvl="2" indent="-330200" algn="l" rtl="0">
              <a:lnSpc>
                <a:spcPct val="115000"/>
              </a:lnSpc>
              <a:spcBef>
                <a:spcPts val="0"/>
              </a:spcBef>
              <a:spcAft>
                <a:spcPts val="0"/>
              </a:spcAft>
              <a:buClr>
                <a:schemeClr val="dk2"/>
              </a:buClr>
              <a:buSzPts val="1600"/>
              <a:buChar char="■"/>
              <a:defRPr sz="1600">
                <a:solidFill>
                  <a:schemeClr val="dk2"/>
                </a:solidFill>
              </a:defRPr>
            </a:lvl3pPr>
            <a:lvl4pPr marL="1828800" lvl="3" indent="-330200" algn="l" rtl="0">
              <a:lnSpc>
                <a:spcPct val="115000"/>
              </a:lnSpc>
              <a:spcBef>
                <a:spcPts val="0"/>
              </a:spcBef>
              <a:spcAft>
                <a:spcPts val="0"/>
              </a:spcAft>
              <a:buClr>
                <a:schemeClr val="dk2"/>
              </a:buClr>
              <a:buSzPts val="1600"/>
              <a:buChar char="●"/>
              <a:defRPr sz="1600">
                <a:solidFill>
                  <a:schemeClr val="dk2"/>
                </a:solidFill>
              </a:defRPr>
            </a:lvl4pPr>
            <a:lvl5pPr marL="2286000" lvl="4" indent="-330200" algn="l" rtl="0">
              <a:lnSpc>
                <a:spcPct val="115000"/>
              </a:lnSpc>
              <a:spcBef>
                <a:spcPts val="0"/>
              </a:spcBef>
              <a:spcAft>
                <a:spcPts val="0"/>
              </a:spcAft>
              <a:buClr>
                <a:schemeClr val="dk2"/>
              </a:buClr>
              <a:buSzPts val="1600"/>
              <a:buChar char="○"/>
              <a:defRPr sz="1600">
                <a:solidFill>
                  <a:schemeClr val="dk2"/>
                </a:solidFill>
              </a:defRPr>
            </a:lvl5pPr>
            <a:lvl6pPr marL="2743200" lvl="5" indent="-330200" algn="l" rtl="0">
              <a:lnSpc>
                <a:spcPct val="115000"/>
              </a:lnSpc>
              <a:spcBef>
                <a:spcPts val="0"/>
              </a:spcBef>
              <a:spcAft>
                <a:spcPts val="0"/>
              </a:spcAft>
              <a:buClr>
                <a:schemeClr val="dk2"/>
              </a:buClr>
              <a:buSzPts val="1600"/>
              <a:buChar char="■"/>
              <a:defRPr sz="1600">
                <a:solidFill>
                  <a:schemeClr val="dk2"/>
                </a:solidFill>
              </a:defRPr>
            </a:lvl6pPr>
            <a:lvl7pPr marL="3200400" lvl="6" indent="-330200" algn="l" rtl="0">
              <a:lnSpc>
                <a:spcPct val="115000"/>
              </a:lnSpc>
              <a:spcBef>
                <a:spcPts val="0"/>
              </a:spcBef>
              <a:spcAft>
                <a:spcPts val="0"/>
              </a:spcAft>
              <a:buClr>
                <a:schemeClr val="dk2"/>
              </a:buClr>
              <a:buSzPts val="1600"/>
              <a:buChar char="●"/>
              <a:defRPr sz="1600">
                <a:solidFill>
                  <a:schemeClr val="dk2"/>
                </a:solidFill>
              </a:defRPr>
            </a:lvl7pPr>
            <a:lvl8pPr marL="3657600" lvl="7" indent="-330200" algn="l" rtl="0">
              <a:lnSpc>
                <a:spcPct val="115000"/>
              </a:lnSpc>
              <a:spcBef>
                <a:spcPts val="0"/>
              </a:spcBef>
              <a:spcAft>
                <a:spcPts val="0"/>
              </a:spcAft>
              <a:buClr>
                <a:schemeClr val="dk2"/>
              </a:buClr>
              <a:buSzPts val="1600"/>
              <a:buChar char="○"/>
              <a:defRPr sz="1600">
                <a:solidFill>
                  <a:schemeClr val="dk2"/>
                </a:solidFill>
              </a:defRPr>
            </a:lvl8pPr>
            <a:lvl9pPr marL="4114800" lvl="8" indent="-330200" algn="l" rtl="0">
              <a:lnSpc>
                <a:spcPct val="115000"/>
              </a:lnSpc>
              <a:spcBef>
                <a:spcPts val="0"/>
              </a:spcBef>
              <a:spcAft>
                <a:spcPts val="0"/>
              </a:spcAft>
              <a:buClr>
                <a:schemeClr val="dk2"/>
              </a:buClr>
              <a:buSzPts val="1600"/>
              <a:buChar char="■"/>
              <a:defRPr sz="1600">
                <a:solidFill>
                  <a:schemeClr val="dk2"/>
                </a:solidFill>
              </a:defRPr>
            </a:lvl9pPr>
          </a:lstStyle>
          <a:p>
            <a:endParaRPr/>
          </a:p>
        </p:txBody>
      </p:sp>
      <p:sp>
        <p:nvSpPr>
          <p:cNvPr id="71" name="Google Shape;71;g128b4b2ee11_14_533"/>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rm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自訂版面配置 5">
  <p:cSld name="AUTOLAYOUT_12">
    <p:spTree>
      <p:nvGrpSpPr>
        <p:cNvPr id="1" name="Shape 72"/>
        <p:cNvGrpSpPr/>
        <p:nvPr/>
      </p:nvGrpSpPr>
      <p:grpSpPr>
        <a:xfrm>
          <a:off x="0" y="0"/>
          <a:ext cx="0" cy="0"/>
          <a:chOff x="0" y="0"/>
          <a:chExt cx="0" cy="0"/>
        </a:xfrm>
      </p:grpSpPr>
      <p:sp>
        <p:nvSpPr>
          <p:cNvPr id="73" name="Google Shape;73;g128b4b2ee11_14_539"/>
          <p:cNvSpPr/>
          <p:nvPr/>
        </p:nvSpPr>
        <p:spPr>
          <a:xfrm>
            <a:off x="0" y="0"/>
            <a:ext cx="12192000" cy="6858000"/>
          </a:xfrm>
          <a:prstGeom prst="rect">
            <a:avLst/>
          </a:prstGeom>
          <a:solidFill>
            <a:srgbClr val="1B212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g128b4b2ee11_14_539"/>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rmAutofit/>
          </a:bodyPr>
          <a:lstStyle>
            <a:lvl1pPr lvl="0" algn="r" rtl="0">
              <a:lnSpc>
                <a:spcPct val="100000"/>
              </a:lnSpc>
              <a:spcAft>
                <a:spcPts val="0"/>
              </a:spcAft>
              <a:buNone/>
              <a:defRPr sz="1300">
                <a:solidFill>
                  <a:srgbClr val="FFFFFF"/>
                </a:solidFill>
              </a:defRPr>
            </a:lvl1pPr>
            <a:lvl2pPr lvl="1" algn="r" rtl="0">
              <a:lnSpc>
                <a:spcPct val="100000"/>
              </a:lnSpc>
              <a:spcAft>
                <a:spcPts val="0"/>
              </a:spcAft>
              <a:buNone/>
              <a:defRPr sz="1300">
                <a:solidFill>
                  <a:srgbClr val="FFFFFF"/>
                </a:solidFill>
              </a:defRPr>
            </a:lvl2pPr>
            <a:lvl3pPr lvl="2" algn="r" rtl="0">
              <a:lnSpc>
                <a:spcPct val="100000"/>
              </a:lnSpc>
              <a:spcAft>
                <a:spcPts val="0"/>
              </a:spcAft>
              <a:buNone/>
              <a:defRPr sz="1300">
                <a:solidFill>
                  <a:srgbClr val="FFFFFF"/>
                </a:solidFill>
              </a:defRPr>
            </a:lvl3pPr>
            <a:lvl4pPr lvl="3" algn="r" rtl="0">
              <a:lnSpc>
                <a:spcPct val="100000"/>
              </a:lnSpc>
              <a:spcAft>
                <a:spcPts val="0"/>
              </a:spcAft>
              <a:buNone/>
              <a:defRPr sz="1300">
                <a:solidFill>
                  <a:srgbClr val="FFFFFF"/>
                </a:solidFill>
              </a:defRPr>
            </a:lvl4pPr>
            <a:lvl5pPr lvl="4" algn="r" rtl="0">
              <a:lnSpc>
                <a:spcPct val="100000"/>
              </a:lnSpc>
              <a:spcAft>
                <a:spcPts val="0"/>
              </a:spcAft>
              <a:buNone/>
              <a:defRPr sz="1300">
                <a:solidFill>
                  <a:srgbClr val="FFFFFF"/>
                </a:solidFill>
              </a:defRPr>
            </a:lvl5pPr>
            <a:lvl6pPr lvl="5" algn="r" rtl="0">
              <a:lnSpc>
                <a:spcPct val="100000"/>
              </a:lnSpc>
              <a:spcAft>
                <a:spcPts val="0"/>
              </a:spcAft>
              <a:buNone/>
              <a:defRPr sz="1300">
                <a:solidFill>
                  <a:srgbClr val="FFFFFF"/>
                </a:solidFill>
              </a:defRPr>
            </a:lvl6pPr>
            <a:lvl7pPr lvl="6" algn="r" rtl="0">
              <a:lnSpc>
                <a:spcPct val="100000"/>
              </a:lnSpc>
              <a:spcAft>
                <a:spcPts val="0"/>
              </a:spcAft>
              <a:buNone/>
              <a:defRPr sz="1300">
                <a:solidFill>
                  <a:srgbClr val="FFFFFF"/>
                </a:solidFill>
              </a:defRPr>
            </a:lvl7pPr>
            <a:lvl8pPr lvl="7" algn="r" rtl="0">
              <a:lnSpc>
                <a:spcPct val="100000"/>
              </a:lnSpc>
              <a:spcAft>
                <a:spcPts val="0"/>
              </a:spcAft>
              <a:buNone/>
              <a:defRPr sz="1300">
                <a:solidFill>
                  <a:srgbClr val="FFFFFF"/>
                </a:solidFill>
              </a:defRPr>
            </a:lvl8pPr>
            <a:lvl9pPr lvl="8" algn="r" rtl="0">
              <a:lnSpc>
                <a:spcPct val="100000"/>
              </a:lnSpc>
              <a:spcAft>
                <a:spcPts val="0"/>
              </a:spcAft>
              <a:buNone/>
              <a:defRPr sz="1300">
                <a:solidFill>
                  <a:srgbClr val="FFFFF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5" name="Google Shape;75;g128b4b2ee11_14_539"/>
          <p:cNvSpPr txBox="1">
            <a:spLocks noGrp="1"/>
          </p:cNvSpPr>
          <p:nvPr>
            <p:ph type="ctrTitle"/>
          </p:nvPr>
        </p:nvSpPr>
        <p:spPr>
          <a:xfrm>
            <a:off x="431367" y="695100"/>
            <a:ext cx="4619700" cy="1786500"/>
          </a:xfrm>
          <a:prstGeom prst="rect">
            <a:avLst/>
          </a:prstGeom>
          <a:noFill/>
        </p:spPr>
        <p:txBody>
          <a:bodyPr spcFirstLastPara="1" wrap="square" lIns="121900" tIns="121900" rIns="121900" bIns="121900" anchor="b" anchorCtr="0">
            <a:normAutofit/>
          </a:bodyPr>
          <a:lstStyle>
            <a:lvl1pPr lvl="0" algn="l" rtl="0">
              <a:lnSpc>
                <a:spcPct val="100000"/>
              </a:lnSpc>
              <a:spcBef>
                <a:spcPts val="0"/>
              </a:spcBef>
              <a:spcAft>
                <a:spcPts val="0"/>
              </a:spcAft>
              <a:buClr>
                <a:srgbClr val="FFFFFF"/>
              </a:buClr>
              <a:buSzPts val="3200"/>
              <a:buNone/>
              <a:defRPr sz="3200" b="1">
                <a:solidFill>
                  <a:srgbClr val="FFFFFF"/>
                </a:solidFill>
              </a:defRPr>
            </a:lvl1pPr>
            <a:lvl2pPr lvl="1" algn="l" rtl="0">
              <a:lnSpc>
                <a:spcPct val="100000"/>
              </a:lnSpc>
              <a:spcBef>
                <a:spcPts val="0"/>
              </a:spcBef>
              <a:spcAft>
                <a:spcPts val="0"/>
              </a:spcAft>
              <a:buClr>
                <a:srgbClr val="FFFFFF"/>
              </a:buClr>
              <a:buSzPts val="3200"/>
              <a:buNone/>
              <a:defRPr sz="3200" b="1">
                <a:solidFill>
                  <a:srgbClr val="FFFFFF"/>
                </a:solidFill>
              </a:defRPr>
            </a:lvl2pPr>
            <a:lvl3pPr lvl="2" algn="l" rtl="0">
              <a:lnSpc>
                <a:spcPct val="100000"/>
              </a:lnSpc>
              <a:spcBef>
                <a:spcPts val="0"/>
              </a:spcBef>
              <a:spcAft>
                <a:spcPts val="0"/>
              </a:spcAft>
              <a:buClr>
                <a:srgbClr val="FFFFFF"/>
              </a:buClr>
              <a:buSzPts val="3200"/>
              <a:buNone/>
              <a:defRPr sz="3200" b="1">
                <a:solidFill>
                  <a:srgbClr val="FFFFFF"/>
                </a:solidFill>
              </a:defRPr>
            </a:lvl3pPr>
            <a:lvl4pPr lvl="3" algn="l" rtl="0">
              <a:lnSpc>
                <a:spcPct val="100000"/>
              </a:lnSpc>
              <a:spcBef>
                <a:spcPts val="0"/>
              </a:spcBef>
              <a:spcAft>
                <a:spcPts val="0"/>
              </a:spcAft>
              <a:buClr>
                <a:srgbClr val="FFFFFF"/>
              </a:buClr>
              <a:buSzPts val="3200"/>
              <a:buNone/>
              <a:defRPr sz="3200" b="1">
                <a:solidFill>
                  <a:srgbClr val="FFFFFF"/>
                </a:solidFill>
              </a:defRPr>
            </a:lvl4pPr>
            <a:lvl5pPr lvl="4" algn="l" rtl="0">
              <a:lnSpc>
                <a:spcPct val="100000"/>
              </a:lnSpc>
              <a:spcBef>
                <a:spcPts val="0"/>
              </a:spcBef>
              <a:spcAft>
                <a:spcPts val="0"/>
              </a:spcAft>
              <a:buClr>
                <a:srgbClr val="FFFFFF"/>
              </a:buClr>
              <a:buSzPts val="3200"/>
              <a:buNone/>
              <a:defRPr sz="3200" b="1">
                <a:solidFill>
                  <a:srgbClr val="FFFFFF"/>
                </a:solidFill>
              </a:defRPr>
            </a:lvl5pPr>
            <a:lvl6pPr lvl="5" algn="l" rtl="0">
              <a:lnSpc>
                <a:spcPct val="100000"/>
              </a:lnSpc>
              <a:spcBef>
                <a:spcPts val="0"/>
              </a:spcBef>
              <a:spcAft>
                <a:spcPts val="0"/>
              </a:spcAft>
              <a:buClr>
                <a:srgbClr val="FFFFFF"/>
              </a:buClr>
              <a:buSzPts val="3200"/>
              <a:buNone/>
              <a:defRPr sz="3200" b="1">
                <a:solidFill>
                  <a:srgbClr val="FFFFFF"/>
                </a:solidFill>
              </a:defRPr>
            </a:lvl6pPr>
            <a:lvl7pPr lvl="6" algn="l" rtl="0">
              <a:lnSpc>
                <a:spcPct val="100000"/>
              </a:lnSpc>
              <a:spcBef>
                <a:spcPts val="0"/>
              </a:spcBef>
              <a:spcAft>
                <a:spcPts val="0"/>
              </a:spcAft>
              <a:buClr>
                <a:srgbClr val="FFFFFF"/>
              </a:buClr>
              <a:buSzPts val="3200"/>
              <a:buNone/>
              <a:defRPr sz="3200" b="1">
                <a:solidFill>
                  <a:srgbClr val="FFFFFF"/>
                </a:solidFill>
              </a:defRPr>
            </a:lvl7pPr>
            <a:lvl8pPr lvl="7" algn="l" rtl="0">
              <a:lnSpc>
                <a:spcPct val="100000"/>
              </a:lnSpc>
              <a:spcBef>
                <a:spcPts val="0"/>
              </a:spcBef>
              <a:spcAft>
                <a:spcPts val="0"/>
              </a:spcAft>
              <a:buClr>
                <a:srgbClr val="FFFFFF"/>
              </a:buClr>
              <a:buSzPts val="3200"/>
              <a:buNone/>
              <a:defRPr sz="3200" b="1">
                <a:solidFill>
                  <a:srgbClr val="FFFFFF"/>
                </a:solidFill>
              </a:defRPr>
            </a:lvl8pPr>
            <a:lvl9pPr lvl="8" algn="l" rtl="0">
              <a:lnSpc>
                <a:spcPct val="100000"/>
              </a:lnSpc>
              <a:spcBef>
                <a:spcPts val="0"/>
              </a:spcBef>
              <a:spcAft>
                <a:spcPts val="0"/>
              </a:spcAft>
              <a:buClr>
                <a:srgbClr val="FFFFFF"/>
              </a:buClr>
              <a:buSzPts val="3200"/>
              <a:buNone/>
              <a:defRPr sz="3200" b="1">
                <a:solidFill>
                  <a:srgbClr val="FFFFFF"/>
                </a:solidFill>
              </a:defRPr>
            </a:lvl9pPr>
          </a:lstStyle>
          <a:p>
            <a:endParaRPr/>
          </a:p>
        </p:txBody>
      </p:sp>
      <p:sp>
        <p:nvSpPr>
          <p:cNvPr id="76" name="Google Shape;76;g128b4b2ee11_14_539"/>
          <p:cNvSpPr txBox="1">
            <a:spLocks noGrp="1"/>
          </p:cNvSpPr>
          <p:nvPr>
            <p:ph type="body" idx="1"/>
          </p:nvPr>
        </p:nvSpPr>
        <p:spPr>
          <a:xfrm>
            <a:off x="431367" y="2654500"/>
            <a:ext cx="4619700" cy="2520000"/>
          </a:xfrm>
          <a:prstGeom prst="rect">
            <a:avLst/>
          </a:prstGeom>
          <a:noFill/>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Clr>
                <a:srgbClr val="FFFFFF"/>
              </a:buClr>
              <a:buSzPts val="1900"/>
              <a:buChar char="●"/>
              <a:defRPr sz="1900">
                <a:solidFill>
                  <a:srgbClr val="FFFFFF"/>
                </a:solidFill>
              </a:defRPr>
            </a:lvl1pPr>
            <a:lvl2pPr marL="914400" lvl="1" indent="-330200" algn="l" rtl="0">
              <a:lnSpc>
                <a:spcPct val="115000"/>
              </a:lnSpc>
              <a:spcBef>
                <a:spcPts val="0"/>
              </a:spcBef>
              <a:spcAft>
                <a:spcPts val="0"/>
              </a:spcAft>
              <a:buClr>
                <a:srgbClr val="FFFFFF"/>
              </a:buClr>
              <a:buSzPts val="1600"/>
              <a:buChar char="○"/>
              <a:defRPr sz="1600">
                <a:solidFill>
                  <a:srgbClr val="FFFFFF"/>
                </a:solidFill>
              </a:defRPr>
            </a:lvl2pPr>
            <a:lvl3pPr marL="1371600" lvl="2" indent="-330200" algn="l" rtl="0">
              <a:lnSpc>
                <a:spcPct val="115000"/>
              </a:lnSpc>
              <a:spcBef>
                <a:spcPts val="0"/>
              </a:spcBef>
              <a:spcAft>
                <a:spcPts val="0"/>
              </a:spcAft>
              <a:buClr>
                <a:srgbClr val="FFFFFF"/>
              </a:buClr>
              <a:buSzPts val="1600"/>
              <a:buChar char="■"/>
              <a:defRPr sz="1600">
                <a:solidFill>
                  <a:srgbClr val="FFFFFF"/>
                </a:solidFill>
              </a:defRPr>
            </a:lvl3pPr>
            <a:lvl4pPr marL="1828800" lvl="3" indent="-330200" algn="l" rtl="0">
              <a:lnSpc>
                <a:spcPct val="115000"/>
              </a:lnSpc>
              <a:spcBef>
                <a:spcPts val="0"/>
              </a:spcBef>
              <a:spcAft>
                <a:spcPts val="0"/>
              </a:spcAft>
              <a:buClr>
                <a:srgbClr val="FFFFFF"/>
              </a:buClr>
              <a:buSzPts val="1600"/>
              <a:buChar char="●"/>
              <a:defRPr sz="1600">
                <a:solidFill>
                  <a:srgbClr val="FFFFFF"/>
                </a:solidFill>
              </a:defRPr>
            </a:lvl4pPr>
            <a:lvl5pPr marL="2286000" lvl="4" indent="-330200" algn="l" rtl="0">
              <a:lnSpc>
                <a:spcPct val="115000"/>
              </a:lnSpc>
              <a:spcBef>
                <a:spcPts val="0"/>
              </a:spcBef>
              <a:spcAft>
                <a:spcPts val="0"/>
              </a:spcAft>
              <a:buClr>
                <a:srgbClr val="FFFFFF"/>
              </a:buClr>
              <a:buSzPts val="1600"/>
              <a:buChar char="○"/>
              <a:defRPr sz="1600">
                <a:solidFill>
                  <a:srgbClr val="FFFFFF"/>
                </a:solidFill>
              </a:defRPr>
            </a:lvl5pPr>
            <a:lvl6pPr marL="2743200" lvl="5" indent="-330200" algn="l" rtl="0">
              <a:lnSpc>
                <a:spcPct val="115000"/>
              </a:lnSpc>
              <a:spcBef>
                <a:spcPts val="0"/>
              </a:spcBef>
              <a:spcAft>
                <a:spcPts val="0"/>
              </a:spcAft>
              <a:buClr>
                <a:srgbClr val="FFFFFF"/>
              </a:buClr>
              <a:buSzPts val="1600"/>
              <a:buChar char="■"/>
              <a:defRPr sz="1600">
                <a:solidFill>
                  <a:srgbClr val="FFFFFF"/>
                </a:solidFill>
              </a:defRPr>
            </a:lvl6pPr>
            <a:lvl7pPr marL="3200400" lvl="6" indent="-330200" algn="l" rtl="0">
              <a:lnSpc>
                <a:spcPct val="115000"/>
              </a:lnSpc>
              <a:spcBef>
                <a:spcPts val="0"/>
              </a:spcBef>
              <a:spcAft>
                <a:spcPts val="0"/>
              </a:spcAft>
              <a:buClr>
                <a:srgbClr val="FFFFFF"/>
              </a:buClr>
              <a:buSzPts val="1600"/>
              <a:buChar char="●"/>
              <a:defRPr sz="1600">
                <a:solidFill>
                  <a:srgbClr val="FFFFFF"/>
                </a:solidFill>
              </a:defRPr>
            </a:lvl7pPr>
            <a:lvl8pPr marL="3657600" lvl="7" indent="-330200" algn="l" rtl="0">
              <a:lnSpc>
                <a:spcPct val="115000"/>
              </a:lnSpc>
              <a:spcBef>
                <a:spcPts val="0"/>
              </a:spcBef>
              <a:spcAft>
                <a:spcPts val="0"/>
              </a:spcAft>
              <a:buClr>
                <a:srgbClr val="FFFFFF"/>
              </a:buClr>
              <a:buSzPts val="1600"/>
              <a:buChar char="○"/>
              <a:defRPr sz="1600">
                <a:solidFill>
                  <a:srgbClr val="FFFFFF"/>
                </a:solidFill>
              </a:defRPr>
            </a:lvl8pPr>
            <a:lvl9pPr marL="4114800" lvl="8" indent="-330200" algn="l" rtl="0">
              <a:lnSpc>
                <a:spcPct val="115000"/>
              </a:lnSpc>
              <a:spcBef>
                <a:spcPts val="0"/>
              </a:spcBef>
              <a:spcAft>
                <a:spcPts val="0"/>
              </a:spcAft>
              <a:buClr>
                <a:srgbClr val="FFFFFF"/>
              </a:buClr>
              <a:buSzPts val="1600"/>
              <a:buChar char="■"/>
              <a:defRPr sz="1600">
                <a:solidFill>
                  <a:srgbClr val="FFFFF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自訂版面配置 7">
  <p:cSld name="AUTOLAYOUT_13">
    <p:bg>
      <p:bgPr>
        <a:solidFill>
          <a:srgbClr val="FFFFFF"/>
        </a:solidFill>
        <a:effectLst/>
      </p:bgPr>
    </p:bg>
    <p:spTree>
      <p:nvGrpSpPr>
        <p:cNvPr id="1" name="Shape 77"/>
        <p:cNvGrpSpPr/>
        <p:nvPr/>
      </p:nvGrpSpPr>
      <p:grpSpPr>
        <a:xfrm>
          <a:off x="0" y="0"/>
          <a:ext cx="0" cy="0"/>
          <a:chOff x="0" y="0"/>
          <a:chExt cx="0" cy="0"/>
        </a:xfrm>
      </p:grpSpPr>
      <p:sp>
        <p:nvSpPr>
          <p:cNvPr id="78" name="Google Shape;78;g128b4b2ee11_14_544"/>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g128b4b2ee11_14_544"/>
          <p:cNvSpPr txBox="1">
            <a:spLocks noGrp="1"/>
          </p:cNvSpPr>
          <p:nvPr>
            <p:ph type="title"/>
          </p:nvPr>
        </p:nvSpPr>
        <p:spPr>
          <a:xfrm>
            <a:off x="405300" y="413867"/>
            <a:ext cx="5734500" cy="14277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4000"/>
              <a:buNone/>
              <a:defRPr sz="4000" b="1">
                <a:solidFill>
                  <a:srgbClr val="1B212C"/>
                </a:solidFill>
              </a:defRPr>
            </a:lvl1pPr>
            <a:lvl2pPr lvl="1" algn="l" rtl="0">
              <a:lnSpc>
                <a:spcPct val="100000"/>
              </a:lnSpc>
              <a:spcBef>
                <a:spcPts val="0"/>
              </a:spcBef>
              <a:spcAft>
                <a:spcPts val="0"/>
              </a:spcAft>
              <a:buClr>
                <a:schemeClr val="dk1"/>
              </a:buClr>
              <a:buSzPts val="4000"/>
              <a:buNone/>
              <a:defRPr sz="4000" b="1">
                <a:solidFill>
                  <a:srgbClr val="1B212C"/>
                </a:solidFill>
              </a:defRPr>
            </a:lvl2pPr>
            <a:lvl3pPr lvl="2" algn="l" rtl="0">
              <a:lnSpc>
                <a:spcPct val="100000"/>
              </a:lnSpc>
              <a:spcBef>
                <a:spcPts val="0"/>
              </a:spcBef>
              <a:spcAft>
                <a:spcPts val="0"/>
              </a:spcAft>
              <a:buClr>
                <a:schemeClr val="dk1"/>
              </a:buClr>
              <a:buSzPts val="4000"/>
              <a:buNone/>
              <a:defRPr sz="4000" b="1">
                <a:solidFill>
                  <a:srgbClr val="1B212C"/>
                </a:solidFill>
              </a:defRPr>
            </a:lvl3pPr>
            <a:lvl4pPr lvl="3" algn="l" rtl="0">
              <a:lnSpc>
                <a:spcPct val="100000"/>
              </a:lnSpc>
              <a:spcBef>
                <a:spcPts val="0"/>
              </a:spcBef>
              <a:spcAft>
                <a:spcPts val="0"/>
              </a:spcAft>
              <a:buClr>
                <a:schemeClr val="dk1"/>
              </a:buClr>
              <a:buSzPts val="4000"/>
              <a:buNone/>
              <a:defRPr sz="4000" b="1">
                <a:solidFill>
                  <a:srgbClr val="1B212C"/>
                </a:solidFill>
              </a:defRPr>
            </a:lvl4pPr>
            <a:lvl5pPr lvl="4" algn="l" rtl="0">
              <a:lnSpc>
                <a:spcPct val="100000"/>
              </a:lnSpc>
              <a:spcBef>
                <a:spcPts val="0"/>
              </a:spcBef>
              <a:spcAft>
                <a:spcPts val="0"/>
              </a:spcAft>
              <a:buClr>
                <a:schemeClr val="dk1"/>
              </a:buClr>
              <a:buSzPts val="4000"/>
              <a:buNone/>
              <a:defRPr sz="4000" b="1">
                <a:solidFill>
                  <a:srgbClr val="1B212C"/>
                </a:solidFill>
              </a:defRPr>
            </a:lvl5pPr>
            <a:lvl6pPr lvl="5" algn="l" rtl="0">
              <a:lnSpc>
                <a:spcPct val="100000"/>
              </a:lnSpc>
              <a:spcBef>
                <a:spcPts val="0"/>
              </a:spcBef>
              <a:spcAft>
                <a:spcPts val="0"/>
              </a:spcAft>
              <a:buClr>
                <a:schemeClr val="dk1"/>
              </a:buClr>
              <a:buSzPts val="4000"/>
              <a:buNone/>
              <a:defRPr sz="4000" b="1">
                <a:solidFill>
                  <a:srgbClr val="1B212C"/>
                </a:solidFill>
              </a:defRPr>
            </a:lvl6pPr>
            <a:lvl7pPr lvl="6" algn="l" rtl="0">
              <a:lnSpc>
                <a:spcPct val="100000"/>
              </a:lnSpc>
              <a:spcBef>
                <a:spcPts val="0"/>
              </a:spcBef>
              <a:spcAft>
                <a:spcPts val="0"/>
              </a:spcAft>
              <a:buClr>
                <a:schemeClr val="dk1"/>
              </a:buClr>
              <a:buSzPts val="4000"/>
              <a:buNone/>
              <a:defRPr sz="4000" b="1">
                <a:solidFill>
                  <a:srgbClr val="1B212C"/>
                </a:solidFill>
              </a:defRPr>
            </a:lvl7pPr>
            <a:lvl8pPr lvl="7" algn="l" rtl="0">
              <a:lnSpc>
                <a:spcPct val="100000"/>
              </a:lnSpc>
              <a:spcBef>
                <a:spcPts val="0"/>
              </a:spcBef>
              <a:spcAft>
                <a:spcPts val="0"/>
              </a:spcAft>
              <a:buClr>
                <a:schemeClr val="dk1"/>
              </a:buClr>
              <a:buSzPts val="4000"/>
              <a:buNone/>
              <a:defRPr sz="4000" b="1">
                <a:solidFill>
                  <a:srgbClr val="1B212C"/>
                </a:solidFill>
              </a:defRPr>
            </a:lvl8pPr>
            <a:lvl9pPr lvl="8" algn="l" rtl="0">
              <a:lnSpc>
                <a:spcPct val="100000"/>
              </a:lnSpc>
              <a:spcBef>
                <a:spcPts val="0"/>
              </a:spcBef>
              <a:spcAft>
                <a:spcPts val="0"/>
              </a:spcAft>
              <a:buClr>
                <a:schemeClr val="dk1"/>
              </a:buClr>
              <a:buSzPts val="4000"/>
              <a:buNone/>
              <a:defRPr sz="4000" b="1">
                <a:solidFill>
                  <a:srgbClr val="1B212C"/>
                </a:solidFill>
              </a:defRPr>
            </a:lvl9pPr>
          </a:lstStyle>
          <a:p>
            <a:endParaRPr/>
          </a:p>
        </p:txBody>
      </p:sp>
      <p:sp>
        <p:nvSpPr>
          <p:cNvPr id="80" name="Google Shape;80;g128b4b2ee11_14_544"/>
          <p:cNvSpPr txBox="1">
            <a:spLocks noGrp="1"/>
          </p:cNvSpPr>
          <p:nvPr>
            <p:ph type="subTitle" idx="1"/>
          </p:nvPr>
        </p:nvSpPr>
        <p:spPr>
          <a:xfrm>
            <a:off x="405300" y="1943067"/>
            <a:ext cx="5734500" cy="7641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2100"/>
              <a:buNone/>
              <a:defRPr sz="2100">
                <a:solidFill>
                  <a:srgbClr val="1B212C"/>
                </a:solidFill>
              </a:defRPr>
            </a:lvl1pPr>
            <a:lvl2pPr lvl="1" algn="l" rtl="0">
              <a:lnSpc>
                <a:spcPct val="100000"/>
              </a:lnSpc>
              <a:spcBef>
                <a:spcPts val="0"/>
              </a:spcBef>
              <a:spcAft>
                <a:spcPts val="0"/>
              </a:spcAft>
              <a:buClr>
                <a:schemeClr val="dk1"/>
              </a:buClr>
              <a:buSzPts val="2100"/>
              <a:buNone/>
              <a:defRPr sz="2100">
                <a:solidFill>
                  <a:srgbClr val="1B212C"/>
                </a:solidFill>
              </a:defRPr>
            </a:lvl2pPr>
            <a:lvl3pPr lvl="2" algn="l" rtl="0">
              <a:lnSpc>
                <a:spcPct val="100000"/>
              </a:lnSpc>
              <a:spcBef>
                <a:spcPts val="0"/>
              </a:spcBef>
              <a:spcAft>
                <a:spcPts val="0"/>
              </a:spcAft>
              <a:buClr>
                <a:schemeClr val="dk1"/>
              </a:buClr>
              <a:buSzPts val="2100"/>
              <a:buNone/>
              <a:defRPr sz="2100">
                <a:solidFill>
                  <a:srgbClr val="1B212C"/>
                </a:solidFill>
              </a:defRPr>
            </a:lvl3pPr>
            <a:lvl4pPr lvl="3" algn="l" rtl="0">
              <a:lnSpc>
                <a:spcPct val="100000"/>
              </a:lnSpc>
              <a:spcBef>
                <a:spcPts val="0"/>
              </a:spcBef>
              <a:spcAft>
                <a:spcPts val="0"/>
              </a:spcAft>
              <a:buClr>
                <a:schemeClr val="dk1"/>
              </a:buClr>
              <a:buSzPts val="2100"/>
              <a:buNone/>
              <a:defRPr sz="2100">
                <a:solidFill>
                  <a:srgbClr val="1B212C"/>
                </a:solidFill>
              </a:defRPr>
            </a:lvl4pPr>
            <a:lvl5pPr lvl="4" algn="l" rtl="0">
              <a:lnSpc>
                <a:spcPct val="100000"/>
              </a:lnSpc>
              <a:spcBef>
                <a:spcPts val="0"/>
              </a:spcBef>
              <a:spcAft>
                <a:spcPts val="0"/>
              </a:spcAft>
              <a:buClr>
                <a:schemeClr val="dk1"/>
              </a:buClr>
              <a:buSzPts val="2100"/>
              <a:buNone/>
              <a:defRPr sz="2100">
                <a:solidFill>
                  <a:srgbClr val="1B212C"/>
                </a:solidFill>
              </a:defRPr>
            </a:lvl5pPr>
            <a:lvl6pPr lvl="5" algn="l" rtl="0">
              <a:lnSpc>
                <a:spcPct val="100000"/>
              </a:lnSpc>
              <a:spcBef>
                <a:spcPts val="0"/>
              </a:spcBef>
              <a:spcAft>
                <a:spcPts val="0"/>
              </a:spcAft>
              <a:buClr>
                <a:schemeClr val="dk1"/>
              </a:buClr>
              <a:buSzPts val="2100"/>
              <a:buNone/>
              <a:defRPr sz="2100">
                <a:solidFill>
                  <a:srgbClr val="1B212C"/>
                </a:solidFill>
              </a:defRPr>
            </a:lvl6pPr>
            <a:lvl7pPr lvl="6" algn="l" rtl="0">
              <a:lnSpc>
                <a:spcPct val="100000"/>
              </a:lnSpc>
              <a:spcBef>
                <a:spcPts val="0"/>
              </a:spcBef>
              <a:spcAft>
                <a:spcPts val="0"/>
              </a:spcAft>
              <a:buClr>
                <a:schemeClr val="dk1"/>
              </a:buClr>
              <a:buSzPts val="2100"/>
              <a:buNone/>
              <a:defRPr sz="2100">
                <a:solidFill>
                  <a:srgbClr val="1B212C"/>
                </a:solidFill>
              </a:defRPr>
            </a:lvl7pPr>
            <a:lvl8pPr lvl="7" algn="l" rtl="0">
              <a:lnSpc>
                <a:spcPct val="100000"/>
              </a:lnSpc>
              <a:spcBef>
                <a:spcPts val="0"/>
              </a:spcBef>
              <a:spcAft>
                <a:spcPts val="0"/>
              </a:spcAft>
              <a:buClr>
                <a:schemeClr val="dk1"/>
              </a:buClr>
              <a:buSzPts val="2100"/>
              <a:buNone/>
              <a:defRPr sz="2100">
                <a:solidFill>
                  <a:srgbClr val="1B212C"/>
                </a:solidFill>
              </a:defRPr>
            </a:lvl8pPr>
            <a:lvl9pPr lvl="8" algn="l" rtl="0">
              <a:lnSpc>
                <a:spcPct val="100000"/>
              </a:lnSpc>
              <a:spcBef>
                <a:spcPts val="0"/>
              </a:spcBef>
              <a:spcAft>
                <a:spcPts val="0"/>
              </a:spcAft>
              <a:buClr>
                <a:schemeClr val="dk1"/>
              </a:buClr>
              <a:buSzPts val="2100"/>
              <a:buNone/>
              <a:defRPr sz="2100">
                <a:solidFill>
                  <a:srgbClr val="1B212C"/>
                </a:solidFill>
              </a:defRPr>
            </a:lvl9pPr>
          </a:lstStyle>
          <a:p>
            <a:endParaRPr/>
          </a:p>
        </p:txBody>
      </p:sp>
      <p:sp>
        <p:nvSpPr>
          <p:cNvPr id="81" name="Google Shape;81;g128b4b2ee11_14_544"/>
          <p:cNvSpPr txBox="1">
            <a:spLocks noGrp="1"/>
          </p:cNvSpPr>
          <p:nvPr>
            <p:ph type="body" idx="2"/>
          </p:nvPr>
        </p:nvSpPr>
        <p:spPr>
          <a:xfrm>
            <a:off x="405300" y="3754533"/>
            <a:ext cx="5734500" cy="26895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Clr>
                <a:schemeClr val="dk2"/>
              </a:buClr>
              <a:buSzPts val="1900"/>
              <a:buChar char="●"/>
              <a:defRPr sz="1900">
                <a:solidFill>
                  <a:schemeClr val="dk2"/>
                </a:solidFill>
              </a:defRPr>
            </a:lvl1pPr>
            <a:lvl2pPr marL="914400" lvl="1" indent="-330200" algn="l" rtl="0">
              <a:lnSpc>
                <a:spcPct val="115000"/>
              </a:lnSpc>
              <a:spcBef>
                <a:spcPts val="0"/>
              </a:spcBef>
              <a:spcAft>
                <a:spcPts val="0"/>
              </a:spcAft>
              <a:buClr>
                <a:schemeClr val="dk2"/>
              </a:buClr>
              <a:buSzPts val="1600"/>
              <a:buChar char="○"/>
              <a:defRPr sz="1600">
                <a:solidFill>
                  <a:schemeClr val="dk2"/>
                </a:solidFill>
              </a:defRPr>
            </a:lvl2pPr>
            <a:lvl3pPr marL="1371600" lvl="2" indent="-330200" algn="l" rtl="0">
              <a:lnSpc>
                <a:spcPct val="115000"/>
              </a:lnSpc>
              <a:spcBef>
                <a:spcPts val="0"/>
              </a:spcBef>
              <a:spcAft>
                <a:spcPts val="0"/>
              </a:spcAft>
              <a:buClr>
                <a:schemeClr val="dk2"/>
              </a:buClr>
              <a:buSzPts val="1600"/>
              <a:buChar char="■"/>
              <a:defRPr sz="1600">
                <a:solidFill>
                  <a:schemeClr val="dk2"/>
                </a:solidFill>
              </a:defRPr>
            </a:lvl3pPr>
            <a:lvl4pPr marL="1828800" lvl="3" indent="-330200" algn="l" rtl="0">
              <a:lnSpc>
                <a:spcPct val="115000"/>
              </a:lnSpc>
              <a:spcBef>
                <a:spcPts val="0"/>
              </a:spcBef>
              <a:spcAft>
                <a:spcPts val="0"/>
              </a:spcAft>
              <a:buClr>
                <a:schemeClr val="dk2"/>
              </a:buClr>
              <a:buSzPts val="1600"/>
              <a:buChar char="●"/>
              <a:defRPr sz="1600">
                <a:solidFill>
                  <a:schemeClr val="dk2"/>
                </a:solidFill>
              </a:defRPr>
            </a:lvl4pPr>
            <a:lvl5pPr marL="2286000" lvl="4" indent="-330200" algn="l" rtl="0">
              <a:lnSpc>
                <a:spcPct val="115000"/>
              </a:lnSpc>
              <a:spcBef>
                <a:spcPts val="0"/>
              </a:spcBef>
              <a:spcAft>
                <a:spcPts val="0"/>
              </a:spcAft>
              <a:buClr>
                <a:schemeClr val="dk2"/>
              </a:buClr>
              <a:buSzPts val="1600"/>
              <a:buChar char="○"/>
              <a:defRPr sz="1600">
                <a:solidFill>
                  <a:schemeClr val="dk2"/>
                </a:solidFill>
              </a:defRPr>
            </a:lvl5pPr>
            <a:lvl6pPr marL="2743200" lvl="5" indent="-330200" algn="l" rtl="0">
              <a:lnSpc>
                <a:spcPct val="115000"/>
              </a:lnSpc>
              <a:spcBef>
                <a:spcPts val="0"/>
              </a:spcBef>
              <a:spcAft>
                <a:spcPts val="0"/>
              </a:spcAft>
              <a:buClr>
                <a:schemeClr val="dk2"/>
              </a:buClr>
              <a:buSzPts val="1600"/>
              <a:buChar char="■"/>
              <a:defRPr sz="1600">
                <a:solidFill>
                  <a:schemeClr val="dk2"/>
                </a:solidFill>
              </a:defRPr>
            </a:lvl6pPr>
            <a:lvl7pPr marL="3200400" lvl="6" indent="-330200" algn="l" rtl="0">
              <a:lnSpc>
                <a:spcPct val="115000"/>
              </a:lnSpc>
              <a:spcBef>
                <a:spcPts val="0"/>
              </a:spcBef>
              <a:spcAft>
                <a:spcPts val="0"/>
              </a:spcAft>
              <a:buClr>
                <a:schemeClr val="dk2"/>
              </a:buClr>
              <a:buSzPts val="1600"/>
              <a:buChar char="●"/>
              <a:defRPr sz="1600">
                <a:solidFill>
                  <a:schemeClr val="dk2"/>
                </a:solidFill>
              </a:defRPr>
            </a:lvl7pPr>
            <a:lvl8pPr marL="3657600" lvl="7" indent="-330200" algn="l" rtl="0">
              <a:lnSpc>
                <a:spcPct val="115000"/>
              </a:lnSpc>
              <a:spcBef>
                <a:spcPts val="0"/>
              </a:spcBef>
              <a:spcAft>
                <a:spcPts val="0"/>
              </a:spcAft>
              <a:buClr>
                <a:schemeClr val="dk2"/>
              </a:buClr>
              <a:buSzPts val="1600"/>
              <a:buChar char="○"/>
              <a:defRPr sz="1600">
                <a:solidFill>
                  <a:schemeClr val="dk2"/>
                </a:solidFill>
              </a:defRPr>
            </a:lvl8pPr>
            <a:lvl9pPr marL="4114800" lvl="8" indent="-330200" algn="l" rtl="0">
              <a:lnSpc>
                <a:spcPct val="115000"/>
              </a:lnSpc>
              <a:spcBef>
                <a:spcPts val="0"/>
              </a:spcBef>
              <a:spcAft>
                <a:spcPts val="0"/>
              </a:spcAft>
              <a:buClr>
                <a:schemeClr val="dk2"/>
              </a:buClr>
              <a:buSzPts val="1600"/>
              <a:buChar char="■"/>
              <a:defRPr sz="1600">
                <a:solidFill>
                  <a:schemeClr val="dk2"/>
                </a:solidFill>
              </a:defRPr>
            </a:lvl9pPr>
          </a:lstStyle>
          <a:p>
            <a:endParaRPr/>
          </a:p>
        </p:txBody>
      </p:sp>
      <p:sp>
        <p:nvSpPr>
          <p:cNvPr id="82" name="Google Shape;82;g128b4b2ee11_14_544"/>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rm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自訂版面配置">
  <p:cSld name="AUTOLAYOUT_21">
    <p:bg>
      <p:bgPr>
        <a:solidFill>
          <a:srgbClr val="FFFFFF"/>
        </a:solidFill>
        <a:effectLst/>
      </p:bgPr>
    </p:bg>
    <p:spTree>
      <p:nvGrpSpPr>
        <p:cNvPr id="1" name="Shape 83"/>
        <p:cNvGrpSpPr/>
        <p:nvPr/>
      </p:nvGrpSpPr>
      <p:grpSpPr>
        <a:xfrm>
          <a:off x="0" y="0"/>
          <a:ext cx="0" cy="0"/>
          <a:chOff x="0" y="0"/>
          <a:chExt cx="0" cy="0"/>
        </a:xfrm>
      </p:grpSpPr>
      <p:sp>
        <p:nvSpPr>
          <p:cNvPr id="84" name="Google Shape;84;g128b4b2ee11_14_550"/>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 name="Google Shape;85;g128b4b2ee11_14_550"/>
          <p:cNvSpPr txBox="1">
            <a:spLocks noGrp="1"/>
          </p:cNvSpPr>
          <p:nvPr>
            <p:ph type="title"/>
          </p:nvPr>
        </p:nvSpPr>
        <p:spPr>
          <a:xfrm>
            <a:off x="405300" y="413867"/>
            <a:ext cx="5734500" cy="14277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4000"/>
              <a:buNone/>
              <a:defRPr sz="4000" b="1">
                <a:solidFill>
                  <a:srgbClr val="212121"/>
                </a:solidFill>
              </a:defRPr>
            </a:lvl1pPr>
            <a:lvl2pPr lvl="1" algn="l" rtl="0">
              <a:lnSpc>
                <a:spcPct val="100000"/>
              </a:lnSpc>
              <a:spcBef>
                <a:spcPts val="0"/>
              </a:spcBef>
              <a:spcAft>
                <a:spcPts val="0"/>
              </a:spcAft>
              <a:buClr>
                <a:schemeClr val="dk1"/>
              </a:buClr>
              <a:buSzPts val="4000"/>
              <a:buNone/>
              <a:defRPr sz="4000" b="1">
                <a:solidFill>
                  <a:srgbClr val="212121"/>
                </a:solidFill>
              </a:defRPr>
            </a:lvl2pPr>
            <a:lvl3pPr lvl="2" algn="l" rtl="0">
              <a:lnSpc>
                <a:spcPct val="100000"/>
              </a:lnSpc>
              <a:spcBef>
                <a:spcPts val="0"/>
              </a:spcBef>
              <a:spcAft>
                <a:spcPts val="0"/>
              </a:spcAft>
              <a:buClr>
                <a:schemeClr val="dk1"/>
              </a:buClr>
              <a:buSzPts val="4000"/>
              <a:buNone/>
              <a:defRPr sz="4000" b="1">
                <a:solidFill>
                  <a:srgbClr val="212121"/>
                </a:solidFill>
              </a:defRPr>
            </a:lvl3pPr>
            <a:lvl4pPr lvl="3" algn="l" rtl="0">
              <a:lnSpc>
                <a:spcPct val="100000"/>
              </a:lnSpc>
              <a:spcBef>
                <a:spcPts val="0"/>
              </a:spcBef>
              <a:spcAft>
                <a:spcPts val="0"/>
              </a:spcAft>
              <a:buClr>
                <a:schemeClr val="dk1"/>
              </a:buClr>
              <a:buSzPts val="4000"/>
              <a:buNone/>
              <a:defRPr sz="4000" b="1">
                <a:solidFill>
                  <a:srgbClr val="212121"/>
                </a:solidFill>
              </a:defRPr>
            </a:lvl4pPr>
            <a:lvl5pPr lvl="4" algn="l" rtl="0">
              <a:lnSpc>
                <a:spcPct val="100000"/>
              </a:lnSpc>
              <a:spcBef>
                <a:spcPts val="0"/>
              </a:spcBef>
              <a:spcAft>
                <a:spcPts val="0"/>
              </a:spcAft>
              <a:buClr>
                <a:schemeClr val="dk1"/>
              </a:buClr>
              <a:buSzPts val="4000"/>
              <a:buNone/>
              <a:defRPr sz="4000" b="1">
                <a:solidFill>
                  <a:srgbClr val="212121"/>
                </a:solidFill>
              </a:defRPr>
            </a:lvl5pPr>
            <a:lvl6pPr lvl="5" algn="l" rtl="0">
              <a:lnSpc>
                <a:spcPct val="100000"/>
              </a:lnSpc>
              <a:spcBef>
                <a:spcPts val="0"/>
              </a:spcBef>
              <a:spcAft>
                <a:spcPts val="0"/>
              </a:spcAft>
              <a:buClr>
                <a:schemeClr val="dk1"/>
              </a:buClr>
              <a:buSzPts val="4000"/>
              <a:buNone/>
              <a:defRPr sz="4000" b="1">
                <a:solidFill>
                  <a:srgbClr val="212121"/>
                </a:solidFill>
              </a:defRPr>
            </a:lvl6pPr>
            <a:lvl7pPr lvl="6" algn="l" rtl="0">
              <a:lnSpc>
                <a:spcPct val="100000"/>
              </a:lnSpc>
              <a:spcBef>
                <a:spcPts val="0"/>
              </a:spcBef>
              <a:spcAft>
                <a:spcPts val="0"/>
              </a:spcAft>
              <a:buClr>
                <a:schemeClr val="dk1"/>
              </a:buClr>
              <a:buSzPts val="4000"/>
              <a:buNone/>
              <a:defRPr sz="4000" b="1">
                <a:solidFill>
                  <a:srgbClr val="212121"/>
                </a:solidFill>
              </a:defRPr>
            </a:lvl7pPr>
            <a:lvl8pPr lvl="7" algn="l" rtl="0">
              <a:lnSpc>
                <a:spcPct val="100000"/>
              </a:lnSpc>
              <a:spcBef>
                <a:spcPts val="0"/>
              </a:spcBef>
              <a:spcAft>
                <a:spcPts val="0"/>
              </a:spcAft>
              <a:buClr>
                <a:schemeClr val="dk1"/>
              </a:buClr>
              <a:buSzPts val="4000"/>
              <a:buNone/>
              <a:defRPr sz="4000" b="1">
                <a:solidFill>
                  <a:srgbClr val="212121"/>
                </a:solidFill>
              </a:defRPr>
            </a:lvl8pPr>
            <a:lvl9pPr lvl="8" algn="l" rtl="0">
              <a:lnSpc>
                <a:spcPct val="100000"/>
              </a:lnSpc>
              <a:spcBef>
                <a:spcPts val="0"/>
              </a:spcBef>
              <a:spcAft>
                <a:spcPts val="0"/>
              </a:spcAft>
              <a:buClr>
                <a:schemeClr val="dk1"/>
              </a:buClr>
              <a:buSzPts val="4000"/>
              <a:buNone/>
              <a:defRPr sz="4000" b="1">
                <a:solidFill>
                  <a:srgbClr val="212121"/>
                </a:solidFill>
              </a:defRPr>
            </a:lvl9pPr>
          </a:lstStyle>
          <a:p>
            <a:endParaRPr/>
          </a:p>
        </p:txBody>
      </p:sp>
      <p:sp>
        <p:nvSpPr>
          <p:cNvPr id="86" name="Google Shape;86;g128b4b2ee11_14_550"/>
          <p:cNvSpPr txBox="1">
            <a:spLocks noGrp="1"/>
          </p:cNvSpPr>
          <p:nvPr>
            <p:ph type="subTitle" idx="1"/>
          </p:nvPr>
        </p:nvSpPr>
        <p:spPr>
          <a:xfrm>
            <a:off x="405300" y="1943067"/>
            <a:ext cx="5734500" cy="7641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2100"/>
              <a:buNone/>
              <a:defRPr sz="2100">
                <a:solidFill>
                  <a:srgbClr val="212121"/>
                </a:solidFill>
              </a:defRPr>
            </a:lvl1pPr>
            <a:lvl2pPr lvl="1" algn="l" rtl="0">
              <a:lnSpc>
                <a:spcPct val="100000"/>
              </a:lnSpc>
              <a:spcBef>
                <a:spcPts val="0"/>
              </a:spcBef>
              <a:spcAft>
                <a:spcPts val="0"/>
              </a:spcAft>
              <a:buClr>
                <a:schemeClr val="dk1"/>
              </a:buClr>
              <a:buSzPts val="2100"/>
              <a:buNone/>
              <a:defRPr sz="2100">
                <a:solidFill>
                  <a:srgbClr val="212121"/>
                </a:solidFill>
              </a:defRPr>
            </a:lvl2pPr>
            <a:lvl3pPr lvl="2" algn="l" rtl="0">
              <a:lnSpc>
                <a:spcPct val="100000"/>
              </a:lnSpc>
              <a:spcBef>
                <a:spcPts val="0"/>
              </a:spcBef>
              <a:spcAft>
                <a:spcPts val="0"/>
              </a:spcAft>
              <a:buClr>
                <a:schemeClr val="dk1"/>
              </a:buClr>
              <a:buSzPts val="2100"/>
              <a:buNone/>
              <a:defRPr sz="2100">
                <a:solidFill>
                  <a:srgbClr val="212121"/>
                </a:solidFill>
              </a:defRPr>
            </a:lvl3pPr>
            <a:lvl4pPr lvl="3" algn="l" rtl="0">
              <a:lnSpc>
                <a:spcPct val="100000"/>
              </a:lnSpc>
              <a:spcBef>
                <a:spcPts val="0"/>
              </a:spcBef>
              <a:spcAft>
                <a:spcPts val="0"/>
              </a:spcAft>
              <a:buClr>
                <a:schemeClr val="dk1"/>
              </a:buClr>
              <a:buSzPts val="2100"/>
              <a:buNone/>
              <a:defRPr sz="2100">
                <a:solidFill>
                  <a:srgbClr val="212121"/>
                </a:solidFill>
              </a:defRPr>
            </a:lvl4pPr>
            <a:lvl5pPr lvl="4" algn="l" rtl="0">
              <a:lnSpc>
                <a:spcPct val="100000"/>
              </a:lnSpc>
              <a:spcBef>
                <a:spcPts val="0"/>
              </a:spcBef>
              <a:spcAft>
                <a:spcPts val="0"/>
              </a:spcAft>
              <a:buClr>
                <a:schemeClr val="dk1"/>
              </a:buClr>
              <a:buSzPts val="2100"/>
              <a:buNone/>
              <a:defRPr sz="2100">
                <a:solidFill>
                  <a:srgbClr val="212121"/>
                </a:solidFill>
              </a:defRPr>
            </a:lvl5pPr>
            <a:lvl6pPr lvl="5" algn="l" rtl="0">
              <a:lnSpc>
                <a:spcPct val="100000"/>
              </a:lnSpc>
              <a:spcBef>
                <a:spcPts val="0"/>
              </a:spcBef>
              <a:spcAft>
                <a:spcPts val="0"/>
              </a:spcAft>
              <a:buClr>
                <a:schemeClr val="dk1"/>
              </a:buClr>
              <a:buSzPts val="2100"/>
              <a:buNone/>
              <a:defRPr sz="2100">
                <a:solidFill>
                  <a:srgbClr val="212121"/>
                </a:solidFill>
              </a:defRPr>
            </a:lvl6pPr>
            <a:lvl7pPr lvl="6" algn="l" rtl="0">
              <a:lnSpc>
                <a:spcPct val="100000"/>
              </a:lnSpc>
              <a:spcBef>
                <a:spcPts val="0"/>
              </a:spcBef>
              <a:spcAft>
                <a:spcPts val="0"/>
              </a:spcAft>
              <a:buClr>
                <a:schemeClr val="dk1"/>
              </a:buClr>
              <a:buSzPts val="2100"/>
              <a:buNone/>
              <a:defRPr sz="2100">
                <a:solidFill>
                  <a:srgbClr val="212121"/>
                </a:solidFill>
              </a:defRPr>
            </a:lvl7pPr>
            <a:lvl8pPr lvl="7" algn="l" rtl="0">
              <a:lnSpc>
                <a:spcPct val="100000"/>
              </a:lnSpc>
              <a:spcBef>
                <a:spcPts val="0"/>
              </a:spcBef>
              <a:spcAft>
                <a:spcPts val="0"/>
              </a:spcAft>
              <a:buClr>
                <a:schemeClr val="dk1"/>
              </a:buClr>
              <a:buSzPts val="2100"/>
              <a:buNone/>
              <a:defRPr sz="2100">
                <a:solidFill>
                  <a:srgbClr val="212121"/>
                </a:solidFill>
              </a:defRPr>
            </a:lvl8pPr>
            <a:lvl9pPr lvl="8" algn="l" rtl="0">
              <a:lnSpc>
                <a:spcPct val="100000"/>
              </a:lnSpc>
              <a:spcBef>
                <a:spcPts val="0"/>
              </a:spcBef>
              <a:spcAft>
                <a:spcPts val="0"/>
              </a:spcAft>
              <a:buClr>
                <a:schemeClr val="dk1"/>
              </a:buClr>
              <a:buSzPts val="2100"/>
              <a:buNone/>
              <a:defRPr sz="2100">
                <a:solidFill>
                  <a:srgbClr val="212121"/>
                </a:solidFill>
              </a:defRPr>
            </a:lvl9pPr>
          </a:lstStyle>
          <a:p>
            <a:endParaRPr/>
          </a:p>
        </p:txBody>
      </p:sp>
      <p:sp>
        <p:nvSpPr>
          <p:cNvPr id="87" name="Google Shape;87;g128b4b2ee11_14_550"/>
          <p:cNvSpPr txBox="1">
            <a:spLocks noGrp="1"/>
          </p:cNvSpPr>
          <p:nvPr>
            <p:ph type="body" idx="2"/>
          </p:nvPr>
        </p:nvSpPr>
        <p:spPr>
          <a:xfrm>
            <a:off x="405300" y="3754533"/>
            <a:ext cx="5734500" cy="26895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Clr>
                <a:schemeClr val="dk2"/>
              </a:buClr>
              <a:buSzPts val="1900"/>
              <a:buChar char="●"/>
              <a:defRPr sz="1900">
                <a:solidFill>
                  <a:schemeClr val="dk2"/>
                </a:solidFill>
              </a:defRPr>
            </a:lvl1pPr>
            <a:lvl2pPr marL="914400" lvl="1" indent="-330200" algn="l" rtl="0">
              <a:lnSpc>
                <a:spcPct val="115000"/>
              </a:lnSpc>
              <a:spcBef>
                <a:spcPts val="0"/>
              </a:spcBef>
              <a:spcAft>
                <a:spcPts val="0"/>
              </a:spcAft>
              <a:buClr>
                <a:schemeClr val="dk2"/>
              </a:buClr>
              <a:buSzPts val="1600"/>
              <a:buChar char="○"/>
              <a:defRPr sz="1600">
                <a:solidFill>
                  <a:schemeClr val="dk2"/>
                </a:solidFill>
              </a:defRPr>
            </a:lvl2pPr>
            <a:lvl3pPr marL="1371600" lvl="2" indent="-330200" algn="l" rtl="0">
              <a:lnSpc>
                <a:spcPct val="115000"/>
              </a:lnSpc>
              <a:spcBef>
                <a:spcPts val="0"/>
              </a:spcBef>
              <a:spcAft>
                <a:spcPts val="0"/>
              </a:spcAft>
              <a:buClr>
                <a:schemeClr val="dk2"/>
              </a:buClr>
              <a:buSzPts val="1600"/>
              <a:buChar char="■"/>
              <a:defRPr sz="1600">
                <a:solidFill>
                  <a:schemeClr val="dk2"/>
                </a:solidFill>
              </a:defRPr>
            </a:lvl3pPr>
            <a:lvl4pPr marL="1828800" lvl="3" indent="-330200" algn="l" rtl="0">
              <a:lnSpc>
                <a:spcPct val="115000"/>
              </a:lnSpc>
              <a:spcBef>
                <a:spcPts val="0"/>
              </a:spcBef>
              <a:spcAft>
                <a:spcPts val="0"/>
              </a:spcAft>
              <a:buClr>
                <a:schemeClr val="dk2"/>
              </a:buClr>
              <a:buSzPts val="1600"/>
              <a:buChar char="●"/>
              <a:defRPr sz="1600">
                <a:solidFill>
                  <a:schemeClr val="dk2"/>
                </a:solidFill>
              </a:defRPr>
            </a:lvl4pPr>
            <a:lvl5pPr marL="2286000" lvl="4" indent="-330200" algn="l" rtl="0">
              <a:lnSpc>
                <a:spcPct val="115000"/>
              </a:lnSpc>
              <a:spcBef>
                <a:spcPts val="0"/>
              </a:spcBef>
              <a:spcAft>
                <a:spcPts val="0"/>
              </a:spcAft>
              <a:buClr>
                <a:schemeClr val="dk2"/>
              </a:buClr>
              <a:buSzPts val="1600"/>
              <a:buChar char="○"/>
              <a:defRPr sz="1600">
                <a:solidFill>
                  <a:schemeClr val="dk2"/>
                </a:solidFill>
              </a:defRPr>
            </a:lvl5pPr>
            <a:lvl6pPr marL="2743200" lvl="5" indent="-330200" algn="l" rtl="0">
              <a:lnSpc>
                <a:spcPct val="115000"/>
              </a:lnSpc>
              <a:spcBef>
                <a:spcPts val="0"/>
              </a:spcBef>
              <a:spcAft>
                <a:spcPts val="0"/>
              </a:spcAft>
              <a:buClr>
                <a:schemeClr val="dk2"/>
              </a:buClr>
              <a:buSzPts val="1600"/>
              <a:buChar char="■"/>
              <a:defRPr sz="1600">
                <a:solidFill>
                  <a:schemeClr val="dk2"/>
                </a:solidFill>
              </a:defRPr>
            </a:lvl6pPr>
            <a:lvl7pPr marL="3200400" lvl="6" indent="-330200" algn="l" rtl="0">
              <a:lnSpc>
                <a:spcPct val="115000"/>
              </a:lnSpc>
              <a:spcBef>
                <a:spcPts val="0"/>
              </a:spcBef>
              <a:spcAft>
                <a:spcPts val="0"/>
              </a:spcAft>
              <a:buClr>
                <a:schemeClr val="dk2"/>
              </a:buClr>
              <a:buSzPts val="1600"/>
              <a:buChar char="●"/>
              <a:defRPr sz="1600">
                <a:solidFill>
                  <a:schemeClr val="dk2"/>
                </a:solidFill>
              </a:defRPr>
            </a:lvl7pPr>
            <a:lvl8pPr marL="3657600" lvl="7" indent="-330200" algn="l" rtl="0">
              <a:lnSpc>
                <a:spcPct val="115000"/>
              </a:lnSpc>
              <a:spcBef>
                <a:spcPts val="0"/>
              </a:spcBef>
              <a:spcAft>
                <a:spcPts val="0"/>
              </a:spcAft>
              <a:buClr>
                <a:schemeClr val="dk2"/>
              </a:buClr>
              <a:buSzPts val="1600"/>
              <a:buChar char="○"/>
              <a:defRPr sz="1600">
                <a:solidFill>
                  <a:schemeClr val="dk2"/>
                </a:solidFill>
              </a:defRPr>
            </a:lvl8pPr>
            <a:lvl9pPr marL="4114800" lvl="8" indent="-330200" algn="l" rtl="0">
              <a:lnSpc>
                <a:spcPct val="115000"/>
              </a:lnSpc>
              <a:spcBef>
                <a:spcPts val="0"/>
              </a:spcBef>
              <a:spcAft>
                <a:spcPts val="0"/>
              </a:spcAft>
              <a:buClr>
                <a:schemeClr val="dk2"/>
              </a:buClr>
              <a:buSzPts val="1600"/>
              <a:buChar char="■"/>
              <a:defRPr sz="1600">
                <a:solidFill>
                  <a:schemeClr val="dk2"/>
                </a:solidFill>
              </a:defRPr>
            </a:lvl9pPr>
          </a:lstStyle>
          <a:p>
            <a:endParaRPr/>
          </a:p>
        </p:txBody>
      </p:sp>
      <p:sp>
        <p:nvSpPr>
          <p:cNvPr id="88" name="Google Shape;88;g128b4b2ee11_14_550"/>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rm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自訂版面配置 9">
  <p:cSld name="AUTOLAYOUT_22">
    <p:bg>
      <p:bgPr>
        <a:solidFill>
          <a:srgbClr val="FFFFFF"/>
        </a:solidFill>
        <a:effectLst/>
      </p:bgPr>
    </p:bg>
    <p:spTree>
      <p:nvGrpSpPr>
        <p:cNvPr id="1" name="Shape 89"/>
        <p:cNvGrpSpPr/>
        <p:nvPr/>
      </p:nvGrpSpPr>
      <p:grpSpPr>
        <a:xfrm>
          <a:off x="0" y="0"/>
          <a:ext cx="0" cy="0"/>
          <a:chOff x="0" y="0"/>
          <a:chExt cx="0" cy="0"/>
        </a:xfrm>
      </p:grpSpPr>
      <p:sp>
        <p:nvSpPr>
          <p:cNvPr id="90" name="Google Shape;90;g128b4b2ee11_14_556"/>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g128b4b2ee11_14_556"/>
          <p:cNvSpPr txBox="1">
            <a:spLocks noGrp="1"/>
          </p:cNvSpPr>
          <p:nvPr>
            <p:ph type="title"/>
          </p:nvPr>
        </p:nvSpPr>
        <p:spPr>
          <a:xfrm>
            <a:off x="405300" y="413867"/>
            <a:ext cx="5734500" cy="14277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4000"/>
              <a:buNone/>
              <a:defRPr sz="4000" b="1">
                <a:solidFill>
                  <a:srgbClr val="212121"/>
                </a:solidFill>
              </a:defRPr>
            </a:lvl1pPr>
            <a:lvl2pPr lvl="1" algn="l" rtl="0">
              <a:lnSpc>
                <a:spcPct val="100000"/>
              </a:lnSpc>
              <a:spcBef>
                <a:spcPts val="0"/>
              </a:spcBef>
              <a:spcAft>
                <a:spcPts val="0"/>
              </a:spcAft>
              <a:buClr>
                <a:schemeClr val="dk1"/>
              </a:buClr>
              <a:buSzPts val="4000"/>
              <a:buNone/>
              <a:defRPr sz="4000" b="1">
                <a:solidFill>
                  <a:srgbClr val="212121"/>
                </a:solidFill>
              </a:defRPr>
            </a:lvl2pPr>
            <a:lvl3pPr lvl="2" algn="l" rtl="0">
              <a:lnSpc>
                <a:spcPct val="100000"/>
              </a:lnSpc>
              <a:spcBef>
                <a:spcPts val="0"/>
              </a:spcBef>
              <a:spcAft>
                <a:spcPts val="0"/>
              </a:spcAft>
              <a:buClr>
                <a:schemeClr val="dk1"/>
              </a:buClr>
              <a:buSzPts val="4000"/>
              <a:buNone/>
              <a:defRPr sz="4000" b="1">
                <a:solidFill>
                  <a:srgbClr val="212121"/>
                </a:solidFill>
              </a:defRPr>
            </a:lvl3pPr>
            <a:lvl4pPr lvl="3" algn="l" rtl="0">
              <a:lnSpc>
                <a:spcPct val="100000"/>
              </a:lnSpc>
              <a:spcBef>
                <a:spcPts val="0"/>
              </a:spcBef>
              <a:spcAft>
                <a:spcPts val="0"/>
              </a:spcAft>
              <a:buClr>
                <a:schemeClr val="dk1"/>
              </a:buClr>
              <a:buSzPts val="4000"/>
              <a:buNone/>
              <a:defRPr sz="4000" b="1">
                <a:solidFill>
                  <a:srgbClr val="212121"/>
                </a:solidFill>
              </a:defRPr>
            </a:lvl4pPr>
            <a:lvl5pPr lvl="4" algn="l" rtl="0">
              <a:lnSpc>
                <a:spcPct val="100000"/>
              </a:lnSpc>
              <a:spcBef>
                <a:spcPts val="0"/>
              </a:spcBef>
              <a:spcAft>
                <a:spcPts val="0"/>
              </a:spcAft>
              <a:buClr>
                <a:schemeClr val="dk1"/>
              </a:buClr>
              <a:buSzPts val="4000"/>
              <a:buNone/>
              <a:defRPr sz="4000" b="1">
                <a:solidFill>
                  <a:srgbClr val="212121"/>
                </a:solidFill>
              </a:defRPr>
            </a:lvl5pPr>
            <a:lvl6pPr lvl="5" algn="l" rtl="0">
              <a:lnSpc>
                <a:spcPct val="100000"/>
              </a:lnSpc>
              <a:spcBef>
                <a:spcPts val="0"/>
              </a:spcBef>
              <a:spcAft>
                <a:spcPts val="0"/>
              </a:spcAft>
              <a:buClr>
                <a:schemeClr val="dk1"/>
              </a:buClr>
              <a:buSzPts val="4000"/>
              <a:buNone/>
              <a:defRPr sz="4000" b="1">
                <a:solidFill>
                  <a:srgbClr val="212121"/>
                </a:solidFill>
              </a:defRPr>
            </a:lvl6pPr>
            <a:lvl7pPr lvl="6" algn="l" rtl="0">
              <a:lnSpc>
                <a:spcPct val="100000"/>
              </a:lnSpc>
              <a:spcBef>
                <a:spcPts val="0"/>
              </a:spcBef>
              <a:spcAft>
                <a:spcPts val="0"/>
              </a:spcAft>
              <a:buClr>
                <a:schemeClr val="dk1"/>
              </a:buClr>
              <a:buSzPts val="4000"/>
              <a:buNone/>
              <a:defRPr sz="4000" b="1">
                <a:solidFill>
                  <a:srgbClr val="212121"/>
                </a:solidFill>
              </a:defRPr>
            </a:lvl7pPr>
            <a:lvl8pPr lvl="7" algn="l" rtl="0">
              <a:lnSpc>
                <a:spcPct val="100000"/>
              </a:lnSpc>
              <a:spcBef>
                <a:spcPts val="0"/>
              </a:spcBef>
              <a:spcAft>
                <a:spcPts val="0"/>
              </a:spcAft>
              <a:buClr>
                <a:schemeClr val="dk1"/>
              </a:buClr>
              <a:buSzPts val="4000"/>
              <a:buNone/>
              <a:defRPr sz="4000" b="1">
                <a:solidFill>
                  <a:srgbClr val="212121"/>
                </a:solidFill>
              </a:defRPr>
            </a:lvl8pPr>
            <a:lvl9pPr lvl="8" algn="l" rtl="0">
              <a:lnSpc>
                <a:spcPct val="100000"/>
              </a:lnSpc>
              <a:spcBef>
                <a:spcPts val="0"/>
              </a:spcBef>
              <a:spcAft>
                <a:spcPts val="0"/>
              </a:spcAft>
              <a:buClr>
                <a:schemeClr val="dk1"/>
              </a:buClr>
              <a:buSzPts val="4000"/>
              <a:buNone/>
              <a:defRPr sz="4000" b="1">
                <a:solidFill>
                  <a:srgbClr val="212121"/>
                </a:solidFill>
              </a:defRPr>
            </a:lvl9pPr>
          </a:lstStyle>
          <a:p>
            <a:endParaRPr/>
          </a:p>
        </p:txBody>
      </p:sp>
      <p:sp>
        <p:nvSpPr>
          <p:cNvPr id="92" name="Google Shape;92;g128b4b2ee11_14_556"/>
          <p:cNvSpPr txBox="1">
            <a:spLocks noGrp="1"/>
          </p:cNvSpPr>
          <p:nvPr>
            <p:ph type="subTitle" idx="1"/>
          </p:nvPr>
        </p:nvSpPr>
        <p:spPr>
          <a:xfrm>
            <a:off x="405300" y="1943067"/>
            <a:ext cx="5734500" cy="7641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2100"/>
              <a:buNone/>
              <a:defRPr sz="2100">
                <a:solidFill>
                  <a:srgbClr val="212121"/>
                </a:solidFill>
              </a:defRPr>
            </a:lvl1pPr>
            <a:lvl2pPr lvl="1" algn="l" rtl="0">
              <a:lnSpc>
                <a:spcPct val="100000"/>
              </a:lnSpc>
              <a:spcBef>
                <a:spcPts val="0"/>
              </a:spcBef>
              <a:spcAft>
                <a:spcPts val="0"/>
              </a:spcAft>
              <a:buClr>
                <a:schemeClr val="dk1"/>
              </a:buClr>
              <a:buSzPts val="2100"/>
              <a:buNone/>
              <a:defRPr sz="2100">
                <a:solidFill>
                  <a:srgbClr val="212121"/>
                </a:solidFill>
              </a:defRPr>
            </a:lvl2pPr>
            <a:lvl3pPr lvl="2" algn="l" rtl="0">
              <a:lnSpc>
                <a:spcPct val="100000"/>
              </a:lnSpc>
              <a:spcBef>
                <a:spcPts val="0"/>
              </a:spcBef>
              <a:spcAft>
                <a:spcPts val="0"/>
              </a:spcAft>
              <a:buClr>
                <a:schemeClr val="dk1"/>
              </a:buClr>
              <a:buSzPts val="2100"/>
              <a:buNone/>
              <a:defRPr sz="2100">
                <a:solidFill>
                  <a:srgbClr val="212121"/>
                </a:solidFill>
              </a:defRPr>
            </a:lvl3pPr>
            <a:lvl4pPr lvl="3" algn="l" rtl="0">
              <a:lnSpc>
                <a:spcPct val="100000"/>
              </a:lnSpc>
              <a:spcBef>
                <a:spcPts val="0"/>
              </a:spcBef>
              <a:spcAft>
                <a:spcPts val="0"/>
              </a:spcAft>
              <a:buClr>
                <a:schemeClr val="dk1"/>
              </a:buClr>
              <a:buSzPts val="2100"/>
              <a:buNone/>
              <a:defRPr sz="2100">
                <a:solidFill>
                  <a:srgbClr val="212121"/>
                </a:solidFill>
              </a:defRPr>
            </a:lvl4pPr>
            <a:lvl5pPr lvl="4" algn="l" rtl="0">
              <a:lnSpc>
                <a:spcPct val="100000"/>
              </a:lnSpc>
              <a:spcBef>
                <a:spcPts val="0"/>
              </a:spcBef>
              <a:spcAft>
                <a:spcPts val="0"/>
              </a:spcAft>
              <a:buClr>
                <a:schemeClr val="dk1"/>
              </a:buClr>
              <a:buSzPts val="2100"/>
              <a:buNone/>
              <a:defRPr sz="2100">
                <a:solidFill>
                  <a:srgbClr val="212121"/>
                </a:solidFill>
              </a:defRPr>
            </a:lvl5pPr>
            <a:lvl6pPr lvl="5" algn="l" rtl="0">
              <a:lnSpc>
                <a:spcPct val="100000"/>
              </a:lnSpc>
              <a:spcBef>
                <a:spcPts val="0"/>
              </a:spcBef>
              <a:spcAft>
                <a:spcPts val="0"/>
              </a:spcAft>
              <a:buClr>
                <a:schemeClr val="dk1"/>
              </a:buClr>
              <a:buSzPts val="2100"/>
              <a:buNone/>
              <a:defRPr sz="2100">
                <a:solidFill>
                  <a:srgbClr val="212121"/>
                </a:solidFill>
              </a:defRPr>
            </a:lvl6pPr>
            <a:lvl7pPr lvl="6" algn="l" rtl="0">
              <a:lnSpc>
                <a:spcPct val="100000"/>
              </a:lnSpc>
              <a:spcBef>
                <a:spcPts val="0"/>
              </a:spcBef>
              <a:spcAft>
                <a:spcPts val="0"/>
              </a:spcAft>
              <a:buClr>
                <a:schemeClr val="dk1"/>
              </a:buClr>
              <a:buSzPts val="2100"/>
              <a:buNone/>
              <a:defRPr sz="2100">
                <a:solidFill>
                  <a:srgbClr val="212121"/>
                </a:solidFill>
              </a:defRPr>
            </a:lvl7pPr>
            <a:lvl8pPr lvl="7" algn="l" rtl="0">
              <a:lnSpc>
                <a:spcPct val="100000"/>
              </a:lnSpc>
              <a:spcBef>
                <a:spcPts val="0"/>
              </a:spcBef>
              <a:spcAft>
                <a:spcPts val="0"/>
              </a:spcAft>
              <a:buClr>
                <a:schemeClr val="dk1"/>
              </a:buClr>
              <a:buSzPts val="2100"/>
              <a:buNone/>
              <a:defRPr sz="2100">
                <a:solidFill>
                  <a:srgbClr val="212121"/>
                </a:solidFill>
              </a:defRPr>
            </a:lvl8pPr>
            <a:lvl9pPr lvl="8" algn="l" rtl="0">
              <a:lnSpc>
                <a:spcPct val="100000"/>
              </a:lnSpc>
              <a:spcBef>
                <a:spcPts val="0"/>
              </a:spcBef>
              <a:spcAft>
                <a:spcPts val="0"/>
              </a:spcAft>
              <a:buClr>
                <a:schemeClr val="dk1"/>
              </a:buClr>
              <a:buSzPts val="2100"/>
              <a:buNone/>
              <a:defRPr sz="2100">
                <a:solidFill>
                  <a:srgbClr val="212121"/>
                </a:solidFill>
              </a:defRPr>
            </a:lvl9pPr>
          </a:lstStyle>
          <a:p>
            <a:endParaRPr/>
          </a:p>
        </p:txBody>
      </p:sp>
      <p:sp>
        <p:nvSpPr>
          <p:cNvPr id="93" name="Google Shape;93;g128b4b2ee11_14_556"/>
          <p:cNvSpPr txBox="1">
            <a:spLocks noGrp="1"/>
          </p:cNvSpPr>
          <p:nvPr>
            <p:ph type="body" idx="2"/>
          </p:nvPr>
        </p:nvSpPr>
        <p:spPr>
          <a:xfrm>
            <a:off x="405300" y="3754533"/>
            <a:ext cx="5734500" cy="26895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Clr>
                <a:schemeClr val="dk2"/>
              </a:buClr>
              <a:buSzPts val="1900"/>
              <a:buChar char="●"/>
              <a:defRPr sz="1900">
                <a:solidFill>
                  <a:schemeClr val="dk2"/>
                </a:solidFill>
              </a:defRPr>
            </a:lvl1pPr>
            <a:lvl2pPr marL="914400" lvl="1" indent="-330200" algn="l" rtl="0">
              <a:lnSpc>
                <a:spcPct val="115000"/>
              </a:lnSpc>
              <a:spcBef>
                <a:spcPts val="0"/>
              </a:spcBef>
              <a:spcAft>
                <a:spcPts val="0"/>
              </a:spcAft>
              <a:buClr>
                <a:schemeClr val="dk2"/>
              </a:buClr>
              <a:buSzPts val="1600"/>
              <a:buChar char="○"/>
              <a:defRPr sz="1600">
                <a:solidFill>
                  <a:schemeClr val="dk2"/>
                </a:solidFill>
              </a:defRPr>
            </a:lvl2pPr>
            <a:lvl3pPr marL="1371600" lvl="2" indent="-330200" algn="l" rtl="0">
              <a:lnSpc>
                <a:spcPct val="115000"/>
              </a:lnSpc>
              <a:spcBef>
                <a:spcPts val="0"/>
              </a:spcBef>
              <a:spcAft>
                <a:spcPts val="0"/>
              </a:spcAft>
              <a:buClr>
                <a:schemeClr val="dk2"/>
              </a:buClr>
              <a:buSzPts val="1600"/>
              <a:buChar char="■"/>
              <a:defRPr sz="1600">
                <a:solidFill>
                  <a:schemeClr val="dk2"/>
                </a:solidFill>
              </a:defRPr>
            </a:lvl3pPr>
            <a:lvl4pPr marL="1828800" lvl="3" indent="-330200" algn="l" rtl="0">
              <a:lnSpc>
                <a:spcPct val="115000"/>
              </a:lnSpc>
              <a:spcBef>
                <a:spcPts val="0"/>
              </a:spcBef>
              <a:spcAft>
                <a:spcPts val="0"/>
              </a:spcAft>
              <a:buClr>
                <a:schemeClr val="dk2"/>
              </a:buClr>
              <a:buSzPts val="1600"/>
              <a:buChar char="●"/>
              <a:defRPr sz="1600">
                <a:solidFill>
                  <a:schemeClr val="dk2"/>
                </a:solidFill>
              </a:defRPr>
            </a:lvl4pPr>
            <a:lvl5pPr marL="2286000" lvl="4" indent="-330200" algn="l" rtl="0">
              <a:lnSpc>
                <a:spcPct val="115000"/>
              </a:lnSpc>
              <a:spcBef>
                <a:spcPts val="0"/>
              </a:spcBef>
              <a:spcAft>
                <a:spcPts val="0"/>
              </a:spcAft>
              <a:buClr>
                <a:schemeClr val="dk2"/>
              </a:buClr>
              <a:buSzPts val="1600"/>
              <a:buChar char="○"/>
              <a:defRPr sz="1600">
                <a:solidFill>
                  <a:schemeClr val="dk2"/>
                </a:solidFill>
              </a:defRPr>
            </a:lvl5pPr>
            <a:lvl6pPr marL="2743200" lvl="5" indent="-330200" algn="l" rtl="0">
              <a:lnSpc>
                <a:spcPct val="115000"/>
              </a:lnSpc>
              <a:spcBef>
                <a:spcPts val="0"/>
              </a:spcBef>
              <a:spcAft>
                <a:spcPts val="0"/>
              </a:spcAft>
              <a:buClr>
                <a:schemeClr val="dk2"/>
              </a:buClr>
              <a:buSzPts val="1600"/>
              <a:buChar char="■"/>
              <a:defRPr sz="1600">
                <a:solidFill>
                  <a:schemeClr val="dk2"/>
                </a:solidFill>
              </a:defRPr>
            </a:lvl6pPr>
            <a:lvl7pPr marL="3200400" lvl="6" indent="-330200" algn="l" rtl="0">
              <a:lnSpc>
                <a:spcPct val="115000"/>
              </a:lnSpc>
              <a:spcBef>
                <a:spcPts val="0"/>
              </a:spcBef>
              <a:spcAft>
                <a:spcPts val="0"/>
              </a:spcAft>
              <a:buClr>
                <a:schemeClr val="dk2"/>
              </a:buClr>
              <a:buSzPts val="1600"/>
              <a:buChar char="●"/>
              <a:defRPr sz="1600">
                <a:solidFill>
                  <a:schemeClr val="dk2"/>
                </a:solidFill>
              </a:defRPr>
            </a:lvl7pPr>
            <a:lvl8pPr marL="3657600" lvl="7" indent="-330200" algn="l" rtl="0">
              <a:lnSpc>
                <a:spcPct val="115000"/>
              </a:lnSpc>
              <a:spcBef>
                <a:spcPts val="0"/>
              </a:spcBef>
              <a:spcAft>
                <a:spcPts val="0"/>
              </a:spcAft>
              <a:buClr>
                <a:schemeClr val="dk2"/>
              </a:buClr>
              <a:buSzPts val="1600"/>
              <a:buChar char="○"/>
              <a:defRPr sz="1600">
                <a:solidFill>
                  <a:schemeClr val="dk2"/>
                </a:solidFill>
              </a:defRPr>
            </a:lvl8pPr>
            <a:lvl9pPr marL="4114800" lvl="8" indent="-330200" algn="l" rtl="0">
              <a:lnSpc>
                <a:spcPct val="115000"/>
              </a:lnSpc>
              <a:spcBef>
                <a:spcPts val="0"/>
              </a:spcBef>
              <a:spcAft>
                <a:spcPts val="0"/>
              </a:spcAft>
              <a:buClr>
                <a:schemeClr val="dk2"/>
              </a:buClr>
              <a:buSzPts val="1600"/>
              <a:buChar char="■"/>
              <a:defRPr sz="1600">
                <a:solidFill>
                  <a:schemeClr val="dk2"/>
                </a:solidFill>
              </a:defRPr>
            </a:lvl9pPr>
          </a:lstStyle>
          <a:p>
            <a:endParaRPr/>
          </a:p>
        </p:txBody>
      </p:sp>
      <p:sp>
        <p:nvSpPr>
          <p:cNvPr id="94" name="Google Shape;94;g128b4b2ee11_14_556"/>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rm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自訂版面配置 10">
  <p:cSld name="AUTOLAYOUT_23">
    <p:bg>
      <p:bgPr>
        <a:solidFill>
          <a:srgbClr val="FFFFFF"/>
        </a:solidFill>
        <a:effectLst/>
      </p:bgPr>
    </p:bg>
    <p:spTree>
      <p:nvGrpSpPr>
        <p:cNvPr id="1" name="Shape 95"/>
        <p:cNvGrpSpPr/>
        <p:nvPr/>
      </p:nvGrpSpPr>
      <p:grpSpPr>
        <a:xfrm>
          <a:off x="0" y="0"/>
          <a:ext cx="0" cy="0"/>
          <a:chOff x="0" y="0"/>
          <a:chExt cx="0" cy="0"/>
        </a:xfrm>
      </p:grpSpPr>
      <p:sp>
        <p:nvSpPr>
          <p:cNvPr id="96" name="Google Shape;96;g128b4b2ee11_14_562"/>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7" name="Google Shape;97;g128b4b2ee11_14_562"/>
          <p:cNvSpPr txBox="1">
            <a:spLocks noGrp="1"/>
          </p:cNvSpPr>
          <p:nvPr>
            <p:ph type="title"/>
          </p:nvPr>
        </p:nvSpPr>
        <p:spPr>
          <a:xfrm>
            <a:off x="405300" y="413867"/>
            <a:ext cx="5734500" cy="14277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4000"/>
              <a:buNone/>
              <a:defRPr sz="4000" b="1">
                <a:solidFill>
                  <a:srgbClr val="212121"/>
                </a:solidFill>
              </a:defRPr>
            </a:lvl1pPr>
            <a:lvl2pPr lvl="1" algn="l" rtl="0">
              <a:lnSpc>
                <a:spcPct val="100000"/>
              </a:lnSpc>
              <a:spcBef>
                <a:spcPts val="0"/>
              </a:spcBef>
              <a:spcAft>
                <a:spcPts val="0"/>
              </a:spcAft>
              <a:buClr>
                <a:schemeClr val="dk1"/>
              </a:buClr>
              <a:buSzPts val="4000"/>
              <a:buNone/>
              <a:defRPr sz="4000" b="1">
                <a:solidFill>
                  <a:srgbClr val="212121"/>
                </a:solidFill>
              </a:defRPr>
            </a:lvl2pPr>
            <a:lvl3pPr lvl="2" algn="l" rtl="0">
              <a:lnSpc>
                <a:spcPct val="100000"/>
              </a:lnSpc>
              <a:spcBef>
                <a:spcPts val="0"/>
              </a:spcBef>
              <a:spcAft>
                <a:spcPts val="0"/>
              </a:spcAft>
              <a:buClr>
                <a:schemeClr val="dk1"/>
              </a:buClr>
              <a:buSzPts val="4000"/>
              <a:buNone/>
              <a:defRPr sz="4000" b="1">
                <a:solidFill>
                  <a:srgbClr val="212121"/>
                </a:solidFill>
              </a:defRPr>
            </a:lvl3pPr>
            <a:lvl4pPr lvl="3" algn="l" rtl="0">
              <a:lnSpc>
                <a:spcPct val="100000"/>
              </a:lnSpc>
              <a:spcBef>
                <a:spcPts val="0"/>
              </a:spcBef>
              <a:spcAft>
                <a:spcPts val="0"/>
              </a:spcAft>
              <a:buClr>
                <a:schemeClr val="dk1"/>
              </a:buClr>
              <a:buSzPts val="4000"/>
              <a:buNone/>
              <a:defRPr sz="4000" b="1">
                <a:solidFill>
                  <a:srgbClr val="212121"/>
                </a:solidFill>
              </a:defRPr>
            </a:lvl4pPr>
            <a:lvl5pPr lvl="4" algn="l" rtl="0">
              <a:lnSpc>
                <a:spcPct val="100000"/>
              </a:lnSpc>
              <a:spcBef>
                <a:spcPts val="0"/>
              </a:spcBef>
              <a:spcAft>
                <a:spcPts val="0"/>
              </a:spcAft>
              <a:buClr>
                <a:schemeClr val="dk1"/>
              </a:buClr>
              <a:buSzPts val="4000"/>
              <a:buNone/>
              <a:defRPr sz="4000" b="1">
                <a:solidFill>
                  <a:srgbClr val="212121"/>
                </a:solidFill>
              </a:defRPr>
            </a:lvl5pPr>
            <a:lvl6pPr lvl="5" algn="l" rtl="0">
              <a:lnSpc>
                <a:spcPct val="100000"/>
              </a:lnSpc>
              <a:spcBef>
                <a:spcPts val="0"/>
              </a:spcBef>
              <a:spcAft>
                <a:spcPts val="0"/>
              </a:spcAft>
              <a:buClr>
                <a:schemeClr val="dk1"/>
              </a:buClr>
              <a:buSzPts val="4000"/>
              <a:buNone/>
              <a:defRPr sz="4000" b="1">
                <a:solidFill>
                  <a:srgbClr val="212121"/>
                </a:solidFill>
              </a:defRPr>
            </a:lvl6pPr>
            <a:lvl7pPr lvl="6" algn="l" rtl="0">
              <a:lnSpc>
                <a:spcPct val="100000"/>
              </a:lnSpc>
              <a:spcBef>
                <a:spcPts val="0"/>
              </a:spcBef>
              <a:spcAft>
                <a:spcPts val="0"/>
              </a:spcAft>
              <a:buClr>
                <a:schemeClr val="dk1"/>
              </a:buClr>
              <a:buSzPts val="4000"/>
              <a:buNone/>
              <a:defRPr sz="4000" b="1">
                <a:solidFill>
                  <a:srgbClr val="212121"/>
                </a:solidFill>
              </a:defRPr>
            </a:lvl7pPr>
            <a:lvl8pPr lvl="7" algn="l" rtl="0">
              <a:lnSpc>
                <a:spcPct val="100000"/>
              </a:lnSpc>
              <a:spcBef>
                <a:spcPts val="0"/>
              </a:spcBef>
              <a:spcAft>
                <a:spcPts val="0"/>
              </a:spcAft>
              <a:buClr>
                <a:schemeClr val="dk1"/>
              </a:buClr>
              <a:buSzPts val="4000"/>
              <a:buNone/>
              <a:defRPr sz="4000" b="1">
                <a:solidFill>
                  <a:srgbClr val="212121"/>
                </a:solidFill>
              </a:defRPr>
            </a:lvl8pPr>
            <a:lvl9pPr lvl="8" algn="l" rtl="0">
              <a:lnSpc>
                <a:spcPct val="100000"/>
              </a:lnSpc>
              <a:spcBef>
                <a:spcPts val="0"/>
              </a:spcBef>
              <a:spcAft>
                <a:spcPts val="0"/>
              </a:spcAft>
              <a:buClr>
                <a:schemeClr val="dk1"/>
              </a:buClr>
              <a:buSzPts val="4000"/>
              <a:buNone/>
              <a:defRPr sz="4000" b="1">
                <a:solidFill>
                  <a:srgbClr val="212121"/>
                </a:solidFill>
              </a:defRPr>
            </a:lvl9pPr>
          </a:lstStyle>
          <a:p>
            <a:endParaRPr/>
          </a:p>
        </p:txBody>
      </p:sp>
      <p:sp>
        <p:nvSpPr>
          <p:cNvPr id="98" name="Google Shape;98;g128b4b2ee11_14_562"/>
          <p:cNvSpPr txBox="1">
            <a:spLocks noGrp="1"/>
          </p:cNvSpPr>
          <p:nvPr>
            <p:ph type="subTitle" idx="1"/>
          </p:nvPr>
        </p:nvSpPr>
        <p:spPr>
          <a:xfrm>
            <a:off x="405300" y="1943067"/>
            <a:ext cx="5734500" cy="7641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gn="l" rtl="0">
              <a:lnSpc>
                <a:spcPct val="100000"/>
              </a:lnSpc>
              <a:spcBef>
                <a:spcPts val="0"/>
              </a:spcBef>
              <a:spcAft>
                <a:spcPts val="0"/>
              </a:spcAft>
              <a:buClr>
                <a:schemeClr val="dk1"/>
              </a:buClr>
              <a:buSzPts val="2100"/>
              <a:buNone/>
              <a:defRPr sz="2100">
                <a:solidFill>
                  <a:srgbClr val="212121"/>
                </a:solidFill>
              </a:defRPr>
            </a:lvl1pPr>
            <a:lvl2pPr lvl="1" algn="l" rtl="0">
              <a:lnSpc>
                <a:spcPct val="100000"/>
              </a:lnSpc>
              <a:spcBef>
                <a:spcPts val="0"/>
              </a:spcBef>
              <a:spcAft>
                <a:spcPts val="0"/>
              </a:spcAft>
              <a:buClr>
                <a:schemeClr val="dk1"/>
              </a:buClr>
              <a:buSzPts val="2100"/>
              <a:buNone/>
              <a:defRPr sz="2100">
                <a:solidFill>
                  <a:srgbClr val="212121"/>
                </a:solidFill>
              </a:defRPr>
            </a:lvl2pPr>
            <a:lvl3pPr lvl="2" algn="l" rtl="0">
              <a:lnSpc>
                <a:spcPct val="100000"/>
              </a:lnSpc>
              <a:spcBef>
                <a:spcPts val="0"/>
              </a:spcBef>
              <a:spcAft>
                <a:spcPts val="0"/>
              </a:spcAft>
              <a:buClr>
                <a:schemeClr val="dk1"/>
              </a:buClr>
              <a:buSzPts val="2100"/>
              <a:buNone/>
              <a:defRPr sz="2100">
                <a:solidFill>
                  <a:srgbClr val="212121"/>
                </a:solidFill>
              </a:defRPr>
            </a:lvl3pPr>
            <a:lvl4pPr lvl="3" algn="l" rtl="0">
              <a:lnSpc>
                <a:spcPct val="100000"/>
              </a:lnSpc>
              <a:spcBef>
                <a:spcPts val="0"/>
              </a:spcBef>
              <a:spcAft>
                <a:spcPts val="0"/>
              </a:spcAft>
              <a:buClr>
                <a:schemeClr val="dk1"/>
              </a:buClr>
              <a:buSzPts val="2100"/>
              <a:buNone/>
              <a:defRPr sz="2100">
                <a:solidFill>
                  <a:srgbClr val="212121"/>
                </a:solidFill>
              </a:defRPr>
            </a:lvl4pPr>
            <a:lvl5pPr lvl="4" algn="l" rtl="0">
              <a:lnSpc>
                <a:spcPct val="100000"/>
              </a:lnSpc>
              <a:spcBef>
                <a:spcPts val="0"/>
              </a:spcBef>
              <a:spcAft>
                <a:spcPts val="0"/>
              </a:spcAft>
              <a:buClr>
                <a:schemeClr val="dk1"/>
              </a:buClr>
              <a:buSzPts val="2100"/>
              <a:buNone/>
              <a:defRPr sz="2100">
                <a:solidFill>
                  <a:srgbClr val="212121"/>
                </a:solidFill>
              </a:defRPr>
            </a:lvl5pPr>
            <a:lvl6pPr lvl="5" algn="l" rtl="0">
              <a:lnSpc>
                <a:spcPct val="100000"/>
              </a:lnSpc>
              <a:spcBef>
                <a:spcPts val="0"/>
              </a:spcBef>
              <a:spcAft>
                <a:spcPts val="0"/>
              </a:spcAft>
              <a:buClr>
                <a:schemeClr val="dk1"/>
              </a:buClr>
              <a:buSzPts val="2100"/>
              <a:buNone/>
              <a:defRPr sz="2100">
                <a:solidFill>
                  <a:srgbClr val="212121"/>
                </a:solidFill>
              </a:defRPr>
            </a:lvl6pPr>
            <a:lvl7pPr lvl="6" algn="l" rtl="0">
              <a:lnSpc>
                <a:spcPct val="100000"/>
              </a:lnSpc>
              <a:spcBef>
                <a:spcPts val="0"/>
              </a:spcBef>
              <a:spcAft>
                <a:spcPts val="0"/>
              </a:spcAft>
              <a:buClr>
                <a:schemeClr val="dk1"/>
              </a:buClr>
              <a:buSzPts val="2100"/>
              <a:buNone/>
              <a:defRPr sz="2100">
                <a:solidFill>
                  <a:srgbClr val="212121"/>
                </a:solidFill>
              </a:defRPr>
            </a:lvl7pPr>
            <a:lvl8pPr lvl="7" algn="l" rtl="0">
              <a:lnSpc>
                <a:spcPct val="100000"/>
              </a:lnSpc>
              <a:spcBef>
                <a:spcPts val="0"/>
              </a:spcBef>
              <a:spcAft>
                <a:spcPts val="0"/>
              </a:spcAft>
              <a:buClr>
                <a:schemeClr val="dk1"/>
              </a:buClr>
              <a:buSzPts val="2100"/>
              <a:buNone/>
              <a:defRPr sz="2100">
                <a:solidFill>
                  <a:srgbClr val="212121"/>
                </a:solidFill>
              </a:defRPr>
            </a:lvl8pPr>
            <a:lvl9pPr lvl="8" algn="l" rtl="0">
              <a:lnSpc>
                <a:spcPct val="100000"/>
              </a:lnSpc>
              <a:spcBef>
                <a:spcPts val="0"/>
              </a:spcBef>
              <a:spcAft>
                <a:spcPts val="0"/>
              </a:spcAft>
              <a:buClr>
                <a:schemeClr val="dk1"/>
              </a:buClr>
              <a:buSzPts val="2100"/>
              <a:buNone/>
              <a:defRPr sz="2100">
                <a:solidFill>
                  <a:srgbClr val="212121"/>
                </a:solidFill>
              </a:defRPr>
            </a:lvl9pPr>
          </a:lstStyle>
          <a:p>
            <a:endParaRPr/>
          </a:p>
        </p:txBody>
      </p:sp>
      <p:sp>
        <p:nvSpPr>
          <p:cNvPr id="99" name="Google Shape;99;g128b4b2ee11_14_562"/>
          <p:cNvSpPr txBox="1">
            <a:spLocks noGrp="1"/>
          </p:cNvSpPr>
          <p:nvPr>
            <p:ph type="body" idx="2"/>
          </p:nvPr>
        </p:nvSpPr>
        <p:spPr>
          <a:xfrm>
            <a:off x="405300" y="3754533"/>
            <a:ext cx="5734500" cy="26895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Clr>
                <a:schemeClr val="dk2"/>
              </a:buClr>
              <a:buSzPts val="1900"/>
              <a:buChar char="●"/>
              <a:defRPr sz="1900">
                <a:solidFill>
                  <a:schemeClr val="dk2"/>
                </a:solidFill>
              </a:defRPr>
            </a:lvl1pPr>
            <a:lvl2pPr marL="914400" lvl="1" indent="-330200" algn="l" rtl="0">
              <a:lnSpc>
                <a:spcPct val="115000"/>
              </a:lnSpc>
              <a:spcBef>
                <a:spcPts val="0"/>
              </a:spcBef>
              <a:spcAft>
                <a:spcPts val="0"/>
              </a:spcAft>
              <a:buClr>
                <a:schemeClr val="dk2"/>
              </a:buClr>
              <a:buSzPts val="1600"/>
              <a:buChar char="○"/>
              <a:defRPr sz="1600">
                <a:solidFill>
                  <a:schemeClr val="dk2"/>
                </a:solidFill>
              </a:defRPr>
            </a:lvl2pPr>
            <a:lvl3pPr marL="1371600" lvl="2" indent="-330200" algn="l" rtl="0">
              <a:lnSpc>
                <a:spcPct val="115000"/>
              </a:lnSpc>
              <a:spcBef>
                <a:spcPts val="0"/>
              </a:spcBef>
              <a:spcAft>
                <a:spcPts val="0"/>
              </a:spcAft>
              <a:buClr>
                <a:schemeClr val="dk2"/>
              </a:buClr>
              <a:buSzPts val="1600"/>
              <a:buChar char="■"/>
              <a:defRPr sz="1600">
                <a:solidFill>
                  <a:schemeClr val="dk2"/>
                </a:solidFill>
              </a:defRPr>
            </a:lvl3pPr>
            <a:lvl4pPr marL="1828800" lvl="3" indent="-330200" algn="l" rtl="0">
              <a:lnSpc>
                <a:spcPct val="115000"/>
              </a:lnSpc>
              <a:spcBef>
                <a:spcPts val="0"/>
              </a:spcBef>
              <a:spcAft>
                <a:spcPts val="0"/>
              </a:spcAft>
              <a:buClr>
                <a:schemeClr val="dk2"/>
              </a:buClr>
              <a:buSzPts val="1600"/>
              <a:buChar char="●"/>
              <a:defRPr sz="1600">
                <a:solidFill>
                  <a:schemeClr val="dk2"/>
                </a:solidFill>
              </a:defRPr>
            </a:lvl4pPr>
            <a:lvl5pPr marL="2286000" lvl="4" indent="-330200" algn="l" rtl="0">
              <a:lnSpc>
                <a:spcPct val="115000"/>
              </a:lnSpc>
              <a:spcBef>
                <a:spcPts val="0"/>
              </a:spcBef>
              <a:spcAft>
                <a:spcPts val="0"/>
              </a:spcAft>
              <a:buClr>
                <a:schemeClr val="dk2"/>
              </a:buClr>
              <a:buSzPts val="1600"/>
              <a:buChar char="○"/>
              <a:defRPr sz="1600">
                <a:solidFill>
                  <a:schemeClr val="dk2"/>
                </a:solidFill>
              </a:defRPr>
            </a:lvl5pPr>
            <a:lvl6pPr marL="2743200" lvl="5" indent="-330200" algn="l" rtl="0">
              <a:lnSpc>
                <a:spcPct val="115000"/>
              </a:lnSpc>
              <a:spcBef>
                <a:spcPts val="0"/>
              </a:spcBef>
              <a:spcAft>
                <a:spcPts val="0"/>
              </a:spcAft>
              <a:buClr>
                <a:schemeClr val="dk2"/>
              </a:buClr>
              <a:buSzPts val="1600"/>
              <a:buChar char="■"/>
              <a:defRPr sz="1600">
                <a:solidFill>
                  <a:schemeClr val="dk2"/>
                </a:solidFill>
              </a:defRPr>
            </a:lvl6pPr>
            <a:lvl7pPr marL="3200400" lvl="6" indent="-330200" algn="l" rtl="0">
              <a:lnSpc>
                <a:spcPct val="115000"/>
              </a:lnSpc>
              <a:spcBef>
                <a:spcPts val="0"/>
              </a:spcBef>
              <a:spcAft>
                <a:spcPts val="0"/>
              </a:spcAft>
              <a:buClr>
                <a:schemeClr val="dk2"/>
              </a:buClr>
              <a:buSzPts val="1600"/>
              <a:buChar char="●"/>
              <a:defRPr sz="1600">
                <a:solidFill>
                  <a:schemeClr val="dk2"/>
                </a:solidFill>
              </a:defRPr>
            </a:lvl7pPr>
            <a:lvl8pPr marL="3657600" lvl="7" indent="-330200" algn="l" rtl="0">
              <a:lnSpc>
                <a:spcPct val="115000"/>
              </a:lnSpc>
              <a:spcBef>
                <a:spcPts val="0"/>
              </a:spcBef>
              <a:spcAft>
                <a:spcPts val="0"/>
              </a:spcAft>
              <a:buClr>
                <a:schemeClr val="dk2"/>
              </a:buClr>
              <a:buSzPts val="1600"/>
              <a:buChar char="○"/>
              <a:defRPr sz="1600">
                <a:solidFill>
                  <a:schemeClr val="dk2"/>
                </a:solidFill>
              </a:defRPr>
            </a:lvl8pPr>
            <a:lvl9pPr marL="4114800" lvl="8" indent="-330200" algn="l" rtl="0">
              <a:lnSpc>
                <a:spcPct val="115000"/>
              </a:lnSpc>
              <a:spcBef>
                <a:spcPts val="0"/>
              </a:spcBef>
              <a:spcAft>
                <a:spcPts val="0"/>
              </a:spcAft>
              <a:buClr>
                <a:schemeClr val="dk2"/>
              </a:buClr>
              <a:buSzPts val="1600"/>
              <a:buChar char="■"/>
              <a:defRPr sz="1600">
                <a:solidFill>
                  <a:schemeClr val="dk2"/>
                </a:solidFill>
              </a:defRPr>
            </a:lvl9pPr>
          </a:lstStyle>
          <a:p>
            <a:endParaRPr/>
          </a:p>
        </p:txBody>
      </p:sp>
      <p:sp>
        <p:nvSpPr>
          <p:cNvPr id="100" name="Google Shape;100;g128b4b2ee11_14_562"/>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rm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17"/>
        <p:cNvGrpSpPr/>
        <p:nvPr/>
      </p:nvGrpSpPr>
      <p:grpSpPr>
        <a:xfrm>
          <a:off x="0" y="0"/>
          <a:ext cx="0" cy="0"/>
          <a:chOff x="0" y="0"/>
          <a:chExt cx="0" cy="0"/>
        </a:xfrm>
      </p:grpSpPr>
      <p:sp>
        <p:nvSpPr>
          <p:cNvPr id="18" name="Google Shape;18;g128b4b2ee11_14_484"/>
          <p:cNvSpPr txBox="1">
            <a:spLocks noGrp="1"/>
          </p:cNvSpPr>
          <p:nvPr>
            <p:ph type="title"/>
          </p:nvPr>
        </p:nvSpPr>
        <p:spPr>
          <a:xfrm>
            <a:off x="895000" y="2855000"/>
            <a:ext cx="10469700" cy="11481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128b4b2ee11_14_484"/>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自訂版面配置 6">
  <p:cSld name="AUTOLAYOUT_15">
    <p:bg>
      <p:bgPr>
        <a:solidFill>
          <a:srgbClr val="FFFFFF"/>
        </a:solidFill>
        <a:effectLst/>
      </p:bgPr>
    </p:bg>
    <p:spTree>
      <p:nvGrpSpPr>
        <p:cNvPr id="1" name="Shape 101"/>
        <p:cNvGrpSpPr/>
        <p:nvPr/>
      </p:nvGrpSpPr>
      <p:grpSpPr>
        <a:xfrm>
          <a:off x="0" y="0"/>
          <a:ext cx="0" cy="0"/>
          <a:chOff x="0" y="0"/>
          <a:chExt cx="0" cy="0"/>
        </a:xfrm>
      </p:grpSpPr>
      <p:sp>
        <p:nvSpPr>
          <p:cNvPr id="102" name="Google Shape;102;g128b4b2ee11_14_568"/>
          <p:cNvSpPr/>
          <p:nvPr/>
        </p:nvSpPr>
        <p:spPr>
          <a:xfrm>
            <a:off x="0" y="0"/>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 name="Google Shape;103;g128b4b2ee11_14_568"/>
          <p:cNvSpPr/>
          <p:nvPr/>
        </p:nvSpPr>
        <p:spPr>
          <a:xfrm>
            <a:off x="0" y="0"/>
            <a:ext cx="4779900" cy="6858000"/>
          </a:xfrm>
          <a:prstGeom prst="rect">
            <a:avLst/>
          </a:prstGeom>
          <a:solidFill>
            <a:srgbClr val="2121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 name="Google Shape;104;g128b4b2ee11_14_568"/>
          <p:cNvSpPr/>
          <p:nvPr/>
        </p:nvSpPr>
        <p:spPr>
          <a:xfrm>
            <a:off x="5478433" y="848667"/>
            <a:ext cx="2593200" cy="77100"/>
          </a:xfrm>
          <a:prstGeom prst="rect">
            <a:avLst/>
          </a:prstGeom>
          <a:solidFill>
            <a:srgbClr val="E0E0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 name="Google Shape;105;g128b4b2ee11_14_568"/>
          <p:cNvSpPr/>
          <p:nvPr/>
        </p:nvSpPr>
        <p:spPr>
          <a:xfrm>
            <a:off x="517900" y="848667"/>
            <a:ext cx="3719700" cy="77100"/>
          </a:xfrm>
          <a:prstGeom prst="rect">
            <a:avLst/>
          </a:prstGeom>
          <a:solidFill>
            <a:srgbClr val="FF98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 name="Google Shape;106;g128b4b2ee11_14_568"/>
          <p:cNvSpPr txBox="1">
            <a:spLocks noGrp="1"/>
          </p:cNvSpPr>
          <p:nvPr>
            <p:ph type="title"/>
          </p:nvPr>
        </p:nvSpPr>
        <p:spPr>
          <a:xfrm>
            <a:off x="411700" y="1027367"/>
            <a:ext cx="3822300" cy="50049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FFFFFF"/>
              </a:buClr>
              <a:buSzPts val="3700"/>
              <a:buNone/>
              <a:defRPr sz="3700" b="1">
                <a:solidFill>
                  <a:srgbClr val="FFFFFF"/>
                </a:solidFill>
              </a:defRPr>
            </a:lvl1pPr>
            <a:lvl2pPr lvl="1" algn="l" rtl="0">
              <a:lnSpc>
                <a:spcPct val="100000"/>
              </a:lnSpc>
              <a:spcBef>
                <a:spcPts val="0"/>
              </a:spcBef>
              <a:spcAft>
                <a:spcPts val="0"/>
              </a:spcAft>
              <a:buClr>
                <a:srgbClr val="FFFFFF"/>
              </a:buClr>
              <a:buSzPts val="3700"/>
              <a:buNone/>
              <a:defRPr sz="3700" b="1">
                <a:solidFill>
                  <a:srgbClr val="FFFFFF"/>
                </a:solidFill>
              </a:defRPr>
            </a:lvl2pPr>
            <a:lvl3pPr lvl="2" algn="l" rtl="0">
              <a:lnSpc>
                <a:spcPct val="100000"/>
              </a:lnSpc>
              <a:spcBef>
                <a:spcPts val="0"/>
              </a:spcBef>
              <a:spcAft>
                <a:spcPts val="0"/>
              </a:spcAft>
              <a:buClr>
                <a:srgbClr val="FFFFFF"/>
              </a:buClr>
              <a:buSzPts val="3700"/>
              <a:buNone/>
              <a:defRPr sz="3700" b="1">
                <a:solidFill>
                  <a:srgbClr val="FFFFFF"/>
                </a:solidFill>
              </a:defRPr>
            </a:lvl3pPr>
            <a:lvl4pPr lvl="3" algn="l" rtl="0">
              <a:lnSpc>
                <a:spcPct val="100000"/>
              </a:lnSpc>
              <a:spcBef>
                <a:spcPts val="0"/>
              </a:spcBef>
              <a:spcAft>
                <a:spcPts val="0"/>
              </a:spcAft>
              <a:buClr>
                <a:srgbClr val="FFFFFF"/>
              </a:buClr>
              <a:buSzPts val="3700"/>
              <a:buNone/>
              <a:defRPr sz="3700" b="1">
                <a:solidFill>
                  <a:srgbClr val="FFFFFF"/>
                </a:solidFill>
              </a:defRPr>
            </a:lvl4pPr>
            <a:lvl5pPr lvl="4" algn="l" rtl="0">
              <a:lnSpc>
                <a:spcPct val="100000"/>
              </a:lnSpc>
              <a:spcBef>
                <a:spcPts val="0"/>
              </a:spcBef>
              <a:spcAft>
                <a:spcPts val="0"/>
              </a:spcAft>
              <a:buClr>
                <a:srgbClr val="FFFFFF"/>
              </a:buClr>
              <a:buSzPts val="3700"/>
              <a:buNone/>
              <a:defRPr sz="3700" b="1">
                <a:solidFill>
                  <a:srgbClr val="FFFFFF"/>
                </a:solidFill>
              </a:defRPr>
            </a:lvl5pPr>
            <a:lvl6pPr lvl="5" algn="l" rtl="0">
              <a:lnSpc>
                <a:spcPct val="100000"/>
              </a:lnSpc>
              <a:spcBef>
                <a:spcPts val="0"/>
              </a:spcBef>
              <a:spcAft>
                <a:spcPts val="0"/>
              </a:spcAft>
              <a:buClr>
                <a:srgbClr val="FFFFFF"/>
              </a:buClr>
              <a:buSzPts val="3700"/>
              <a:buNone/>
              <a:defRPr sz="3700" b="1">
                <a:solidFill>
                  <a:srgbClr val="FFFFFF"/>
                </a:solidFill>
              </a:defRPr>
            </a:lvl6pPr>
            <a:lvl7pPr lvl="6" algn="l" rtl="0">
              <a:lnSpc>
                <a:spcPct val="100000"/>
              </a:lnSpc>
              <a:spcBef>
                <a:spcPts val="0"/>
              </a:spcBef>
              <a:spcAft>
                <a:spcPts val="0"/>
              </a:spcAft>
              <a:buClr>
                <a:srgbClr val="FFFFFF"/>
              </a:buClr>
              <a:buSzPts val="3700"/>
              <a:buNone/>
              <a:defRPr sz="3700" b="1">
                <a:solidFill>
                  <a:srgbClr val="FFFFFF"/>
                </a:solidFill>
              </a:defRPr>
            </a:lvl7pPr>
            <a:lvl8pPr lvl="7" algn="l" rtl="0">
              <a:lnSpc>
                <a:spcPct val="100000"/>
              </a:lnSpc>
              <a:spcBef>
                <a:spcPts val="0"/>
              </a:spcBef>
              <a:spcAft>
                <a:spcPts val="0"/>
              </a:spcAft>
              <a:buClr>
                <a:srgbClr val="FFFFFF"/>
              </a:buClr>
              <a:buSzPts val="3700"/>
              <a:buNone/>
              <a:defRPr sz="3700" b="1">
                <a:solidFill>
                  <a:srgbClr val="FFFFFF"/>
                </a:solidFill>
              </a:defRPr>
            </a:lvl8pPr>
            <a:lvl9pPr lvl="8" algn="l" rtl="0">
              <a:lnSpc>
                <a:spcPct val="100000"/>
              </a:lnSpc>
              <a:spcBef>
                <a:spcPts val="0"/>
              </a:spcBef>
              <a:spcAft>
                <a:spcPts val="0"/>
              </a:spcAft>
              <a:buClr>
                <a:srgbClr val="FFFFFF"/>
              </a:buClr>
              <a:buSzPts val="3700"/>
              <a:buNone/>
              <a:defRPr sz="3700" b="1">
                <a:solidFill>
                  <a:srgbClr val="FFFFFF"/>
                </a:solidFill>
              </a:defRPr>
            </a:lvl9pPr>
          </a:lstStyle>
          <a:p>
            <a:endParaRPr/>
          </a:p>
        </p:txBody>
      </p:sp>
      <p:sp>
        <p:nvSpPr>
          <p:cNvPr id="107" name="Google Shape;107;g128b4b2ee11_14_568"/>
          <p:cNvSpPr txBox="1">
            <a:spLocks noGrp="1"/>
          </p:cNvSpPr>
          <p:nvPr>
            <p:ph type="body" idx="1"/>
          </p:nvPr>
        </p:nvSpPr>
        <p:spPr>
          <a:xfrm>
            <a:off x="5363800" y="1027367"/>
            <a:ext cx="6559200" cy="5082300"/>
          </a:xfrm>
          <a:prstGeom prst="rect">
            <a:avLst/>
          </a:prstGeom>
          <a:noFill/>
          <a:ln>
            <a:noFill/>
          </a:ln>
        </p:spPr>
        <p:txBody>
          <a:bodyPr spcFirstLastPara="1" wrap="square" lIns="91425" tIns="45700" rIns="91425" bIns="45700" anchor="t" anchorCtr="0">
            <a:normAutofit/>
          </a:bodyPr>
          <a:lstStyle>
            <a:lvl1pPr marL="457200" lvl="0" indent="-349250" algn="l" rtl="0">
              <a:lnSpc>
                <a:spcPct val="115000"/>
              </a:lnSpc>
              <a:spcBef>
                <a:spcPts val="0"/>
              </a:spcBef>
              <a:spcAft>
                <a:spcPts val="0"/>
              </a:spcAft>
              <a:buClr>
                <a:srgbClr val="434343"/>
              </a:buClr>
              <a:buSzPts val="1900"/>
              <a:buChar char="●"/>
              <a:defRPr sz="1900">
                <a:solidFill>
                  <a:srgbClr val="434343"/>
                </a:solidFill>
              </a:defRPr>
            </a:lvl1pPr>
            <a:lvl2pPr marL="914400" lvl="1" indent="-330200" algn="l" rtl="0">
              <a:lnSpc>
                <a:spcPct val="115000"/>
              </a:lnSpc>
              <a:spcBef>
                <a:spcPts val="2100"/>
              </a:spcBef>
              <a:spcAft>
                <a:spcPts val="0"/>
              </a:spcAft>
              <a:buClr>
                <a:srgbClr val="434343"/>
              </a:buClr>
              <a:buSzPts val="1600"/>
              <a:buChar char="○"/>
              <a:defRPr sz="1600">
                <a:solidFill>
                  <a:srgbClr val="434343"/>
                </a:solidFill>
              </a:defRPr>
            </a:lvl2pPr>
            <a:lvl3pPr marL="1371600" lvl="2" indent="-330200" algn="l" rtl="0">
              <a:lnSpc>
                <a:spcPct val="115000"/>
              </a:lnSpc>
              <a:spcBef>
                <a:spcPts val="2100"/>
              </a:spcBef>
              <a:spcAft>
                <a:spcPts val="0"/>
              </a:spcAft>
              <a:buClr>
                <a:srgbClr val="434343"/>
              </a:buClr>
              <a:buSzPts val="1600"/>
              <a:buChar char="■"/>
              <a:defRPr sz="1600">
                <a:solidFill>
                  <a:srgbClr val="434343"/>
                </a:solidFill>
              </a:defRPr>
            </a:lvl3pPr>
            <a:lvl4pPr marL="1828800" lvl="3" indent="-330200" algn="l" rtl="0">
              <a:lnSpc>
                <a:spcPct val="115000"/>
              </a:lnSpc>
              <a:spcBef>
                <a:spcPts val="2100"/>
              </a:spcBef>
              <a:spcAft>
                <a:spcPts val="0"/>
              </a:spcAft>
              <a:buClr>
                <a:srgbClr val="434343"/>
              </a:buClr>
              <a:buSzPts val="1600"/>
              <a:buChar char="●"/>
              <a:defRPr sz="1600">
                <a:solidFill>
                  <a:srgbClr val="434343"/>
                </a:solidFill>
              </a:defRPr>
            </a:lvl4pPr>
            <a:lvl5pPr marL="2286000" lvl="4" indent="-330200" algn="l" rtl="0">
              <a:lnSpc>
                <a:spcPct val="115000"/>
              </a:lnSpc>
              <a:spcBef>
                <a:spcPts val="2100"/>
              </a:spcBef>
              <a:spcAft>
                <a:spcPts val="0"/>
              </a:spcAft>
              <a:buClr>
                <a:srgbClr val="434343"/>
              </a:buClr>
              <a:buSzPts val="1600"/>
              <a:buChar char="○"/>
              <a:defRPr sz="1600">
                <a:solidFill>
                  <a:srgbClr val="434343"/>
                </a:solidFill>
              </a:defRPr>
            </a:lvl5pPr>
            <a:lvl6pPr marL="2743200" lvl="5" indent="-330200" algn="l" rtl="0">
              <a:lnSpc>
                <a:spcPct val="115000"/>
              </a:lnSpc>
              <a:spcBef>
                <a:spcPts val="2100"/>
              </a:spcBef>
              <a:spcAft>
                <a:spcPts val="0"/>
              </a:spcAft>
              <a:buClr>
                <a:srgbClr val="434343"/>
              </a:buClr>
              <a:buSzPts val="1600"/>
              <a:buChar char="■"/>
              <a:defRPr sz="1600">
                <a:solidFill>
                  <a:srgbClr val="434343"/>
                </a:solidFill>
              </a:defRPr>
            </a:lvl6pPr>
            <a:lvl7pPr marL="3200400" lvl="6" indent="-330200" algn="l" rtl="0">
              <a:lnSpc>
                <a:spcPct val="115000"/>
              </a:lnSpc>
              <a:spcBef>
                <a:spcPts val="2100"/>
              </a:spcBef>
              <a:spcAft>
                <a:spcPts val="0"/>
              </a:spcAft>
              <a:buClr>
                <a:srgbClr val="434343"/>
              </a:buClr>
              <a:buSzPts val="1600"/>
              <a:buChar char="●"/>
              <a:defRPr sz="1600">
                <a:solidFill>
                  <a:srgbClr val="434343"/>
                </a:solidFill>
              </a:defRPr>
            </a:lvl7pPr>
            <a:lvl8pPr marL="3657600" lvl="7" indent="-330200" algn="l" rtl="0">
              <a:lnSpc>
                <a:spcPct val="115000"/>
              </a:lnSpc>
              <a:spcBef>
                <a:spcPts val="2100"/>
              </a:spcBef>
              <a:spcAft>
                <a:spcPts val="0"/>
              </a:spcAft>
              <a:buClr>
                <a:srgbClr val="434343"/>
              </a:buClr>
              <a:buSzPts val="1600"/>
              <a:buChar char="○"/>
              <a:defRPr sz="1600">
                <a:solidFill>
                  <a:srgbClr val="434343"/>
                </a:solidFill>
              </a:defRPr>
            </a:lvl8pPr>
            <a:lvl9pPr marL="4114800" lvl="8" indent="-330200" algn="l" rtl="0">
              <a:lnSpc>
                <a:spcPct val="115000"/>
              </a:lnSpc>
              <a:spcBef>
                <a:spcPts val="2100"/>
              </a:spcBef>
              <a:spcAft>
                <a:spcPts val="2100"/>
              </a:spcAft>
              <a:buClr>
                <a:srgbClr val="434343"/>
              </a:buClr>
              <a:buSzPts val="1600"/>
              <a:buChar char="■"/>
              <a:defRPr sz="1600">
                <a:solidFill>
                  <a:srgbClr val="434343"/>
                </a:solidFill>
              </a:defRPr>
            </a:lvl9pPr>
          </a:lstStyle>
          <a:p>
            <a:endParaRPr/>
          </a:p>
        </p:txBody>
      </p:sp>
      <p:sp>
        <p:nvSpPr>
          <p:cNvPr id="108" name="Google Shape;108;g128b4b2ee11_14_568"/>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rmAutofit/>
          </a:bodyPr>
          <a:lstStyle>
            <a:lvl1pPr lvl="0" algn="r" rtl="0">
              <a:lnSpc>
                <a:spcPct val="100000"/>
              </a:lnSpc>
              <a:spcAft>
                <a:spcPts val="0"/>
              </a:spcAft>
              <a:buNone/>
              <a:defRPr sz="1300">
                <a:solidFill>
                  <a:srgbClr val="666666"/>
                </a:solidFill>
              </a:defRPr>
            </a:lvl1pPr>
            <a:lvl2pPr lvl="1" algn="r" rtl="0">
              <a:lnSpc>
                <a:spcPct val="100000"/>
              </a:lnSpc>
              <a:spcAft>
                <a:spcPts val="0"/>
              </a:spcAft>
              <a:buNone/>
              <a:defRPr sz="1300">
                <a:solidFill>
                  <a:srgbClr val="666666"/>
                </a:solidFill>
              </a:defRPr>
            </a:lvl2pPr>
            <a:lvl3pPr lvl="2" algn="r" rtl="0">
              <a:lnSpc>
                <a:spcPct val="100000"/>
              </a:lnSpc>
              <a:spcAft>
                <a:spcPts val="0"/>
              </a:spcAft>
              <a:buNone/>
              <a:defRPr sz="1300">
                <a:solidFill>
                  <a:srgbClr val="666666"/>
                </a:solidFill>
              </a:defRPr>
            </a:lvl3pPr>
            <a:lvl4pPr lvl="3" algn="r" rtl="0">
              <a:lnSpc>
                <a:spcPct val="100000"/>
              </a:lnSpc>
              <a:spcAft>
                <a:spcPts val="0"/>
              </a:spcAft>
              <a:buNone/>
              <a:defRPr sz="1300">
                <a:solidFill>
                  <a:srgbClr val="666666"/>
                </a:solidFill>
              </a:defRPr>
            </a:lvl4pPr>
            <a:lvl5pPr lvl="4" algn="r" rtl="0">
              <a:lnSpc>
                <a:spcPct val="100000"/>
              </a:lnSpc>
              <a:spcAft>
                <a:spcPts val="0"/>
              </a:spcAft>
              <a:buNone/>
              <a:defRPr sz="1300">
                <a:solidFill>
                  <a:srgbClr val="666666"/>
                </a:solidFill>
              </a:defRPr>
            </a:lvl5pPr>
            <a:lvl6pPr lvl="5" algn="r" rtl="0">
              <a:lnSpc>
                <a:spcPct val="100000"/>
              </a:lnSpc>
              <a:spcAft>
                <a:spcPts val="0"/>
              </a:spcAft>
              <a:buNone/>
              <a:defRPr sz="1300">
                <a:solidFill>
                  <a:srgbClr val="666666"/>
                </a:solidFill>
              </a:defRPr>
            </a:lvl6pPr>
            <a:lvl7pPr lvl="6" algn="r" rtl="0">
              <a:lnSpc>
                <a:spcPct val="100000"/>
              </a:lnSpc>
              <a:spcAft>
                <a:spcPts val="0"/>
              </a:spcAft>
              <a:buNone/>
              <a:defRPr sz="1300">
                <a:solidFill>
                  <a:srgbClr val="666666"/>
                </a:solidFill>
              </a:defRPr>
            </a:lvl7pPr>
            <a:lvl8pPr lvl="7" algn="r" rtl="0">
              <a:lnSpc>
                <a:spcPct val="100000"/>
              </a:lnSpc>
              <a:spcAft>
                <a:spcPts val="0"/>
              </a:spcAft>
              <a:buNone/>
              <a:defRPr sz="1300">
                <a:solidFill>
                  <a:srgbClr val="666666"/>
                </a:solidFill>
              </a:defRPr>
            </a:lvl8pPr>
            <a:lvl9pPr lvl="8" algn="r" rtl="0">
              <a:lnSpc>
                <a:spcPct val="100000"/>
              </a:lnSpc>
              <a:spcAft>
                <a:spcPts val="0"/>
              </a:spcAft>
              <a:buNone/>
              <a:defRPr sz="1300">
                <a:solidFill>
                  <a:srgbClr val="666666"/>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自訂版面配置 1">
  <p:cSld name="AUTOLAYOUT_30">
    <p:bg>
      <p:bgPr>
        <a:solidFill>
          <a:srgbClr val="FFFFFF"/>
        </a:solidFill>
        <a:effectLst/>
      </p:bgPr>
    </p:bg>
    <p:spTree>
      <p:nvGrpSpPr>
        <p:cNvPr id="1" name="Shape 109"/>
        <p:cNvGrpSpPr/>
        <p:nvPr/>
      </p:nvGrpSpPr>
      <p:grpSpPr>
        <a:xfrm>
          <a:off x="0" y="0"/>
          <a:ext cx="0" cy="0"/>
          <a:chOff x="0" y="0"/>
          <a:chExt cx="0" cy="0"/>
        </a:xfrm>
      </p:grpSpPr>
      <p:sp>
        <p:nvSpPr>
          <p:cNvPr id="110" name="Google Shape;110;g128b4b2ee11_10_2437"/>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1" name="Google Shape;111;g128b4b2ee11_10_2437"/>
          <p:cNvGrpSpPr/>
          <p:nvPr/>
        </p:nvGrpSpPr>
        <p:grpSpPr>
          <a:xfrm>
            <a:off x="13800" y="14000"/>
            <a:ext cx="12164096" cy="6829829"/>
            <a:chOff x="10350" y="10500"/>
            <a:chExt cx="9123300" cy="5122500"/>
          </a:xfrm>
        </p:grpSpPr>
        <p:sp>
          <p:nvSpPr>
            <p:cNvPr id="112" name="Google Shape;112;g128b4b2ee11_10_2437"/>
            <p:cNvSpPr/>
            <p:nvPr/>
          </p:nvSpPr>
          <p:spPr>
            <a:xfrm>
              <a:off x="10350" y="10500"/>
              <a:ext cx="9123300" cy="5122500"/>
            </a:xfrm>
            <a:prstGeom prst="rect">
              <a:avLst/>
            </a:prstGeom>
            <a:solidFill>
              <a:schemeClr val="dk1"/>
            </a:solidFill>
            <a:ln w="19050" cap="flat" cmpd="sng">
              <a:solidFill>
                <a:schemeClr val="lt1"/>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g128b4b2ee11_10_2437"/>
            <p:cNvSpPr/>
            <p:nvPr/>
          </p:nvSpPr>
          <p:spPr>
            <a:xfrm>
              <a:off x="181125" y="181125"/>
              <a:ext cx="8795400" cy="47811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14" name="Google Shape;114;g128b4b2ee11_10_2437"/>
          <p:cNvSpPr txBox="1">
            <a:spLocks noGrp="1"/>
          </p:cNvSpPr>
          <p:nvPr>
            <p:ph type="title"/>
          </p:nvPr>
        </p:nvSpPr>
        <p:spPr>
          <a:xfrm>
            <a:off x="1082200" y="1118833"/>
            <a:ext cx="10027500" cy="2955900"/>
          </a:xfrm>
          <a:prstGeom prst="rect">
            <a:avLst/>
          </a:prstGeom>
          <a:noFill/>
        </p:spPr>
        <p:txBody>
          <a:bodyPr spcFirstLastPara="1" wrap="square" lIns="121900" tIns="121900" rIns="121900" bIns="121900" anchor="t" anchorCtr="0">
            <a:normAutofit/>
          </a:bodyPr>
          <a:lstStyle>
            <a:lvl1pPr lvl="0" algn="l">
              <a:lnSpc>
                <a:spcPct val="100000"/>
              </a:lnSpc>
              <a:spcBef>
                <a:spcPts val="0"/>
              </a:spcBef>
              <a:spcAft>
                <a:spcPts val="0"/>
              </a:spcAft>
              <a:buClr>
                <a:schemeClr val="dk1"/>
              </a:buClr>
              <a:buSzPts val="6400"/>
              <a:buNone/>
              <a:defRPr sz="6400">
                <a:solidFill>
                  <a:schemeClr val="dk1"/>
                </a:solidFill>
              </a:defRPr>
            </a:lvl1pPr>
            <a:lvl2pPr lvl="1" algn="l">
              <a:lnSpc>
                <a:spcPct val="100000"/>
              </a:lnSpc>
              <a:spcBef>
                <a:spcPts val="0"/>
              </a:spcBef>
              <a:spcAft>
                <a:spcPts val="0"/>
              </a:spcAft>
              <a:buClr>
                <a:schemeClr val="dk1"/>
              </a:buClr>
              <a:buSzPts val="6400"/>
              <a:buNone/>
              <a:defRPr sz="6400">
                <a:solidFill>
                  <a:schemeClr val="dk1"/>
                </a:solidFill>
              </a:defRPr>
            </a:lvl2pPr>
            <a:lvl3pPr lvl="2" algn="l">
              <a:lnSpc>
                <a:spcPct val="100000"/>
              </a:lnSpc>
              <a:spcBef>
                <a:spcPts val="0"/>
              </a:spcBef>
              <a:spcAft>
                <a:spcPts val="0"/>
              </a:spcAft>
              <a:buClr>
                <a:schemeClr val="dk1"/>
              </a:buClr>
              <a:buSzPts val="6400"/>
              <a:buNone/>
              <a:defRPr sz="6400">
                <a:solidFill>
                  <a:schemeClr val="dk1"/>
                </a:solidFill>
              </a:defRPr>
            </a:lvl3pPr>
            <a:lvl4pPr lvl="3" algn="l">
              <a:lnSpc>
                <a:spcPct val="100000"/>
              </a:lnSpc>
              <a:spcBef>
                <a:spcPts val="0"/>
              </a:spcBef>
              <a:spcAft>
                <a:spcPts val="0"/>
              </a:spcAft>
              <a:buClr>
                <a:schemeClr val="dk1"/>
              </a:buClr>
              <a:buSzPts val="6400"/>
              <a:buNone/>
              <a:defRPr sz="6400">
                <a:solidFill>
                  <a:schemeClr val="dk1"/>
                </a:solidFill>
              </a:defRPr>
            </a:lvl4pPr>
            <a:lvl5pPr lvl="4" algn="l">
              <a:lnSpc>
                <a:spcPct val="100000"/>
              </a:lnSpc>
              <a:spcBef>
                <a:spcPts val="0"/>
              </a:spcBef>
              <a:spcAft>
                <a:spcPts val="0"/>
              </a:spcAft>
              <a:buClr>
                <a:schemeClr val="dk1"/>
              </a:buClr>
              <a:buSzPts val="6400"/>
              <a:buNone/>
              <a:defRPr sz="6400">
                <a:solidFill>
                  <a:schemeClr val="dk1"/>
                </a:solidFill>
              </a:defRPr>
            </a:lvl5pPr>
            <a:lvl6pPr lvl="5" algn="l">
              <a:lnSpc>
                <a:spcPct val="100000"/>
              </a:lnSpc>
              <a:spcBef>
                <a:spcPts val="0"/>
              </a:spcBef>
              <a:spcAft>
                <a:spcPts val="0"/>
              </a:spcAft>
              <a:buClr>
                <a:schemeClr val="dk1"/>
              </a:buClr>
              <a:buSzPts val="6400"/>
              <a:buNone/>
              <a:defRPr sz="6400">
                <a:solidFill>
                  <a:schemeClr val="dk1"/>
                </a:solidFill>
              </a:defRPr>
            </a:lvl6pPr>
            <a:lvl7pPr lvl="6" algn="l">
              <a:lnSpc>
                <a:spcPct val="100000"/>
              </a:lnSpc>
              <a:spcBef>
                <a:spcPts val="0"/>
              </a:spcBef>
              <a:spcAft>
                <a:spcPts val="0"/>
              </a:spcAft>
              <a:buClr>
                <a:schemeClr val="dk1"/>
              </a:buClr>
              <a:buSzPts val="6400"/>
              <a:buNone/>
              <a:defRPr sz="6400">
                <a:solidFill>
                  <a:schemeClr val="dk1"/>
                </a:solidFill>
              </a:defRPr>
            </a:lvl7pPr>
            <a:lvl8pPr lvl="7" algn="l">
              <a:lnSpc>
                <a:spcPct val="100000"/>
              </a:lnSpc>
              <a:spcBef>
                <a:spcPts val="0"/>
              </a:spcBef>
              <a:spcAft>
                <a:spcPts val="0"/>
              </a:spcAft>
              <a:buClr>
                <a:schemeClr val="dk1"/>
              </a:buClr>
              <a:buSzPts val="6400"/>
              <a:buNone/>
              <a:defRPr sz="6400">
                <a:solidFill>
                  <a:schemeClr val="dk1"/>
                </a:solidFill>
              </a:defRPr>
            </a:lvl8pPr>
            <a:lvl9pPr lvl="8" algn="l">
              <a:lnSpc>
                <a:spcPct val="100000"/>
              </a:lnSpc>
              <a:spcBef>
                <a:spcPts val="0"/>
              </a:spcBef>
              <a:spcAft>
                <a:spcPts val="0"/>
              </a:spcAft>
              <a:buClr>
                <a:schemeClr val="dk1"/>
              </a:buClr>
              <a:buSzPts val="6400"/>
              <a:buNone/>
              <a:defRPr sz="6400">
                <a:solidFill>
                  <a:schemeClr val="dk1"/>
                </a:solidFill>
              </a:defRPr>
            </a:lvl9pPr>
          </a:lstStyle>
          <a:p>
            <a:endParaRPr/>
          </a:p>
        </p:txBody>
      </p:sp>
      <p:sp>
        <p:nvSpPr>
          <p:cNvPr id="115" name="Google Shape;115;g128b4b2ee11_10_2437"/>
          <p:cNvSpPr txBox="1">
            <a:spLocks noGrp="1"/>
          </p:cNvSpPr>
          <p:nvPr>
            <p:ph type="body" idx="1"/>
          </p:nvPr>
        </p:nvSpPr>
        <p:spPr>
          <a:xfrm>
            <a:off x="1082200" y="4364800"/>
            <a:ext cx="4802100" cy="1583100"/>
          </a:xfrm>
          <a:prstGeom prst="rect">
            <a:avLst/>
          </a:prstGeom>
          <a:noFill/>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chemeClr val="dk2"/>
              </a:buClr>
              <a:buSzPts val="2100"/>
              <a:buChar char="●"/>
              <a:defRPr sz="2100">
                <a:solidFill>
                  <a:schemeClr val="dk2"/>
                </a:solidFill>
              </a:defRPr>
            </a:lvl1pPr>
            <a:lvl2pPr marL="914400" lvl="1" indent="-349250" algn="l">
              <a:lnSpc>
                <a:spcPct val="115000"/>
              </a:lnSpc>
              <a:spcBef>
                <a:spcPts val="0"/>
              </a:spcBef>
              <a:spcAft>
                <a:spcPts val="0"/>
              </a:spcAft>
              <a:buClr>
                <a:schemeClr val="dk2"/>
              </a:buClr>
              <a:buSzPts val="1900"/>
              <a:buChar char="○"/>
              <a:defRPr sz="1900">
                <a:solidFill>
                  <a:schemeClr val="dk2"/>
                </a:solidFill>
              </a:defRPr>
            </a:lvl2pPr>
            <a:lvl3pPr marL="1371600" lvl="2" indent="-349250" algn="l">
              <a:lnSpc>
                <a:spcPct val="115000"/>
              </a:lnSpc>
              <a:spcBef>
                <a:spcPts val="0"/>
              </a:spcBef>
              <a:spcAft>
                <a:spcPts val="0"/>
              </a:spcAft>
              <a:buClr>
                <a:schemeClr val="dk2"/>
              </a:buClr>
              <a:buSzPts val="1900"/>
              <a:buChar char="■"/>
              <a:defRPr sz="1900">
                <a:solidFill>
                  <a:schemeClr val="dk2"/>
                </a:solidFill>
              </a:defRPr>
            </a:lvl3pPr>
            <a:lvl4pPr marL="1828800" lvl="3" indent="-349250" algn="l">
              <a:lnSpc>
                <a:spcPct val="115000"/>
              </a:lnSpc>
              <a:spcBef>
                <a:spcPts val="0"/>
              </a:spcBef>
              <a:spcAft>
                <a:spcPts val="0"/>
              </a:spcAft>
              <a:buClr>
                <a:schemeClr val="dk2"/>
              </a:buClr>
              <a:buSzPts val="1900"/>
              <a:buChar char="●"/>
              <a:defRPr sz="1900">
                <a:solidFill>
                  <a:schemeClr val="dk2"/>
                </a:solidFill>
              </a:defRPr>
            </a:lvl4pPr>
            <a:lvl5pPr marL="2286000" lvl="4" indent="-349250" algn="l">
              <a:lnSpc>
                <a:spcPct val="115000"/>
              </a:lnSpc>
              <a:spcBef>
                <a:spcPts val="0"/>
              </a:spcBef>
              <a:spcAft>
                <a:spcPts val="0"/>
              </a:spcAft>
              <a:buClr>
                <a:schemeClr val="dk2"/>
              </a:buClr>
              <a:buSzPts val="1900"/>
              <a:buChar char="○"/>
              <a:defRPr sz="1900">
                <a:solidFill>
                  <a:schemeClr val="dk2"/>
                </a:solidFill>
              </a:defRPr>
            </a:lvl5pPr>
            <a:lvl6pPr marL="2743200" lvl="5" indent="-349250" algn="l">
              <a:lnSpc>
                <a:spcPct val="115000"/>
              </a:lnSpc>
              <a:spcBef>
                <a:spcPts val="0"/>
              </a:spcBef>
              <a:spcAft>
                <a:spcPts val="0"/>
              </a:spcAft>
              <a:buClr>
                <a:schemeClr val="dk2"/>
              </a:buClr>
              <a:buSzPts val="1900"/>
              <a:buChar char="■"/>
              <a:defRPr sz="1900">
                <a:solidFill>
                  <a:schemeClr val="dk2"/>
                </a:solidFill>
              </a:defRPr>
            </a:lvl6pPr>
            <a:lvl7pPr marL="3200400" lvl="6" indent="-349250" algn="l">
              <a:lnSpc>
                <a:spcPct val="115000"/>
              </a:lnSpc>
              <a:spcBef>
                <a:spcPts val="0"/>
              </a:spcBef>
              <a:spcAft>
                <a:spcPts val="0"/>
              </a:spcAft>
              <a:buClr>
                <a:schemeClr val="dk2"/>
              </a:buClr>
              <a:buSzPts val="1900"/>
              <a:buChar char="●"/>
              <a:defRPr sz="1900">
                <a:solidFill>
                  <a:schemeClr val="dk2"/>
                </a:solidFill>
              </a:defRPr>
            </a:lvl7pPr>
            <a:lvl8pPr marL="3657600" lvl="7" indent="-349250" algn="l">
              <a:lnSpc>
                <a:spcPct val="115000"/>
              </a:lnSpc>
              <a:spcBef>
                <a:spcPts val="0"/>
              </a:spcBef>
              <a:spcAft>
                <a:spcPts val="0"/>
              </a:spcAft>
              <a:buClr>
                <a:schemeClr val="dk2"/>
              </a:buClr>
              <a:buSzPts val="1900"/>
              <a:buChar char="○"/>
              <a:defRPr sz="1900">
                <a:solidFill>
                  <a:schemeClr val="dk2"/>
                </a:solidFill>
              </a:defRPr>
            </a:lvl8pPr>
            <a:lvl9pPr marL="4114800" lvl="8" indent="-349250" algn="l">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16" name="Google Shape;116;g128b4b2ee11_10_2437"/>
          <p:cNvSpPr txBox="1">
            <a:spLocks noGrp="1"/>
          </p:cNvSpPr>
          <p:nvPr>
            <p:ph type="body" idx="2"/>
          </p:nvPr>
        </p:nvSpPr>
        <p:spPr>
          <a:xfrm>
            <a:off x="6307767" y="4364800"/>
            <a:ext cx="4802100" cy="1583100"/>
          </a:xfrm>
          <a:prstGeom prst="rect">
            <a:avLst/>
          </a:prstGeom>
          <a:noFill/>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chemeClr val="dk2"/>
              </a:buClr>
              <a:buSzPts val="2100"/>
              <a:buChar char="●"/>
              <a:defRPr sz="2100">
                <a:solidFill>
                  <a:schemeClr val="dk2"/>
                </a:solidFill>
              </a:defRPr>
            </a:lvl1pPr>
            <a:lvl2pPr marL="914400" lvl="1" indent="-349250" algn="l">
              <a:lnSpc>
                <a:spcPct val="115000"/>
              </a:lnSpc>
              <a:spcBef>
                <a:spcPts val="0"/>
              </a:spcBef>
              <a:spcAft>
                <a:spcPts val="0"/>
              </a:spcAft>
              <a:buClr>
                <a:schemeClr val="dk2"/>
              </a:buClr>
              <a:buSzPts val="1900"/>
              <a:buChar char="○"/>
              <a:defRPr sz="1900">
                <a:solidFill>
                  <a:schemeClr val="dk2"/>
                </a:solidFill>
              </a:defRPr>
            </a:lvl2pPr>
            <a:lvl3pPr marL="1371600" lvl="2" indent="-349250" algn="l">
              <a:lnSpc>
                <a:spcPct val="115000"/>
              </a:lnSpc>
              <a:spcBef>
                <a:spcPts val="0"/>
              </a:spcBef>
              <a:spcAft>
                <a:spcPts val="0"/>
              </a:spcAft>
              <a:buClr>
                <a:schemeClr val="dk2"/>
              </a:buClr>
              <a:buSzPts val="1900"/>
              <a:buChar char="■"/>
              <a:defRPr sz="1900">
                <a:solidFill>
                  <a:schemeClr val="dk2"/>
                </a:solidFill>
              </a:defRPr>
            </a:lvl3pPr>
            <a:lvl4pPr marL="1828800" lvl="3" indent="-349250" algn="l">
              <a:lnSpc>
                <a:spcPct val="115000"/>
              </a:lnSpc>
              <a:spcBef>
                <a:spcPts val="0"/>
              </a:spcBef>
              <a:spcAft>
                <a:spcPts val="0"/>
              </a:spcAft>
              <a:buClr>
                <a:schemeClr val="dk2"/>
              </a:buClr>
              <a:buSzPts val="1900"/>
              <a:buChar char="●"/>
              <a:defRPr sz="1900">
                <a:solidFill>
                  <a:schemeClr val="dk2"/>
                </a:solidFill>
              </a:defRPr>
            </a:lvl4pPr>
            <a:lvl5pPr marL="2286000" lvl="4" indent="-349250" algn="l">
              <a:lnSpc>
                <a:spcPct val="115000"/>
              </a:lnSpc>
              <a:spcBef>
                <a:spcPts val="0"/>
              </a:spcBef>
              <a:spcAft>
                <a:spcPts val="0"/>
              </a:spcAft>
              <a:buClr>
                <a:schemeClr val="dk2"/>
              </a:buClr>
              <a:buSzPts val="1900"/>
              <a:buChar char="○"/>
              <a:defRPr sz="1900">
                <a:solidFill>
                  <a:schemeClr val="dk2"/>
                </a:solidFill>
              </a:defRPr>
            </a:lvl5pPr>
            <a:lvl6pPr marL="2743200" lvl="5" indent="-349250" algn="l">
              <a:lnSpc>
                <a:spcPct val="115000"/>
              </a:lnSpc>
              <a:spcBef>
                <a:spcPts val="0"/>
              </a:spcBef>
              <a:spcAft>
                <a:spcPts val="0"/>
              </a:spcAft>
              <a:buClr>
                <a:schemeClr val="dk2"/>
              </a:buClr>
              <a:buSzPts val="1900"/>
              <a:buChar char="■"/>
              <a:defRPr sz="1900">
                <a:solidFill>
                  <a:schemeClr val="dk2"/>
                </a:solidFill>
              </a:defRPr>
            </a:lvl6pPr>
            <a:lvl7pPr marL="3200400" lvl="6" indent="-349250" algn="l">
              <a:lnSpc>
                <a:spcPct val="115000"/>
              </a:lnSpc>
              <a:spcBef>
                <a:spcPts val="0"/>
              </a:spcBef>
              <a:spcAft>
                <a:spcPts val="0"/>
              </a:spcAft>
              <a:buClr>
                <a:schemeClr val="dk2"/>
              </a:buClr>
              <a:buSzPts val="1900"/>
              <a:buChar char="●"/>
              <a:defRPr sz="1900">
                <a:solidFill>
                  <a:schemeClr val="dk2"/>
                </a:solidFill>
              </a:defRPr>
            </a:lvl7pPr>
            <a:lvl8pPr marL="3657600" lvl="7" indent="-349250" algn="l">
              <a:lnSpc>
                <a:spcPct val="115000"/>
              </a:lnSpc>
              <a:spcBef>
                <a:spcPts val="0"/>
              </a:spcBef>
              <a:spcAft>
                <a:spcPts val="0"/>
              </a:spcAft>
              <a:buClr>
                <a:schemeClr val="dk2"/>
              </a:buClr>
              <a:buSzPts val="1900"/>
              <a:buChar char="○"/>
              <a:defRPr sz="1900">
                <a:solidFill>
                  <a:schemeClr val="dk2"/>
                </a:solidFill>
              </a:defRPr>
            </a:lvl8pPr>
            <a:lvl9pPr marL="4114800" lvl="8" indent="-349250" algn="l">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17" name="Google Shape;117;g128b4b2ee11_10_2437"/>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rm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_693e8ac87bae3e9f">
  <p:cSld name="BLANK_693e8ac87bae3e9f">
    <p:spTree>
      <p:nvGrpSpPr>
        <p:cNvPr id="1" name="Shape 1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20"/>
        <p:cNvGrpSpPr/>
        <p:nvPr/>
      </p:nvGrpSpPr>
      <p:grpSpPr>
        <a:xfrm>
          <a:off x="0" y="0"/>
          <a:ext cx="0" cy="0"/>
          <a:chOff x="0" y="0"/>
          <a:chExt cx="0" cy="0"/>
        </a:xfrm>
      </p:grpSpPr>
      <p:sp>
        <p:nvSpPr>
          <p:cNvPr id="21" name="Google Shape;21;g128b4b2ee11_14_48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2" name="Google Shape;22;g128b4b2ee11_14_487"/>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128b4b2ee11_14_487"/>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24"/>
        <p:cNvGrpSpPr/>
        <p:nvPr/>
      </p:nvGrpSpPr>
      <p:grpSpPr>
        <a:xfrm>
          <a:off x="0" y="0"/>
          <a:ext cx="0" cy="0"/>
          <a:chOff x="0" y="0"/>
          <a:chExt cx="0" cy="0"/>
        </a:xfrm>
      </p:grpSpPr>
      <p:sp>
        <p:nvSpPr>
          <p:cNvPr id="25" name="Google Shape;25;g128b4b2ee11_14_49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6" name="Google Shape;26;g128b4b2ee11_14_491"/>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128b4b2ee11_14_491"/>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128b4b2ee11_14_491"/>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29"/>
        <p:cNvGrpSpPr/>
        <p:nvPr/>
      </p:nvGrpSpPr>
      <p:grpSpPr>
        <a:xfrm>
          <a:off x="0" y="0"/>
          <a:ext cx="0" cy="0"/>
          <a:chOff x="0" y="0"/>
          <a:chExt cx="0" cy="0"/>
        </a:xfrm>
      </p:grpSpPr>
      <p:sp>
        <p:nvSpPr>
          <p:cNvPr id="30" name="Google Shape;30;g128b4b2ee11_14_49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1" name="Google Shape;31;g128b4b2ee11_14_49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32"/>
        <p:cNvGrpSpPr/>
        <p:nvPr/>
      </p:nvGrpSpPr>
      <p:grpSpPr>
        <a:xfrm>
          <a:off x="0" y="0"/>
          <a:ext cx="0" cy="0"/>
          <a:chOff x="0" y="0"/>
          <a:chExt cx="0" cy="0"/>
        </a:xfrm>
      </p:grpSpPr>
      <p:sp>
        <p:nvSpPr>
          <p:cNvPr id="33" name="Google Shape;33;g128b4b2ee11_14_49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128b4b2ee11_14_499"/>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128b4b2ee11_14_49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g128b4b2ee11_14_503"/>
          <p:cNvSpPr txBox="1">
            <a:spLocks noGrp="1"/>
          </p:cNvSpPr>
          <p:nvPr>
            <p:ph type="title"/>
          </p:nvPr>
        </p:nvSpPr>
        <p:spPr>
          <a:xfrm>
            <a:off x="653667" y="701800"/>
            <a:ext cx="83028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38" name="Google Shape;38;g128b4b2ee11_14_503"/>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28b4b2ee11_14_506"/>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1" name="Google Shape;41;g128b4b2ee11_14_506"/>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g128b4b2ee11_14_506"/>
          <p:cNvSpPr txBox="1">
            <a:spLocks noGrp="1"/>
          </p:cNvSpPr>
          <p:nvPr>
            <p:ph type="title"/>
          </p:nvPr>
        </p:nvSpPr>
        <p:spPr>
          <a:xfrm>
            <a:off x="354000" y="1441867"/>
            <a:ext cx="5393700" cy="22803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3" name="Google Shape;43;g128b4b2ee11_14_506"/>
          <p:cNvSpPr txBox="1">
            <a:spLocks noGrp="1"/>
          </p:cNvSpPr>
          <p:nvPr>
            <p:ph type="subTitle" idx="1"/>
          </p:nvPr>
        </p:nvSpPr>
        <p:spPr>
          <a:xfrm>
            <a:off x="354000" y="379360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4" name="Google Shape;44;g128b4b2ee11_14_506"/>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45" name="Google Shape;45;g128b4b2ee11_14_50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6"/>
        <p:cNvGrpSpPr/>
        <p:nvPr/>
      </p:nvGrpSpPr>
      <p:grpSpPr>
        <a:xfrm>
          <a:off x="0" y="0"/>
          <a:ext cx="0" cy="0"/>
          <a:chOff x="0" y="0"/>
          <a:chExt cx="0" cy="0"/>
        </a:xfrm>
      </p:grpSpPr>
      <p:sp>
        <p:nvSpPr>
          <p:cNvPr id="47" name="Google Shape;47;g128b4b2ee11_14_513"/>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stStyle>
          <a:p>
            <a:endParaRPr/>
          </a:p>
        </p:txBody>
      </p:sp>
      <p:sp>
        <p:nvSpPr>
          <p:cNvPr id="48" name="Google Shape;48;g128b4b2ee11_14_513"/>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g128b4b2ee11_14_47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1pPr>
            <a:lvl2pPr lvl="1">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2pPr>
            <a:lvl3pPr lvl="2">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3pPr>
            <a:lvl4pPr lvl="3">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4pPr>
            <a:lvl5pPr lvl="4">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5pPr>
            <a:lvl6pPr lvl="5">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6pPr>
            <a:lvl7pPr lvl="6">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7pPr>
            <a:lvl8pPr lvl="7">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8pPr>
            <a:lvl9pPr lvl="8">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9pPr>
          </a:lstStyle>
          <a:p>
            <a:endParaRPr/>
          </a:p>
        </p:txBody>
      </p:sp>
      <p:sp>
        <p:nvSpPr>
          <p:cNvPr id="7" name="Google Shape;7;g128b4b2ee11_14_47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accent3"/>
              </a:buClr>
              <a:buSzPts val="2400"/>
              <a:buFont typeface="Average"/>
              <a:buChar char="●"/>
              <a:defRPr sz="2400">
                <a:solidFill>
                  <a:schemeClr val="accent3"/>
                </a:solidFill>
                <a:latin typeface="Average"/>
                <a:ea typeface="Average"/>
                <a:cs typeface="Average"/>
                <a:sym typeface="Average"/>
              </a:defRPr>
            </a:lvl1pPr>
            <a:lvl2pPr marL="914400" lvl="1" indent="-34925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2pPr>
            <a:lvl3pPr marL="1371600" lvl="2" indent="-34925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3pPr>
            <a:lvl4pPr marL="1828800" lvl="3" indent="-34925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4pPr>
            <a:lvl5pPr marL="2286000" lvl="4" indent="-34925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5pPr>
            <a:lvl6pPr marL="2743200" lvl="5" indent="-34925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6pPr>
            <a:lvl7pPr marL="3200400" lvl="6" indent="-34925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7pPr>
            <a:lvl8pPr marL="3657600" lvl="7" indent="-34925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8pPr>
            <a:lvl9pPr marL="4114800" lvl="8" indent="-34925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9pPr>
          </a:lstStyle>
          <a:p>
            <a:endParaRPr/>
          </a:p>
        </p:txBody>
      </p:sp>
      <p:sp>
        <p:nvSpPr>
          <p:cNvPr id="8" name="Google Shape;8;g128b4b2ee11_14_472"/>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accent3"/>
                </a:solidFill>
                <a:latin typeface="Average"/>
                <a:ea typeface="Average"/>
                <a:cs typeface="Average"/>
                <a:sym typeface="Average"/>
              </a:defRPr>
            </a:lvl1pPr>
            <a:lvl2pPr lvl="1" algn="r">
              <a:buNone/>
              <a:defRPr sz="1300">
                <a:solidFill>
                  <a:schemeClr val="accent3"/>
                </a:solidFill>
                <a:latin typeface="Average"/>
                <a:ea typeface="Average"/>
                <a:cs typeface="Average"/>
                <a:sym typeface="Average"/>
              </a:defRPr>
            </a:lvl2pPr>
            <a:lvl3pPr lvl="2" algn="r">
              <a:buNone/>
              <a:defRPr sz="1300">
                <a:solidFill>
                  <a:schemeClr val="accent3"/>
                </a:solidFill>
                <a:latin typeface="Average"/>
                <a:ea typeface="Average"/>
                <a:cs typeface="Average"/>
                <a:sym typeface="Average"/>
              </a:defRPr>
            </a:lvl3pPr>
            <a:lvl4pPr lvl="3" algn="r">
              <a:buNone/>
              <a:defRPr sz="1300">
                <a:solidFill>
                  <a:schemeClr val="accent3"/>
                </a:solidFill>
                <a:latin typeface="Average"/>
                <a:ea typeface="Average"/>
                <a:cs typeface="Average"/>
                <a:sym typeface="Average"/>
              </a:defRPr>
            </a:lvl4pPr>
            <a:lvl5pPr lvl="4" algn="r">
              <a:buNone/>
              <a:defRPr sz="1300">
                <a:solidFill>
                  <a:schemeClr val="accent3"/>
                </a:solidFill>
                <a:latin typeface="Average"/>
                <a:ea typeface="Average"/>
                <a:cs typeface="Average"/>
                <a:sym typeface="Average"/>
              </a:defRPr>
            </a:lvl5pPr>
            <a:lvl6pPr lvl="5" algn="r">
              <a:buNone/>
              <a:defRPr sz="1300">
                <a:solidFill>
                  <a:schemeClr val="accent3"/>
                </a:solidFill>
                <a:latin typeface="Average"/>
                <a:ea typeface="Average"/>
                <a:cs typeface="Average"/>
                <a:sym typeface="Average"/>
              </a:defRPr>
            </a:lvl6pPr>
            <a:lvl7pPr lvl="6" algn="r">
              <a:buNone/>
              <a:defRPr sz="1300">
                <a:solidFill>
                  <a:schemeClr val="accent3"/>
                </a:solidFill>
                <a:latin typeface="Average"/>
                <a:ea typeface="Average"/>
                <a:cs typeface="Average"/>
                <a:sym typeface="Average"/>
              </a:defRPr>
            </a:lvl7pPr>
            <a:lvl8pPr lvl="7" algn="r">
              <a:buNone/>
              <a:defRPr sz="1300">
                <a:solidFill>
                  <a:schemeClr val="accent3"/>
                </a:solidFill>
                <a:latin typeface="Average"/>
                <a:ea typeface="Average"/>
                <a:cs typeface="Average"/>
                <a:sym typeface="Average"/>
              </a:defRPr>
            </a:lvl8pPr>
            <a:lvl9pPr lvl="8" algn="r">
              <a:buNone/>
              <a:defRPr sz="13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2"/>
        <p:cNvGrpSpPr/>
        <p:nvPr/>
      </p:nvGrpSpPr>
      <p:grpSpPr>
        <a:xfrm>
          <a:off x="0" y="0"/>
          <a:ext cx="0" cy="0"/>
          <a:chOff x="0" y="0"/>
          <a:chExt cx="0" cy="0"/>
        </a:xfrm>
      </p:grpSpPr>
      <p:sp>
        <p:nvSpPr>
          <p:cNvPr id="123" name="Google Shape;123;p1"/>
          <p:cNvSpPr txBox="1">
            <a:spLocks noGrp="1"/>
          </p:cNvSpPr>
          <p:nvPr>
            <p:ph type="ctrTitle"/>
          </p:nvPr>
        </p:nvSpPr>
        <p:spPr>
          <a:xfrm>
            <a:off x="895010" y="1321067"/>
            <a:ext cx="10401900" cy="2306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Global issue:</a:t>
            </a:r>
            <a:endParaRPr/>
          </a:p>
          <a:p>
            <a:pPr marL="0" lvl="0" indent="0" algn="ctr" rtl="0">
              <a:lnSpc>
                <a:spcPct val="90000"/>
              </a:lnSpc>
              <a:spcBef>
                <a:spcPts val="0"/>
              </a:spcBef>
              <a:spcAft>
                <a:spcPts val="0"/>
              </a:spcAft>
              <a:buClr>
                <a:schemeClr val="dk1"/>
              </a:buClr>
              <a:buSzPts val="6000"/>
              <a:buFont typeface="Calibri"/>
              <a:buNone/>
            </a:pPr>
            <a:r>
              <a:rPr lang="en-US"/>
              <a:t>Air pollution in Taiwan</a:t>
            </a:r>
            <a:endParaRPr/>
          </a:p>
        </p:txBody>
      </p:sp>
      <p:sp>
        <p:nvSpPr>
          <p:cNvPr id="124" name="Google Shape;124;p1"/>
          <p:cNvSpPr txBox="1">
            <a:spLocks noGrp="1"/>
          </p:cNvSpPr>
          <p:nvPr>
            <p:ph type="subTitle" idx="1"/>
          </p:nvPr>
        </p:nvSpPr>
        <p:spPr>
          <a:xfrm>
            <a:off x="14433667" y="1066692"/>
            <a:ext cx="5673900" cy="927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0"/>
        <p:cNvGrpSpPr/>
        <p:nvPr/>
      </p:nvGrpSpPr>
      <p:grpSpPr>
        <a:xfrm>
          <a:off x="0" y="0"/>
          <a:ext cx="0" cy="0"/>
          <a:chOff x="0" y="0"/>
          <a:chExt cx="0" cy="0"/>
        </a:xfrm>
      </p:grpSpPr>
      <p:sp>
        <p:nvSpPr>
          <p:cNvPr id="191" name="Google Shape;191;g128b4b2ee11_0_331"/>
          <p:cNvSpPr txBox="1">
            <a:spLocks noGrp="1"/>
          </p:cNvSpPr>
          <p:nvPr>
            <p:ph type="title"/>
          </p:nvPr>
        </p:nvSpPr>
        <p:spPr>
          <a:xfrm>
            <a:off x="1082200" y="1118833"/>
            <a:ext cx="10027500" cy="2955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0">
                <a:solidFill>
                  <a:srgbClr val="202122"/>
                </a:solidFill>
              </a:rPr>
              <a:t>The impact of worsening air pollution in the Taiwan</a:t>
            </a:r>
            <a:endParaRPr b="0">
              <a:solidFill>
                <a:srgbClr val="202122"/>
              </a:solidFill>
            </a:endParaRPr>
          </a:p>
          <a:p>
            <a:pPr marL="0" lvl="0" indent="0" algn="l" rtl="0">
              <a:spcBef>
                <a:spcPts val="0"/>
              </a:spcBef>
              <a:spcAft>
                <a:spcPts val="0"/>
              </a:spcAft>
              <a:buNone/>
            </a:pPr>
            <a:endParaRPr>
              <a:solidFill>
                <a:srgbClr val="202122"/>
              </a:solidFill>
            </a:endParaRPr>
          </a:p>
        </p:txBody>
      </p:sp>
      <p:sp>
        <p:nvSpPr>
          <p:cNvPr id="192" name="Google Shape;192;g128b4b2ee11_0_331"/>
          <p:cNvSpPr txBox="1">
            <a:spLocks noGrp="1"/>
          </p:cNvSpPr>
          <p:nvPr>
            <p:ph type="body" idx="1"/>
          </p:nvPr>
        </p:nvSpPr>
        <p:spPr>
          <a:xfrm>
            <a:off x="1082200" y="4364800"/>
            <a:ext cx="4802100" cy="1583100"/>
          </a:xfrm>
          <a:prstGeom prst="rect">
            <a:avLst/>
          </a:prstGeom>
        </p:spPr>
        <p:txBody>
          <a:bodyPr spcFirstLastPara="1" wrap="square" lIns="121900" tIns="121900" rIns="121900" bIns="121900" anchor="t" anchorCtr="0">
            <a:noAutofit/>
          </a:bodyPr>
          <a:lstStyle/>
          <a:p>
            <a:pPr marL="457200" lvl="0" indent="-361950" algn="l" rtl="0">
              <a:spcBef>
                <a:spcPts val="0"/>
              </a:spcBef>
              <a:spcAft>
                <a:spcPts val="0"/>
              </a:spcAft>
              <a:buSzPts val="2100"/>
              <a:buChar char="●"/>
            </a:pPr>
            <a:r>
              <a:rPr lang="en-US"/>
              <a:t>Improvement of industrial pollution sources</a:t>
            </a:r>
            <a:endParaRPr/>
          </a:p>
          <a:p>
            <a:pPr marL="457200" lvl="0" indent="-361950" algn="l" rtl="0">
              <a:spcBef>
                <a:spcPts val="0"/>
              </a:spcBef>
              <a:spcAft>
                <a:spcPts val="0"/>
              </a:spcAft>
              <a:buSzPts val="2100"/>
              <a:buChar char="●"/>
            </a:pPr>
            <a:r>
              <a:rPr lang="en-US"/>
              <a:t>Improvement of mobile pollution sources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6"/>
        <p:cNvGrpSpPr/>
        <p:nvPr/>
      </p:nvGrpSpPr>
      <p:grpSpPr>
        <a:xfrm>
          <a:off x="0" y="0"/>
          <a:ext cx="0" cy="0"/>
          <a:chOff x="0" y="0"/>
          <a:chExt cx="0" cy="0"/>
        </a:xfrm>
      </p:grpSpPr>
      <p:sp>
        <p:nvSpPr>
          <p:cNvPr id="197" name="Google Shape;197;g128b4b2ee11_10_2446"/>
          <p:cNvSpPr txBox="1">
            <a:spLocks noGrp="1"/>
          </p:cNvSpPr>
          <p:nvPr>
            <p:ph type="title"/>
          </p:nvPr>
        </p:nvSpPr>
        <p:spPr>
          <a:xfrm>
            <a:off x="405300" y="413867"/>
            <a:ext cx="5734500" cy="1427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700" b="0">
                <a:solidFill>
                  <a:srgbClr val="202122"/>
                </a:solidFill>
              </a:rPr>
              <a:t>The impact of worsening air pollution in the Taiwan</a:t>
            </a:r>
            <a:endParaRPr/>
          </a:p>
        </p:txBody>
      </p:sp>
      <p:sp>
        <p:nvSpPr>
          <p:cNvPr id="198" name="Google Shape;198;g128b4b2ee11_10_2446"/>
          <p:cNvSpPr txBox="1">
            <a:spLocks noGrp="1"/>
          </p:cNvSpPr>
          <p:nvPr>
            <p:ph type="body" idx="2"/>
          </p:nvPr>
        </p:nvSpPr>
        <p:spPr>
          <a:xfrm>
            <a:off x="405300" y="3155833"/>
            <a:ext cx="5734500" cy="2689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688"/>
              <a:buNone/>
            </a:pPr>
            <a:r>
              <a:rPr lang="en-US" sz="2173"/>
              <a:t>Promote the use of low-pollution clean fuels, the de-service of old high-pollution generator sets, the assembly of air pollution control equipment for natural gas engines, the improvement of the efficiency of air pollution prevention and control of generator sets, and the reduction of load in poor seasons.</a:t>
            </a:r>
            <a:endParaRPr sz="2173"/>
          </a:p>
          <a:p>
            <a:pPr marL="0" lvl="0" indent="0" algn="l" rtl="0">
              <a:spcBef>
                <a:spcPts val="2100"/>
              </a:spcBef>
              <a:spcAft>
                <a:spcPts val="2100"/>
              </a:spcAft>
              <a:buSzPts val="688"/>
              <a:buNone/>
            </a:pPr>
            <a:endParaRPr sz="1187"/>
          </a:p>
        </p:txBody>
      </p:sp>
      <p:sp>
        <p:nvSpPr>
          <p:cNvPr id="199" name="Google Shape;199;g128b4b2ee11_10_2446"/>
          <p:cNvSpPr txBox="1">
            <a:spLocks noGrp="1"/>
          </p:cNvSpPr>
          <p:nvPr>
            <p:ph type="subTitle" idx="1"/>
          </p:nvPr>
        </p:nvSpPr>
        <p:spPr>
          <a:xfrm>
            <a:off x="405300" y="1943067"/>
            <a:ext cx="5734500" cy="764100"/>
          </a:xfrm>
          <a:prstGeom prst="rect">
            <a:avLst/>
          </a:prstGeom>
        </p:spPr>
        <p:txBody>
          <a:bodyPr spcFirstLastPara="1" wrap="square" lIns="121900" tIns="121900" rIns="121900" bIns="121900" anchor="t" anchorCtr="0">
            <a:normAutofit/>
          </a:bodyPr>
          <a:lstStyle/>
          <a:p>
            <a:pPr marL="0" lvl="0" indent="0" algn="l" rtl="0">
              <a:lnSpc>
                <a:spcPct val="115000"/>
              </a:lnSpc>
              <a:spcBef>
                <a:spcPts val="0"/>
              </a:spcBef>
              <a:spcAft>
                <a:spcPts val="2100"/>
              </a:spcAft>
              <a:buNone/>
            </a:pPr>
            <a:r>
              <a:rPr lang="en-US">
                <a:solidFill>
                  <a:schemeClr val="dk2"/>
                </a:solidFill>
              </a:rPr>
              <a:t>Improvement of industrial pollution sources</a:t>
            </a:r>
            <a:endParaRPr/>
          </a:p>
        </p:txBody>
      </p:sp>
      <p:pic>
        <p:nvPicPr>
          <p:cNvPr id="200" name="Google Shape;200;g128b4b2ee11_10_2446"/>
          <p:cNvPicPr preferRelativeResize="0"/>
          <p:nvPr/>
        </p:nvPicPr>
        <p:blipFill>
          <a:blip r:embed="rId3">
            <a:alphaModFix/>
          </a:blip>
          <a:stretch>
            <a:fillRect/>
          </a:stretch>
        </p:blipFill>
        <p:spPr>
          <a:xfrm>
            <a:off x="6357275" y="581300"/>
            <a:ext cx="5239349" cy="5695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4"/>
        <p:cNvGrpSpPr/>
        <p:nvPr/>
      </p:nvGrpSpPr>
      <p:grpSpPr>
        <a:xfrm>
          <a:off x="0" y="0"/>
          <a:ext cx="0" cy="0"/>
          <a:chOff x="0" y="0"/>
          <a:chExt cx="0" cy="0"/>
        </a:xfrm>
      </p:grpSpPr>
      <p:sp>
        <p:nvSpPr>
          <p:cNvPr id="205" name="Google Shape;205;g128b4b2ee11_10_2461"/>
          <p:cNvSpPr txBox="1">
            <a:spLocks noGrp="1"/>
          </p:cNvSpPr>
          <p:nvPr>
            <p:ph type="title"/>
          </p:nvPr>
        </p:nvSpPr>
        <p:spPr>
          <a:xfrm>
            <a:off x="405300" y="413867"/>
            <a:ext cx="5734500" cy="1427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700" b="0">
                <a:solidFill>
                  <a:srgbClr val="202122"/>
                </a:solidFill>
              </a:rPr>
              <a:t>The impact of worsening air pollution in the Taiwan</a:t>
            </a:r>
            <a:endParaRPr/>
          </a:p>
        </p:txBody>
      </p:sp>
      <p:sp>
        <p:nvSpPr>
          <p:cNvPr id="206" name="Google Shape;206;g128b4b2ee11_10_2461"/>
          <p:cNvSpPr txBox="1">
            <a:spLocks noGrp="1"/>
          </p:cNvSpPr>
          <p:nvPr>
            <p:ph type="body" idx="2"/>
          </p:nvPr>
        </p:nvSpPr>
        <p:spPr>
          <a:xfrm>
            <a:off x="405300" y="3423608"/>
            <a:ext cx="5734500" cy="26895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0"/>
              </a:spcAft>
              <a:buNone/>
            </a:pPr>
            <a:r>
              <a:rPr lang="en-US" sz="2837"/>
              <a:t>Encourage accelerated phase-out and set up a net air quality area to prohibit or restrict the use of subsidy amounts by reducing the amount of subsidies year by year.</a:t>
            </a:r>
            <a:endParaRPr sz="2837"/>
          </a:p>
          <a:p>
            <a:pPr marL="0" lvl="0" indent="0" algn="l" rtl="0">
              <a:spcBef>
                <a:spcPts val="2100"/>
              </a:spcBef>
              <a:spcAft>
                <a:spcPts val="2100"/>
              </a:spcAft>
              <a:buNone/>
            </a:pPr>
            <a:endParaRPr/>
          </a:p>
        </p:txBody>
      </p:sp>
      <p:sp>
        <p:nvSpPr>
          <p:cNvPr id="207" name="Google Shape;207;g128b4b2ee11_10_2461"/>
          <p:cNvSpPr txBox="1">
            <a:spLocks noGrp="1"/>
          </p:cNvSpPr>
          <p:nvPr>
            <p:ph type="subTitle" idx="1"/>
          </p:nvPr>
        </p:nvSpPr>
        <p:spPr>
          <a:xfrm>
            <a:off x="405300" y="1943067"/>
            <a:ext cx="5734500" cy="764100"/>
          </a:xfrm>
          <a:prstGeom prst="rect">
            <a:avLst/>
          </a:prstGeom>
        </p:spPr>
        <p:txBody>
          <a:bodyPr spcFirstLastPara="1" wrap="square" lIns="121900" tIns="121900" rIns="121900" bIns="121900" anchor="t" anchorCtr="0">
            <a:normAutofit/>
          </a:bodyPr>
          <a:lstStyle/>
          <a:p>
            <a:pPr marL="0" lvl="0" indent="0" algn="l" rtl="0">
              <a:lnSpc>
                <a:spcPct val="115000"/>
              </a:lnSpc>
              <a:spcBef>
                <a:spcPts val="0"/>
              </a:spcBef>
              <a:spcAft>
                <a:spcPts val="2100"/>
              </a:spcAft>
              <a:buNone/>
            </a:pPr>
            <a:r>
              <a:rPr lang="en-US">
                <a:solidFill>
                  <a:schemeClr val="dk2"/>
                </a:solidFill>
              </a:rPr>
              <a:t>Improvement of mobile pollution sources</a:t>
            </a:r>
            <a:endParaRPr/>
          </a:p>
        </p:txBody>
      </p:sp>
      <p:pic>
        <p:nvPicPr>
          <p:cNvPr id="208" name="Google Shape;208;g128b4b2ee11_10_2461"/>
          <p:cNvPicPr preferRelativeResize="0"/>
          <p:nvPr/>
        </p:nvPicPr>
        <p:blipFill>
          <a:blip r:embed="rId3">
            <a:alphaModFix/>
          </a:blip>
          <a:stretch>
            <a:fillRect/>
          </a:stretch>
        </p:blipFill>
        <p:spPr>
          <a:xfrm>
            <a:off x="6548850" y="413875"/>
            <a:ext cx="5312225" cy="6013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2"/>
        <p:cNvGrpSpPr/>
        <p:nvPr/>
      </p:nvGrpSpPr>
      <p:grpSpPr>
        <a:xfrm>
          <a:off x="0" y="0"/>
          <a:ext cx="0" cy="0"/>
          <a:chOff x="0" y="0"/>
          <a:chExt cx="0" cy="0"/>
        </a:xfrm>
      </p:grpSpPr>
      <p:sp>
        <p:nvSpPr>
          <p:cNvPr id="213" name="Google Shape;213;g128b4b2ee11_10_1850"/>
          <p:cNvSpPr txBox="1">
            <a:spLocks noGrp="1"/>
          </p:cNvSpPr>
          <p:nvPr>
            <p:ph type="title"/>
          </p:nvPr>
        </p:nvSpPr>
        <p:spPr>
          <a:xfrm>
            <a:off x="411700" y="1027367"/>
            <a:ext cx="3822300" cy="5004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0"/>
              <a:t>The impact of worsening air pollution on the world:</a:t>
            </a:r>
            <a:endParaRPr b="0"/>
          </a:p>
          <a:p>
            <a:pPr marL="0" lvl="0" indent="0" algn="l" rtl="0">
              <a:spcBef>
                <a:spcPts val="0"/>
              </a:spcBef>
              <a:spcAft>
                <a:spcPts val="0"/>
              </a:spcAft>
              <a:buNone/>
            </a:pPr>
            <a:endParaRPr/>
          </a:p>
        </p:txBody>
      </p:sp>
      <p:sp>
        <p:nvSpPr>
          <p:cNvPr id="214" name="Google Shape;214;g128b4b2ee11_10_1850"/>
          <p:cNvSpPr txBox="1">
            <a:spLocks noGrp="1"/>
          </p:cNvSpPr>
          <p:nvPr>
            <p:ph type="body" idx="1"/>
          </p:nvPr>
        </p:nvSpPr>
        <p:spPr>
          <a:xfrm>
            <a:off x="5363800" y="1027367"/>
            <a:ext cx="6559200" cy="5082300"/>
          </a:xfrm>
          <a:prstGeom prst="rect">
            <a:avLst/>
          </a:prstGeom>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i="1"/>
              <a:t>1,Good health and well-being</a:t>
            </a:r>
            <a:endParaRPr i="1"/>
          </a:p>
          <a:p>
            <a:pPr marL="0" lvl="0" indent="0" algn="l" rtl="0">
              <a:spcBef>
                <a:spcPts val="2100"/>
              </a:spcBef>
              <a:spcAft>
                <a:spcPts val="0"/>
              </a:spcAft>
              <a:buNone/>
            </a:pPr>
            <a:r>
              <a:rPr lang="en-US"/>
              <a:t>                                                                                                                                                                  </a:t>
            </a:r>
            <a:endParaRPr/>
          </a:p>
          <a:p>
            <a:pPr marL="0" lvl="0" indent="0" algn="l" rtl="0">
              <a:spcBef>
                <a:spcPts val="2100"/>
              </a:spcBef>
              <a:spcAft>
                <a:spcPts val="0"/>
              </a:spcAft>
              <a:buNone/>
            </a:pPr>
            <a:r>
              <a:rPr lang="en-US" i="1"/>
              <a:t>2, climate action</a:t>
            </a:r>
            <a:endParaRPr i="1"/>
          </a:p>
          <a:p>
            <a:pPr marL="0" lvl="0" indent="0" algn="l" rtl="0">
              <a:spcBef>
                <a:spcPts val="2100"/>
              </a:spcBef>
              <a:spcAft>
                <a:spcPts val="0"/>
              </a:spcAft>
              <a:buNone/>
            </a:pPr>
            <a:r>
              <a:rPr lang="en-US"/>
              <a:t>    </a:t>
            </a:r>
            <a:endParaRPr/>
          </a:p>
          <a:p>
            <a:pPr marL="0" lvl="0" indent="0" algn="l" rtl="0">
              <a:spcBef>
                <a:spcPts val="2100"/>
              </a:spcBef>
              <a:spcAft>
                <a:spcPts val="0"/>
              </a:spcAft>
              <a:buNone/>
            </a:pPr>
            <a:r>
              <a:rPr lang="en-US" i="1"/>
              <a:t>3,clean water and sanitation</a:t>
            </a:r>
            <a:endParaRPr i="1"/>
          </a:p>
          <a:p>
            <a:pPr marL="0" lvl="0" indent="0" algn="l" rtl="0">
              <a:spcBef>
                <a:spcPts val="2100"/>
              </a:spcBef>
              <a:spcAft>
                <a:spcPts val="0"/>
              </a:spcAft>
              <a:buNone/>
            </a:pPr>
            <a:r>
              <a:rPr lang="en-US"/>
              <a:t>    </a:t>
            </a:r>
            <a:endParaRPr/>
          </a:p>
          <a:p>
            <a:pPr marL="0" lvl="0" indent="0" algn="l" rtl="0">
              <a:spcBef>
                <a:spcPts val="2100"/>
              </a:spcBef>
              <a:spcAft>
                <a:spcPts val="0"/>
              </a:spcAft>
              <a:buNone/>
            </a:pPr>
            <a:r>
              <a:rPr lang="en-US" i="1"/>
              <a:t>4, affordable and clean energy</a:t>
            </a:r>
            <a:endParaRPr i="1"/>
          </a:p>
          <a:p>
            <a:pPr marL="0" lvl="0" indent="0" algn="l" rtl="0">
              <a:spcBef>
                <a:spcPts val="2100"/>
              </a:spcBef>
              <a:spcAft>
                <a:spcPts val="0"/>
              </a:spcAft>
              <a:buNone/>
            </a:pPr>
            <a:r>
              <a:rPr lang="en-US"/>
              <a:t> </a:t>
            </a:r>
            <a:endParaRPr/>
          </a:p>
          <a:p>
            <a:pPr marL="0" lvl="0" indent="0" algn="l" rtl="0">
              <a:spcBef>
                <a:spcPts val="2100"/>
              </a:spcBef>
              <a:spcAft>
                <a:spcPts val="2100"/>
              </a:spcAft>
              <a:buNone/>
            </a:pPr>
            <a:r>
              <a:rPr lang="en-US" i="1"/>
              <a:t>5,zero hunger </a:t>
            </a: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8"/>
        <p:cNvGrpSpPr/>
        <p:nvPr/>
      </p:nvGrpSpPr>
      <p:grpSpPr>
        <a:xfrm>
          <a:off x="0" y="0"/>
          <a:ext cx="0" cy="0"/>
          <a:chOff x="0" y="0"/>
          <a:chExt cx="0" cy="0"/>
        </a:xfrm>
      </p:grpSpPr>
      <p:sp>
        <p:nvSpPr>
          <p:cNvPr id="219" name="Google Shape;219;g128b4b2ee11_14_606"/>
          <p:cNvSpPr txBox="1">
            <a:spLocks noGrp="1"/>
          </p:cNvSpPr>
          <p:nvPr>
            <p:ph type="title" idx="4294967295"/>
          </p:nvPr>
        </p:nvSpPr>
        <p:spPr>
          <a:xfrm>
            <a:off x="1002700" y="1316833"/>
            <a:ext cx="5669700" cy="2121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i="1"/>
              <a:t>Good health and well-being</a:t>
            </a:r>
            <a:endParaRPr/>
          </a:p>
        </p:txBody>
      </p:sp>
      <p:sp>
        <p:nvSpPr>
          <p:cNvPr id="220" name="Google Shape;220;g128b4b2ee11_14_606"/>
          <p:cNvSpPr txBox="1">
            <a:spLocks noGrp="1"/>
          </p:cNvSpPr>
          <p:nvPr>
            <p:ph type="body" idx="4294967295"/>
          </p:nvPr>
        </p:nvSpPr>
        <p:spPr>
          <a:xfrm>
            <a:off x="1084350" y="3535300"/>
            <a:ext cx="5669700" cy="20553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US"/>
              <a:t>About 700 causes of death globally each year are related to indoor and outdoor air pollution.</a:t>
            </a:r>
            <a:endParaRPr/>
          </a:p>
        </p:txBody>
      </p:sp>
      <p:pic>
        <p:nvPicPr>
          <p:cNvPr id="221" name="Google Shape;221;g128b4b2ee11_14_606"/>
          <p:cNvPicPr preferRelativeResize="0"/>
          <p:nvPr/>
        </p:nvPicPr>
        <p:blipFill>
          <a:blip r:embed="rId3">
            <a:alphaModFix/>
          </a:blip>
          <a:stretch>
            <a:fillRect/>
          </a:stretch>
        </p:blipFill>
        <p:spPr>
          <a:xfrm>
            <a:off x="7608250" y="1384850"/>
            <a:ext cx="3903400" cy="3903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5"/>
        <p:cNvGrpSpPr/>
        <p:nvPr/>
      </p:nvGrpSpPr>
      <p:grpSpPr>
        <a:xfrm>
          <a:off x="0" y="0"/>
          <a:ext cx="0" cy="0"/>
          <a:chOff x="0" y="0"/>
          <a:chExt cx="0" cy="0"/>
        </a:xfrm>
      </p:grpSpPr>
      <p:sp>
        <p:nvSpPr>
          <p:cNvPr id="226" name="Google Shape;226;g128b4b2ee11_14_612"/>
          <p:cNvSpPr txBox="1">
            <a:spLocks noGrp="1"/>
          </p:cNvSpPr>
          <p:nvPr>
            <p:ph type="title" idx="4294967295"/>
          </p:nvPr>
        </p:nvSpPr>
        <p:spPr>
          <a:xfrm>
            <a:off x="1084350" y="1303233"/>
            <a:ext cx="5669700" cy="2121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i="1"/>
              <a:t>climate action</a:t>
            </a:r>
            <a:endParaRPr b="0" i="1"/>
          </a:p>
          <a:p>
            <a:pPr marL="0" lvl="0" indent="0" algn="l" rtl="0">
              <a:spcBef>
                <a:spcPts val="0"/>
              </a:spcBef>
              <a:spcAft>
                <a:spcPts val="0"/>
              </a:spcAft>
              <a:buNone/>
            </a:pPr>
            <a:endParaRPr/>
          </a:p>
        </p:txBody>
      </p:sp>
      <p:sp>
        <p:nvSpPr>
          <p:cNvPr id="227" name="Google Shape;227;g128b4b2ee11_14_612"/>
          <p:cNvSpPr txBox="1">
            <a:spLocks noGrp="1"/>
          </p:cNvSpPr>
          <p:nvPr>
            <p:ph type="body" idx="4294967295"/>
          </p:nvPr>
        </p:nvSpPr>
        <p:spPr>
          <a:xfrm>
            <a:off x="1084350" y="3535300"/>
            <a:ext cx="5669700" cy="20553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US"/>
              <a:t>Some pollutants can exacerbate climate deficits and accelerate Arctic warming and melting glaciers.</a:t>
            </a:r>
            <a:endParaRPr/>
          </a:p>
        </p:txBody>
      </p:sp>
      <p:pic>
        <p:nvPicPr>
          <p:cNvPr id="228" name="Google Shape;228;g128b4b2ee11_14_612"/>
          <p:cNvPicPr preferRelativeResize="0"/>
          <p:nvPr/>
        </p:nvPicPr>
        <p:blipFill>
          <a:blip r:embed="rId3">
            <a:alphaModFix/>
          </a:blip>
          <a:stretch>
            <a:fillRect/>
          </a:stretch>
        </p:blipFill>
        <p:spPr>
          <a:xfrm>
            <a:off x="7477950" y="1303225"/>
            <a:ext cx="4128950" cy="4128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2"/>
        <p:cNvGrpSpPr/>
        <p:nvPr/>
      </p:nvGrpSpPr>
      <p:grpSpPr>
        <a:xfrm>
          <a:off x="0" y="0"/>
          <a:ext cx="0" cy="0"/>
          <a:chOff x="0" y="0"/>
          <a:chExt cx="0" cy="0"/>
        </a:xfrm>
      </p:grpSpPr>
      <p:sp>
        <p:nvSpPr>
          <p:cNvPr id="233" name="Google Shape;233;g128b4b2ee11_11_704"/>
          <p:cNvSpPr txBox="1">
            <a:spLocks noGrp="1"/>
          </p:cNvSpPr>
          <p:nvPr>
            <p:ph type="title" idx="4294967295"/>
          </p:nvPr>
        </p:nvSpPr>
        <p:spPr>
          <a:xfrm>
            <a:off x="1084350" y="1303233"/>
            <a:ext cx="5669700" cy="2121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0" i="1"/>
              <a:t>clean water and sanitation</a:t>
            </a:r>
            <a:endParaRPr b="0" i="1"/>
          </a:p>
          <a:p>
            <a:pPr marL="0" lvl="0" indent="0" algn="l" rtl="0">
              <a:spcBef>
                <a:spcPts val="0"/>
              </a:spcBef>
              <a:spcAft>
                <a:spcPts val="0"/>
              </a:spcAft>
              <a:buNone/>
            </a:pPr>
            <a:endParaRPr/>
          </a:p>
        </p:txBody>
      </p:sp>
      <p:sp>
        <p:nvSpPr>
          <p:cNvPr id="234" name="Google Shape;234;g128b4b2ee11_11_704"/>
          <p:cNvSpPr txBox="1">
            <a:spLocks noGrp="1"/>
          </p:cNvSpPr>
          <p:nvPr>
            <p:ph type="body" idx="4294967295"/>
          </p:nvPr>
        </p:nvSpPr>
        <p:spPr>
          <a:xfrm>
            <a:off x="1084350" y="3535300"/>
            <a:ext cx="5669700" cy="20553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US"/>
              <a:t>Air pollution affects rainfall paths, intensity of storms and regional rainfall.</a:t>
            </a:r>
            <a:endParaRPr/>
          </a:p>
        </p:txBody>
      </p:sp>
      <p:pic>
        <p:nvPicPr>
          <p:cNvPr id="235" name="Google Shape;235;g128b4b2ee11_11_704"/>
          <p:cNvPicPr preferRelativeResize="0"/>
          <p:nvPr/>
        </p:nvPicPr>
        <p:blipFill>
          <a:blip r:embed="rId3">
            <a:alphaModFix/>
          </a:blip>
          <a:stretch>
            <a:fillRect/>
          </a:stretch>
        </p:blipFill>
        <p:spPr>
          <a:xfrm>
            <a:off x="7470325" y="1601375"/>
            <a:ext cx="3989225" cy="3989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9"/>
        <p:cNvGrpSpPr/>
        <p:nvPr/>
      </p:nvGrpSpPr>
      <p:grpSpPr>
        <a:xfrm>
          <a:off x="0" y="0"/>
          <a:ext cx="0" cy="0"/>
          <a:chOff x="0" y="0"/>
          <a:chExt cx="0" cy="0"/>
        </a:xfrm>
      </p:grpSpPr>
      <p:pic>
        <p:nvPicPr>
          <p:cNvPr id="240" name="Google Shape;240;g128b4b2ee11_11_1135"/>
          <p:cNvPicPr preferRelativeResize="0"/>
          <p:nvPr/>
        </p:nvPicPr>
        <p:blipFill rotWithShape="1">
          <a:blip r:embed="rId3">
            <a:alphaModFix/>
          </a:blip>
          <a:srcRect l="6912" r="6903"/>
          <a:stretch/>
        </p:blipFill>
        <p:spPr>
          <a:xfrm>
            <a:off x="7446983" y="1381600"/>
            <a:ext cx="3660604" cy="4208900"/>
          </a:xfrm>
          <a:prstGeom prst="rect">
            <a:avLst/>
          </a:prstGeom>
          <a:noFill/>
          <a:ln>
            <a:noFill/>
          </a:ln>
        </p:spPr>
      </p:pic>
      <p:sp>
        <p:nvSpPr>
          <p:cNvPr id="241" name="Google Shape;241;g128b4b2ee11_11_1135"/>
          <p:cNvSpPr txBox="1">
            <a:spLocks noGrp="1"/>
          </p:cNvSpPr>
          <p:nvPr>
            <p:ph type="title" idx="4294967295"/>
          </p:nvPr>
        </p:nvSpPr>
        <p:spPr>
          <a:xfrm>
            <a:off x="1084350" y="1303233"/>
            <a:ext cx="5669700" cy="2121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0" i="1"/>
              <a:t>affordable and clean energy</a:t>
            </a:r>
            <a:endParaRPr/>
          </a:p>
        </p:txBody>
      </p:sp>
      <p:sp>
        <p:nvSpPr>
          <p:cNvPr id="242" name="Google Shape;242;g128b4b2ee11_11_1135"/>
          <p:cNvSpPr txBox="1">
            <a:spLocks noGrp="1"/>
          </p:cNvSpPr>
          <p:nvPr>
            <p:ph type="body" idx="4294967295"/>
          </p:nvPr>
        </p:nvSpPr>
        <p:spPr>
          <a:xfrm>
            <a:off x="1084350" y="3535300"/>
            <a:ext cx="5669700" cy="20553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US"/>
              <a:t>Dust and smog from air pollution reduces solar energy production by up to 25%.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6"/>
        <p:cNvGrpSpPr/>
        <p:nvPr/>
      </p:nvGrpSpPr>
      <p:grpSpPr>
        <a:xfrm>
          <a:off x="0" y="0"/>
          <a:ext cx="0" cy="0"/>
          <a:chOff x="0" y="0"/>
          <a:chExt cx="0" cy="0"/>
        </a:xfrm>
      </p:grpSpPr>
      <p:sp>
        <p:nvSpPr>
          <p:cNvPr id="247" name="Google Shape;247;g128b4b2ee11_11_1239"/>
          <p:cNvSpPr txBox="1">
            <a:spLocks noGrp="1"/>
          </p:cNvSpPr>
          <p:nvPr>
            <p:ph type="title" idx="4294967295"/>
          </p:nvPr>
        </p:nvSpPr>
        <p:spPr>
          <a:xfrm>
            <a:off x="1206800" y="1248808"/>
            <a:ext cx="5669700" cy="2121900"/>
          </a:xfrm>
          <a:prstGeom prst="rect">
            <a:avLst/>
          </a:prstGeom>
        </p:spPr>
        <p:txBody>
          <a:bodyPr spcFirstLastPara="1" wrap="square" lIns="121900" tIns="121900" rIns="121900" bIns="121900" anchor="t" anchorCtr="0">
            <a:normAutofit/>
          </a:bodyPr>
          <a:lstStyle/>
          <a:p>
            <a:pPr marL="0" lvl="0" indent="0" algn="l" rtl="0">
              <a:lnSpc>
                <a:spcPct val="115000"/>
              </a:lnSpc>
              <a:spcBef>
                <a:spcPts val="0"/>
              </a:spcBef>
              <a:spcAft>
                <a:spcPts val="2100"/>
              </a:spcAft>
              <a:buClr>
                <a:schemeClr val="dk1"/>
              </a:buClr>
              <a:buSzPts val="1100"/>
              <a:buFont typeface="Arial"/>
              <a:buNone/>
            </a:pPr>
            <a:r>
              <a:rPr lang="en-US" i="1"/>
              <a:t>zero hunger</a:t>
            </a:r>
            <a:r>
              <a:rPr lang="en-US" sz="2000" i="1"/>
              <a:t> </a:t>
            </a:r>
            <a:r>
              <a:rPr lang="en-US" sz="2000">
                <a:solidFill>
                  <a:srgbClr val="434343"/>
                </a:solidFill>
              </a:rPr>
              <a:t> </a:t>
            </a:r>
            <a:endParaRPr sz="4100"/>
          </a:p>
        </p:txBody>
      </p:sp>
      <p:sp>
        <p:nvSpPr>
          <p:cNvPr id="248" name="Google Shape;248;g128b4b2ee11_11_1239"/>
          <p:cNvSpPr txBox="1">
            <a:spLocks noGrp="1"/>
          </p:cNvSpPr>
          <p:nvPr>
            <p:ph type="body" idx="4294967295"/>
          </p:nvPr>
        </p:nvSpPr>
        <p:spPr>
          <a:xfrm>
            <a:off x="1084350" y="3535300"/>
            <a:ext cx="5669700" cy="20553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US"/>
              <a:t>Air pollution costs global agricultural products 15% of soybean and wheat production, and 5% of corn production.</a:t>
            </a:r>
            <a:endParaRPr/>
          </a:p>
        </p:txBody>
      </p:sp>
      <p:pic>
        <p:nvPicPr>
          <p:cNvPr id="249" name="Google Shape;249;g128b4b2ee11_11_1239"/>
          <p:cNvPicPr preferRelativeResize="0"/>
          <p:nvPr/>
        </p:nvPicPr>
        <p:blipFill>
          <a:blip r:embed="rId3">
            <a:alphaModFix/>
          </a:blip>
          <a:stretch>
            <a:fillRect/>
          </a:stretch>
        </p:blipFill>
        <p:spPr>
          <a:xfrm>
            <a:off x="7545975" y="968825"/>
            <a:ext cx="4047300" cy="4028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3"/>
        <p:cNvGrpSpPr/>
        <p:nvPr/>
      </p:nvGrpSpPr>
      <p:grpSpPr>
        <a:xfrm>
          <a:off x="0" y="0"/>
          <a:ext cx="0" cy="0"/>
          <a:chOff x="0" y="0"/>
          <a:chExt cx="0" cy="0"/>
        </a:xfrm>
      </p:grpSpPr>
      <p:sp>
        <p:nvSpPr>
          <p:cNvPr id="254" name="Google Shape;254;g128b4b2ee11_10_2468"/>
          <p:cNvSpPr txBox="1">
            <a:spLocks noGrp="1"/>
          </p:cNvSpPr>
          <p:nvPr>
            <p:ph type="title"/>
          </p:nvPr>
        </p:nvSpPr>
        <p:spPr>
          <a:xfrm>
            <a:off x="895000" y="2855000"/>
            <a:ext cx="10469700" cy="11481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US"/>
              <a:t>Thank you for watching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8"/>
        <p:cNvGrpSpPr/>
        <p:nvPr/>
      </p:nvGrpSpPr>
      <p:grpSpPr>
        <a:xfrm>
          <a:off x="0" y="0"/>
          <a:ext cx="0" cy="0"/>
          <a:chOff x="0" y="0"/>
          <a:chExt cx="0" cy="0"/>
        </a:xfrm>
      </p:grpSpPr>
      <p:sp>
        <p:nvSpPr>
          <p:cNvPr id="129" name="Google Shape;129;p2"/>
          <p:cNvSpPr txBox="1">
            <a:spLocks noGrp="1"/>
          </p:cNvSpPr>
          <p:nvPr>
            <p:ph type="ctrTitle"/>
          </p:nvPr>
        </p:nvSpPr>
        <p:spPr>
          <a:xfrm>
            <a:off x="431367" y="695100"/>
            <a:ext cx="4619700" cy="17865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Type of Pollution</a:t>
            </a:r>
            <a:endParaRPr/>
          </a:p>
        </p:txBody>
      </p:sp>
      <p:sp>
        <p:nvSpPr>
          <p:cNvPr id="130" name="Google Shape;130;p2"/>
          <p:cNvSpPr txBox="1">
            <a:spLocks noGrp="1"/>
          </p:cNvSpPr>
          <p:nvPr>
            <p:ph type="body" idx="1"/>
          </p:nvPr>
        </p:nvSpPr>
        <p:spPr>
          <a:xfrm>
            <a:off x="431367" y="2654500"/>
            <a:ext cx="4619700" cy="2520000"/>
          </a:xfrm>
          <a:prstGeom prst="rect">
            <a:avLst/>
          </a:prstGeom>
        </p:spPr>
        <p:txBody>
          <a:bodyPr spcFirstLastPara="1" wrap="square" lIns="121900" tIns="121900" rIns="121900" bIns="121900" anchor="t" anchorCtr="0">
            <a:normAutofit/>
          </a:bodyPr>
          <a:lstStyle/>
          <a:p>
            <a:pPr marL="457200" lvl="0" indent="-374650" algn="l" rtl="0">
              <a:spcBef>
                <a:spcPts val="0"/>
              </a:spcBef>
              <a:spcAft>
                <a:spcPts val="0"/>
              </a:spcAft>
              <a:buSzPts val="2300"/>
              <a:buChar char="●"/>
            </a:pPr>
            <a:r>
              <a:rPr lang="en-US" sz="2300" b="1"/>
              <a:t>PM10</a:t>
            </a:r>
            <a:endParaRPr sz="2300" b="1"/>
          </a:p>
          <a:p>
            <a:pPr marL="457200" lvl="0" indent="-374650" algn="l" rtl="0">
              <a:spcBef>
                <a:spcPts val="0"/>
              </a:spcBef>
              <a:spcAft>
                <a:spcPts val="0"/>
              </a:spcAft>
              <a:buSzPts val="2300"/>
              <a:buChar char="●"/>
            </a:pPr>
            <a:r>
              <a:rPr lang="en-US" sz="2300" b="1"/>
              <a:t>PM2.5</a:t>
            </a:r>
            <a:endParaRPr sz="2300" b="1"/>
          </a:p>
          <a:p>
            <a:pPr marL="457200" lvl="0" indent="-374650" algn="l" rtl="0">
              <a:spcBef>
                <a:spcPts val="0"/>
              </a:spcBef>
              <a:spcAft>
                <a:spcPts val="0"/>
              </a:spcAft>
              <a:buSzPts val="2300"/>
              <a:buChar char="●"/>
            </a:pPr>
            <a:r>
              <a:rPr lang="en-US" sz="2300" b="1"/>
              <a:t>NO</a:t>
            </a:r>
            <a:r>
              <a:rPr lang="en-US" sz="2300" b="1" baseline="-25000"/>
              <a:t>2</a:t>
            </a:r>
            <a:endParaRPr sz="2300" b="1"/>
          </a:p>
          <a:p>
            <a:pPr marL="177800" lvl="0" indent="0" algn="l" rtl="0">
              <a:spcBef>
                <a:spcPts val="2100"/>
              </a:spcBef>
              <a:spcAft>
                <a:spcPts val="2100"/>
              </a:spcAft>
              <a:buNone/>
            </a:pPr>
            <a:endParaRPr/>
          </a:p>
        </p:txBody>
      </p:sp>
      <p:pic>
        <p:nvPicPr>
          <p:cNvPr id="131" name="Google Shape;131;p2"/>
          <p:cNvPicPr preferRelativeResize="0"/>
          <p:nvPr/>
        </p:nvPicPr>
        <p:blipFill rotWithShape="1">
          <a:blip r:embed="rId3">
            <a:alphaModFix/>
          </a:blip>
          <a:srcRect l="13841" r="13841"/>
          <a:stretch/>
        </p:blipFill>
        <p:spPr>
          <a:xfrm>
            <a:off x="4749800" y="0"/>
            <a:ext cx="7442400" cy="6858000"/>
          </a:xfrm>
          <a:prstGeom prst="parallelogram">
            <a:avLst>
              <a:gd name="adj" fmla="val 23683"/>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5"/>
        <p:cNvGrpSpPr/>
        <p:nvPr/>
      </p:nvGrpSpPr>
      <p:grpSpPr>
        <a:xfrm>
          <a:off x="0" y="0"/>
          <a:ext cx="0" cy="0"/>
          <a:chOff x="0" y="0"/>
          <a:chExt cx="0" cy="0"/>
        </a:xfrm>
      </p:grpSpPr>
      <p:pic>
        <p:nvPicPr>
          <p:cNvPr id="136" name="Google Shape;136;g128b4b2ee11_0_336"/>
          <p:cNvPicPr preferRelativeResize="0"/>
          <p:nvPr/>
        </p:nvPicPr>
        <p:blipFill rotWithShape="1">
          <a:blip r:embed="rId3">
            <a:alphaModFix/>
          </a:blip>
          <a:srcRect l="21013" r="21019"/>
          <a:stretch/>
        </p:blipFill>
        <p:spPr>
          <a:xfrm>
            <a:off x="6550367" y="413867"/>
            <a:ext cx="5217931" cy="6030235"/>
          </a:xfrm>
          <a:prstGeom prst="rect">
            <a:avLst/>
          </a:prstGeom>
          <a:noFill/>
          <a:ln>
            <a:noFill/>
          </a:ln>
        </p:spPr>
      </p:pic>
      <p:sp>
        <p:nvSpPr>
          <p:cNvPr id="137" name="Google Shape;137;g128b4b2ee11_0_336"/>
          <p:cNvSpPr txBox="1">
            <a:spLocks noGrp="1"/>
          </p:cNvSpPr>
          <p:nvPr>
            <p:ph type="title"/>
          </p:nvPr>
        </p:nvSpPr>
        <p:spPr>
          <a:xfrm>
            <a:off x="405300" y="413867"/>
            <a:ext cx="5734500" cy="1427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solidFill>
                  <a:schemeClr val="dk2"/>
                </a:solidFill>
              </a:rPr>
              <a:t>Type of Pollution</a:t>
            </a:r>
            <a:endParaRPr>
              <a:solidFill>
                <a:schemeClr val="dk2"/>
              </a:solidFill>
            </a:endParaRPr>
          </a:p>
        </p:txBody>
      </p:sp>
      <p:sp>
        <p:nvSpPr>
          <p:cNvPr id="138" name="Google Shape;138;g128b4b2ee11_0_336"/>
          <p:cNvSpPr txBox="1">
            <a:spLocks noGrp="1"/>
          </p:cNvSpPr>
          <p:nvPr>
            <p:ph type="subTitle" idx="1"/>
          </p:nvPr>
        </p:nvSpPr>
        <p:spPr>
          <a:xfrm>
            <a:off x="405300" y="1943067"/>
            <a:ext cx="5734500" cy="764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1">
                <a:solidFill>
                  <a:schemeClr val="dk2"/>
                </a:solidFill>
              </a:rPr>
              <a:t>PM10&amp;PM2.5</a:t>
            </a:r>
            <a:endParaRPr b="1">
              <a:solidFill>
                <a:schemeClr val="dk2"/>
              </a:solidFill>
            </a:endParaRPr>
          </a:p>
        </p:txBody>
      </p:sp>
      <p:sp>
        <p:nvSpPr>
          <p:cNvPr id="139" name="Google Shape;139;g128b4b2ee11_0_336"/>
          <p:cNvSpPr txBox="1">
            <a:spLocks noGrp="1"/>
          </p:cNvSpPr>
          <p:nvPr>
            <p:ph type="body" idx="2"/>
          </p:nvPr>
        </p:nvSpPr>
        <p:spPr>
          <a:xfrm>
            <a:off x="405300" y="3754533"/>
            <a:ext cx="5734500" cy="2689500"/>
          </a:xfrm>
          <a:prstGeom prst="rect">
            <a:avLst/>
          </a:prstGeom>
        </p:spPr>
        <p:txBody>
          <a:bodyPr spcFirstLastPara="1" wrap="square" lIns="121900" tIns="121900" rIns="121900" bIns="121900" anchor="t" anchorCtr="0">
            <a:normAutofit/>
          </a:bodyPr>
          <a:lstStyle/>
          <a:p>
            <a:pPr marL="0" lvl="0" indent="0" algn="l" rtl="0">
              <a:spcBef>
                <a:spcPts val="0"/>
              </a:spcBef>
              <a:spcAft>
                <a:spcPts val="2100"/>
              </a:spcAft>
              <a:buNone/>
            </a:pPr>
            <a:r>
              <a:rPr lang="en-US" sz="2500"/>
              <a:t>Microscopic particles of solid.They have impacts on climate.It bad for the healthy to breath it.The numbers “10" and “2.5” are their size.</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3"/>
        <p:cNvGrpSpPr/>
        <p:nvPr/>
      </p:nvGrpSpPr>
      <p:grpSpPr>
        <a:xfrm>
          <a:off x="0" y="0"/>
          <a:ext cx="0" cy="0"/>
          <a:chOff x="0" y="0"/>
          <a:chExt cx="0" cy="0"/>
        </a:xfrm>
      </p:grpSpPr>
      <p:pic>
        <p:nvPicPr>
          <p:cNvPr id="144" name="Google Shape;144;g128b4b2ee11_0_345"/>
          <p:cNvPicPr preferRelativeResize="0"/>
          <p:nvPr/>
        </p:nvPicPr>
        <p:blipFill rotWithShape="1">
          <a:blip r:embed="rId3">
            <a:alphaModFix/>
          </a:blip>
          <a:srcRect l="5869" r="5869"/>
          <a:stretch/>
        </p:blipFill>
        <p:spPr>
          <a:xfrm>
            <a:off x="6550367" y="413867"/>
            <a:ext cx="5217930" cy="6030235"/>
          </a:xfrm>
          <a:prstGeom prst="rect">
            <a:avLst/>
          </a:prstGeom>
          <a:noFill/>
          <a:ln>
            <a:noFill/>
          </a:ln>
        </p:spPr>
      </p:pic>
      <p:sp>
        <p:nvSpPr>
          <p:cNvPr id="145" name="Google Shape;145;g128b4b2ee11_0_345"/>
          <p:cNvSpPr txBox="1">
            <a:spLocks noGrp="1"/>
          </p:cNvSpPr>
          <p:nvPr>
            <p:ph type="title"/>
          </p:nvPr>
        </p:nvSpPr>
        <p:spPr>
          <a:xfrm>
            <a:off x="405300" y="413867"/>
            <a:ext cx="5734500" cy="1427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solidFill>
                  <a:schemeClr val="dk2"/>
                </a:solidFill>
              </a:rPr>
              <a:t>Type of Pollution</a:t>
            </a:r>
            <a:endParaRPr>
              <a:solidFill>
                <a:schemeClr val="dk2"/>
              </a:solidFill>
            </a:endParaRPr>
          </a:p>
        </p:txBody>
      </p:sp>
      <p:sp>
        <p:nvSpPr>
          <p:cNvPr id="146" name="Google Shape;146;g128b4b2ee11_0_345"/>
          <p:cNvSpPr txBox="1">
            <a:spLocks noGrp="1"/>
          </p:cNvSpPr>
          <p:nvPr>
            <p:ph type="subTitle" idx="1"/>
          </p:nvPr>
        </p:nvSpPr>
        <p:spPr>
          <a:xfrm>
            <a:off x="405300" y="1943067"/>
            <a:ext cx="5734500" cy="764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1">
                <a:solidFill>
                  <a:schemeClr val="dk2"/>
                </a:solidFill>
              </a:rPr>
              <a:t>NO</a:t>
            </a:r>
            <a:r>
              <a:rPr lang="en-US" b="1" baseline="-25000">
                <a:solidFill>
                  <a:schemeClr val="dk2"/>
                </a:solidFill>
              </a:rPr>
              <a:t>2</a:t>
            </a:r>
            <a:endParaRPr b="1">
              <a:solidFill>
                <a:schemeClr val="dk2"/>
              </a:solidFill>
            </a:endParaRPr>
          </a:p>
        </p:txBody>
      </p:sp>
      <p:sp>
        <p:nvSpPr>
          <p:cNvPr id="147" name="Google Shape;147;g128b4b2ee11_0_345"/>
          <p:cNvSpPr txBox="1">
            <a:spLocks noGrp="1"/>
          </p:cNvSpPr>
          <p:nvPr>
            <p:ph type="body" idx="2"/>
          </p:nvPr>
        </p:nvSpPr>
        <p:spPr>
          <a:xfrm>
            <a:off x="405300" y="3754533"/>
            <a:ext cx="5734500" cy="2689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500"/>
              <a:t>A reddish-brown gas.It a pollution from the factory or power plant because it is by-product of industrial products.</a:t>
            </a:r>
            <a:endParaRPr sz="2500"/>
          </a:p>
          <a:p>
            <a:pPr marL="0" lvl="0" indent="0" algn="l" rtl="0">
              <a:spcBef>
                <a:spcPts val="2100"/>
              </a:spcBef>
              <a:spcAft>
                <a:spcPts val="21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1"/>
        <p:cNvGrpSpPr/>
        <p:nvPr/>
      </p:nvGrpSpPr>
      <p:grpSpPr>
        <a:xfrm>
          <a:off x="0" y="0"/>
          <a:ext cx="0" cy="0"/>
          <a:chOff x="0" y="0"/>
          <a:chExt cx="0" cy="0"/>
        </a:xfrm>
      </p:grpSpPr>
      <p:sp>
        <p:nvSpPr>
          <p:cNvPr id="152" name="Google Shape;152;g128b4b2ee11_0_361"/>
          <p:cNvSpPr txBox="1">
            <a:spLocks noGrp="1"/>
          </p:cNvSpPr>
          <p:nvPr>
            <p:ph type="ctrTitle"/>
          </p:nvPr>
        </p:nvSpPr>
        <p:spPr>
          <a:xfrm>
            <a:off x="431367" y="695100"/>
            <a:ext cx="4619700" cy="17865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US"/>
              <a:t>Source of Pollution</a:t>
            </a:r>
            <a:endParaRPr b="0"/>
          </a:p>
          <a:p>
            <a:pPr marL="0" lvl="0" indent="0" algn="l" rtl="0">
              <a:spcBef>
                <a:spcPts val="0"/>
              </a:spcBef>
              <a:spcAft>
                <a:spcPts val="0"/>
              </a:spcAft>
              <a:buNone/>
            </a:pPr>
            <a:endParaRPr/>
          </a:p>
        </p:txBody>
      </p:sp>
      <p:sp>
        <p:nvSpPr>
          <p:cNvPr id="153" name="Google Shape;153;g128b4b2ee11_0_361"/>
          <p:cNvSpPr txBox="1">
            <a:spLocks noGrp="1"/>
          </p:cNvSpPr>
          <p:nvPr>
            <p:ph type="body" idx="1"/>
          </p:nvPr>
        </p:nvSpPr>
        <p:spPr>
          <a:xfrm>
            <a:off x="431367" y="2654500"/>
            <a:ext cx="4619700" cy="25200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US" sz="2400" b="1"/>
              <a:t>Cross-border pollution from China</a:t>
            </a:r>
            <a:endParaRPr sz="2400" b="1"/>
          </a:p>
          <a:p>
            <a:pPr marL="457200" lvl="0" indent="-381000" algn="l" rtl="0">
              <a:spcBef>
                <a:spcPts val="0"/>
              </a:spcBef>
              <a:spcAft>
                <a:spcPts val="0"/>
              </a:spcAft>
              <a:buSzPts val="2400"/>
              <a:buChar char="●"/>
            </a:pPr>
            <a:r>
              <a:rPr lang="en-US" sz="2400" b="1"/>
              <a:t>The Taichung Power Plant</a:t>
            </a:r>
            <a:endParaRPr sz="2400" b="1"/>
          </a:p>
          <a:p>
            <a:pPr marL="457200" lvl="0" indent="-381000" algn="l" rtl="0">
              <a:spcBef>
                <a:spcPts val="0"/>
              </a:spcBef>
              <a:spcAft>
                <a:spcPts val="0"/>
              </a:spcAft>
              <a:buSzPts val="2400"/>
              <a:buChar char="●"/>
            </a:pPr>
            <a:r>
              <a:rPr lang="en-US" sz="2400" b="1"/>
              <a:t>Religious rituals</a:t>
            </a:r>
            <a:endParaRPr sz="2400" b="1"/>
          </a:p>
          <a:p>
            <a:pPr marL="457200" lvl="0" indent="-381000" algn="l" rtl="0">
              <a:spcBef>
                <a:spcPts val="0"/>
              </a:spcBef>
              <a:spcAft>
                <a:spcPts val="0"/>
              </a:spcAft>
              <a:buSzPts val="2400"/>
              <a:buChar char="●"/>
            </a:pPr>
            <a:r>
              <a:rPr lang="en-US" sz="2400" b="1"/>
              <a:t>Motorcycles</a:t>
            </a:r>
            <a:endParaRPr sz="2400" b="1"/>
          </a:p>
        </p:txBody>
      </p:sp>
      <p:pic>
        <p:nvPicPr>
          <p:cNvPr id="154" name="Google Shape;154;g128b4b2ee11_0_361"/>
          <p:cNvPicPr preferRelativeResize="0"/>
          <p:nvPr/>
        </p:nvPicPr>
        <p:blipFill rotWithShape="1">
          <a:blip r:embed="rId3">
            <a:alphaModFix/>
          </a:blip>
          <a:srcRect l="13841" r="13841"/>
          <a:stretch/>
        </p:blipFill>
        <p:spPr>
          <a:xfrm>
            <a:off x="4749800" y="0"/>
            <a:ext cx="7442400" cy="6858000"/>
          </a:xfrm>
          <a:prstGeom prst="parallelogram">
            <a:avLst>
              <a:gd name="adj" fmla="val 23683"/>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8"/>
        <p:cNvGrpSpPr/>
        <p:nvPr/>
      </p:nvGrpSpPr>
      <p:grpSpPr>
        <a:xfrm>
          <a:off x="0" y="0"/>
          <a:ext cx="0" cy="0"/>
          <a:chOff x="0" y="0"/>
          <a:chExt cx="0" cy="0"/>
        </a:xfrm>
      </p:grpSpPr>
      <p:pic>
        <p:nvPicPr>
          <p:cNvPr id="159" name="Google Shape;159;g128b4b2ee11_10_4"/>
          <p:cNvPicPr preferRelativeResize="0"/>
          <p:nvPr/>
        </p:nvPicPr>
        <p:blipFill rotWithShape="1">
          <a:blip r:embed="rId3">
            <a:alphaModFix/>
          </a:blip>
          <a:srcRect l="13619" r="13626"/>
          <a:stretch/>
        </p:blipFill>
        <p:spPr>
          <a:xfrm>
            <a:off x="6550367" y="413867"/>
            <a:ext cx="5217930" cy="6030235"/>
          </a:xfrm>
          <a:prstGeom prst="rect">
            <a:avLst/>
          </a:prstGeom>
          <a:noFill/>
          <a:ln>
            <a:noFill/>
          </a:ln>
        </p:spPr>
      </p:pic>
      <p:sp>
        <p:nvSpPr>
          <p:cNvPr id="160" name="Google Shape;160;g128b4b2ee11_10_4"/>
          <p:cNvSpPr txBox="1">
            <a:spLocks noGrp="1"/>
          </p:cNvSpPr>
          <p:nvPr>
            <p:ph type="title"/>
          </p:nvPr>
        </p:nvSpPr>
        <p:spPr>
          <a:xfrm>
            <a:off x="405300" y="413867"/>
            <a:ext cx="5734500" cy="1427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Source of Pollution</a:t>
            </a:r>
            <a:endParaRPr b="0"/>
          </a:p>
          <a:p>
            <a:pPr marL="0" lvl="0" indent="0" algn="l" rtl="0">
              <a:spcBef>
                <a:spcPts val="0"/>
              </a:spcBef>
              <a:spcAft>
                <a:spcPts val="0"/>
              </a:spcAft>
              <a:buNone/>
            </a:pPr>
            <a:endParaRPr/>
          </a:p>
        </p:txBody>
      </p:sp>
      <p:sp>
        <p:nvSpPr>
          <p:cNvPr id="161" name="Google Shape;161;g128b4b2ee11_10_4"/>
          <p:cNvSpPr txBox="1">
            <a:spLocks noGrp="1"/>
          </p:cNvSpPr>
          <p:nvPr>
            <p:ph type="subTitle" idx="1"/>
          </p:nvPr>
        </p:nvSpPr>
        <p:spPr>
          <a:xfrm>
            <a:off x="405300" y="1943067"/>
            <a:ext cx="5734500" cy="764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1"/>
              <a:t>Cross-border pollution from China</a:t>
            </a:r>
            <a:endParaRPr b="1"/>
          </a:p>
        </p:txBody>
      </p:sp>
      <p:sp>
        <p:nvSpPr>
          <p:cNvPr id="162" name="Google Shape;162;g128b4b2ee11_10_4"/>
          <p:cNvSpPr txBox="1">
            <a:spLocks noGrp="1"/>
          </p:cNvSpPr>
          <p:nvPr>
            <p:ph type="body" idx="2"/>
          </p:nvPr>
        </p:nvSpPr>
        <p:spPr>
          <a:xfrm>
            <a:off x="405300" y="3754533"/>
            <a:ext cx="5734500" cy="2689500"/>
          </a:xfrm>
          <a:prstGeom prst="rect">
            <a:avLst/>
          </a:prstGeom>
        </p:spPr>
        <p:txBody>
          <a:bodyPr spcFirstLastPara="1" wrap="square" lIns="121900" tIns="121900" rIns="121900" bIns="121900" anchor="t" anchorCtr="0">
            <a:normAutofit/>
          </a:bodyPr>
          <a:lstStyle/>
          <a:p>
            <a:pPr marL="0" lvl="0" indent="0" algn="l" rtl="0">
              <a:spcBef>
                <a:spcPts val="0"/>
              </a:spcBef>
              <a:spcAft>
                <a:spcPts val="2100"/>
              </a:spcAft>
              <a:buNone/>
            </a:pPr>
            <a:r>
              <a:rPr lang="en-US" sz="2500"/>
              <a:t>Air pollutants brought in from China by strong winds in the winter.</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6"/>
        <p:cNvGrpSpPr/>
        <p:nvPr/>
      </p:nvGrpSpPr>
      <p:grpSpPr>
        <a:xfrm>
          <a:off x="0" y="0"/>
          <a:ext cx="0" cy="0"/>
          <a:chOff x="0" y="0"/>
          <a:chExt cx="0" cy="0"/>
        </a:xfrm>
      </p:grpSpPr>
      <p:pic>
        <p:nvPicPr>
          <p:cNvPr id="167" name="Google Shape;167;g128b4b2ee11_10_713"/>
          <p:cNvPicPr preferRelativeResize="0"/>
          <p:nvPr/>
        </p:nvPicPr>
        <p:blipFill rotWithShape="1">
          <a:blip r:embed="rId3">
            <a:alphaModFix/>
          </a:blip>
          <a:srcRect l="21206" r="21212"/>
          <a:stretch/>
        </p:blipFill>
        <p:spPr>
          <a:xfrm>
            <a:off x="6550367" y="413867"/>
            <a:ext cx="5217930" cy="6030235"/>
          </a:xfrm>
          <a:prstGeom prst="rect">
            <a:avLst/>
          </a:prstGeom>
          <a:noFill/>
          <a:ln>
            <a:noFill/>
          </a:ln>
        </p:spPr>
      </p:pic>
      <p:sp>
        <p:nvSpPr>
          <p:cNvPr id="168" name="Google Shape;168;g128b4b2ee11_10_713"/>
          <p:cNvSpPr txBox="1">
            <a:spLocks noGrp="1"/>
          </p:cNvSpPr>
          <p:nvPr>
            <p:ph type="title"/>
          </p:nvPr>
        </p:nvSpPr>
        <p:spPr>
          <a:xfrm>
            <a:off x="405300" y="413867"/>
            <a:ext cx="5734500" cy="1427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Source of Pollution</a:t>
            </a:r>
            <a:endParaRPr/>
          </a:p>
        </p:txBody>
      </p:sp>
      <p:sp>
        <p:nvSpPr>
          <p:cNvPr id="169" name="Google Shape;169;g128b4b2ee11_10_713"/>
          <p:cNvSpPr txBox="1">
            <a:spLocks noGrp="1"/>
          </p:cNvSpPr>
          <p:nvPr>
            <p:ph type="subTitle" idx="1"/>
          </p:nvPr>
        </p:nvSpPr>
        <p:spPr>
          <a:xfrm>
            <a:off x="405300" y="1943067"/>
            <a:ext cx="5734500" cy="764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1"/>
              <a:t>The Taichung Power Plant</a:t>
            </a:r>
            <a:endParaRPr b="1"/>
          </a:p>
        </p:txBody>
      </p:sp>
      <p:sp>
        <p:nvSpPr>
          <p:cNvPr id="170" name="Google Shape;170;g128b4b2ee11_10_713"/>
          <p:cNvSpPr txBox="1">
            <a:spLocks noGrp="1"/>
          </p:cNvSpPr>
          <p:nvPr>
            <p:ph type="body" idx="2"/>
          </p:nvPr>
        </p:nvSpPr>
        <p:spPr>
          <a:xfrm>
            <a:off x="405300" y="3754533"/>
            <a:ext cx="5734500" cy="2689500"/>
          </a:xfrm>
          <a:prstGeom prst="rect">
            <a:avLst/>
          </a:prstGeom>
        </p:spPr>
        <p:txBody>
          <a:bodyPr spcFirstLastPara="1" wrap="square" lIns="121900" tIns="121900" rIns="121900" bIns="121900" anchor="t" anchorCtr="0">
            <a:normAutofit/>
          </a:bodyPr>
          <a:lstStyle/>
          <a:p>
            <a:pPr marL="0" lvl="0" indent="0" algn="l" rtl="0">
              <a:spcBef>
                <a:spcPts val="0"/>
              </a:spcBef>
              <a:spcAft>
                <a:spcPts val="2100"/>
              </a:spcAft>
              <a:buNone/>
            </a:pPr>
            <a:r>
              <a:rPr lang="en-US" sz="2500"/>
              <a:t>Taichung Power Plant, emitting large quantities of sulfur oxides.</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4"/>
        <p:cNvGrpSpPr/>
        <p:nvPr/>
      </p:nvGrpSpPr>
      <p:grpSpPr>
        <a:xfrm>
          <a:off x="0" y="0"/>
          <a:ext cx="0" cy="0"/>
          <a:chOff x="0" y="0"/>
          <a:chExt cx="0" cy="0"/>
        </a:xfrm>
      </p:grpSpPr>
      <p:pic>
        <p:nvPicPr>
          <p:cNvPr id="175" name="Google Shape;175;g128b4b2ee11_10_796"/>
          <p:cNvPicPr preferRelativeResize="0"/>
          <p:nvPr/>
        </p:nvPicPr>
        <p:blipFill rotWithShape="1">
          <a:blip r:embed="rId3">
            <a:alphaModFix/>
          </a:blip>
          <a:srcRect l="21313" r="21313"/>
          <a:stretch/>
        </p:blipFill>
        <p:spPr>
          <a:xfrm>
            <a:off x="6550367" y="413867"/>
            <a:ext cx="5217930" cy="6030235"/>
          </a:xfrm>
          <a:prstGeom prst="rect">
            <a:avLst/>
          </a:prstGeom>
          <a:noFill/>
          <a:ln>
            <a:noFill/>
          </a:ln>
        </p:spPr>
      </p:pic>
      <p:sp>
        <p:nvSpPr>
          <p:cNvPr id="176" name="Google Shape;176;g128b4b2ee11_10_796"/>
          <p:cNvSpPr txBox="1">
            <a:spLocks noGrp="1"/>
          </p:cNvSpPr>
          <p:nvPr>
            <p:ph type="title"/>
          </p:nvPr>
        </p:nvSpPr>
        <p:spPr>
          <a:xfrm>
            <a:off x="405300" y="413867"/>
            <a:ext cx="5734500" cy="1427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Source of Pollution</a:t>
            </a:r>
            <a:endParaRPr/>
          </a:p>
        </p:txBody>
      </p:sp>
      <p:sp>
        <p:nvSpPr>
          <p:cNvPr id="177" name="Google Shape;177;g128b4b2ee11_10_796"/>
          <p:cNvSpPr txBox="1">
            <a:spLocks noGrp="1"/>
          </p:cNvSpPr>
          <p:nvPr>
            <p:ph type="subTitle" idx="1"/>
          </p:nvPr>
        </p:nvSpPr>
        <p:spPr>
          <a:xfrm>
            <a:off x="405300" y="1943067"/>
            <a:ext cx="5734500" cy="764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1"/>
              <a:t>Religious rituals</a:t>
            </a:r>
            <a:endParaRPr b="1"/>
          </a:p>
        </p:txBody>
      </p:sp>
      <p:sp>
        <p:nvSpPr>
          <p:cNvPr id="178" name="Google Shape;178;g128b4b2ee11_10_796"/>
          <p:cNvSpPr txBox="1">
            <a:spLocks noGrp="1"/>
          </p:cNvSpPr>
          <p:nvPr>
            <p:ph type="body" idx="2"/>
          </p:nvPr>
        </p:nvSpPr>
        <p:spPr>
          <a:xfrm>
            <a:off x="405300" y="3754533"/>
            <a:ext cx="5734500" cy="2689500"/>
          </a:xfrm>
          <a:prstGeom prst="rect">
            <a:avLst/>
          </a:prstGeom>
        </p:spPr>
        <p:txBody>
          <a:bodyPr spcFirstLastPara="1" wrap="square" lIns="121900" tIns="121900" rIns="121900" bIns="121900" anchor="t" anchorCtr="0">
            <a:normAutofit/>
          </a:bodyPr>
          <a:lstStyle/>
          <a:p>
            <a:pPr marL="0" lvl="0" indent="0" algn="l" rtl="0">
              <a:spcBef>
                <a:spcPts val="0"/>
              </a:spcBef>
              <a:spcAft>
                <a:spcPts val="2100"/>
              </a:spcAft>
              <a:buNone/>
            </a:pPr>
            <a:r>
              <a:rPr lang="en-US" sz="2500"/>
              <a:t>Due to the burning of ghost money and incense, the households of communities with a nearby temple show an increase in PM2.5 particles value.</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2"/>
        <p:cNvGrpSpPr/>
        <p:nvPr/>
      </p:nvGrpSpPr>
      <p:grpSpPr>
        <a:xfrm>
          <a:off x="0" y="0"/>
          <a:ext cx="0" cy="0"/>
          <a:chOff x="0" y="0"/>
          <a:chExt cx="0" cy="0"/>
        </a:xfrm>
      </p:grpSpPr>
      <p:pic>
        <p:nvPicPr>
          <p:cNvPr id="183" name="Google Shape;183;g128b4b2ee11_10_811"/>
          <p:cNvPicPr preferRelativeResize="0"/>
          <p:nvPr/>
        </p:nvPicPr>
        <p:blipFill rotWithShape="1">
          <a:blip r:embed="rId3">
            <a:alphaModFix/>
          </a:blip>
          <a:srcRect l="21051" r="21051"/>
          <a:stretch/>
        </p:blipFill>
        <p:spPr>
          <a:xfrm>
            <a:off x="6550367" y="413867"/>
            <a:ext cx="5217930" cy="6030235"/>
          </a:xfrm>
          <a:prstGeom prst="rect">
            <a:avLst/>
          </a:prstGeom>
          <a:noFill/>
          <a:ln>
            <a:noFill/>
          </a:ln>
        </p:spPr>
      </p:pic>
      <p:sp>
        <p:nvSpPr>
          <p:cNvPr id="184" name="Google Shape;184;g128b4b2ee11_10_811"/>
          <p:cNvSpPr txBox="1">
            <a:spLocks noGrp="1"/>
          </p:cNvSpPr>
          <p:nvPr>
            <p:ph type="title"/>
          </p:nvPr>
        </p:nvSpPr>
        <p:spPr>
          <a:xfrm>
            <a:off x="405300" y="413867"/>
            <a:ext cx="5734500" cy="1427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Source of Pollution</a:t>
            </a:r>
            <a:endParaRPr/>
          </a:p>
        </p:txBody>
      </p:sp>
      <p:sp>
        <p:nvSpPr>
          <p:cNvPr id="185" name="Google Shape;185;g128b4b2ee11_10_811"/>
          <p:cNvSpPr txBox="1">
            <a:spLocks noGrp="1"/>
          </p:cNvSpPr>
          <p:nvPr>
            <p:ph type="subTitle" idx="1"/>
          </p:nvPr>
        </p:nvSpPr>
        <p:spPr>
          <a:xfrm>
            <a:off x="405300" y="1943067"/>
            <a:ext cx="5734500" cy="764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1"/>
              <a:t>Motorcycles</a:t>
            </a:r>
            <a:endParaRPr/>
          </a:p>
        </p:txBody>
      </p:sp>
      <p:sp>
        <p:nvSpPr>
          <p:cNvPr id="186" name="Google Shape;186;g128b4b2ee11_10_811"/>
          <p:cNvSpPr txBox="1">
            <a:spLocks noGrp="1"/>
          </p:cNvSpPr>
          <p:nvPr>
            <p:ph type="body" idx="2"/>
          </p:nvPr>
        </p:nvSpPr>
        <p:spPr>
          <a:xfrm>
            <a:off x="405300" y="3754533"/>
            <a:ext cx="5734500" cy="2689500"/>
          </a:xfrm>
          <a:prstGeom prst="rect">
            <a:avLst/>
          </a:prstGeom>
        </p:spPr>
        <p:txBody>
          <a:bodyPr spcFirstLastPara="1" wrap="square" lIns="121900" tIns="121900" rIns="121900" bIns="121900" anchor="t" anchorCtr="0">
            <a:normAutofit/>
          </a:bodyPr>
          <a:lstStyle/>
          <a:p>
            <a:pPr marL="0" lvl="0" indent="0" algn="l" rtl="0">
              <a:spcBef>
                <a:spcPts val="0"/>
              </a:spcBef>
              <a:spcAft>
                <a:spcPts val="2100"/>
              </a:spcAft>
              <a:buNone/>
            </a:pPr>
            <a:r>
              <a:rPr lang="en-US" sz="2500"/>
              <a:t>Motorcycles with two-stroke engines were claimed to be the biggest single source of vehicular pollution in Taiwan.</a:t>
            </a:r>
            <a:endParaRPr sz="2500"/>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466</Words>
  <Application>Microsoft Macintosh PowerPoint</Application>
  <PresentationFormat>Custom</PresentationFormat>
  <Paragraphs>59</Paragraphs>
  <Slides>19</Slides>
  <Notes>19</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19</vt:i4>
      </vt:variant>
    </vt:vector>
  </HeadingPairs>
  <TitlesOfParts>
    <vt:vector size="23" baseType="lpstr">
      <vt:lpstr>Average</vt:lpstr>
      <vt:lpstr>Oswald</vt:lpstr>
      <vt:lpstr>Calibri</vt:lpstr>
      <vt:lpstr>Slate</vt:lpstr>
      <vt:lpstr>Global issue: Air pollution in Taiwan</vt:lpstr>
      <vt:lpstr>Type of Pollution</vt:lpstr>
      <vt:lpstr>Type of Pollution</vt:lpstr>
      <vt:lpstr>Type of Pollution</vt:lpstr>
      <vt:lpstr>Source of Pollution </vt:lpstr>
      <vt:lpstr>Source of Pollution </vt:lpstr>
      <vt:lpstr>Source of Pollution</vt:lpstr>
      <vt:lpstr>Source of Pollution</vt:lpstr>
      <vt:lpstr>Source of Pollution</vt:lpstr>
      <vt:lpstr>The impact of worsening air pollution in the Taiwan </vt:lpstr>
      <vt:lpstr>The impact of worsening air pollution in the Taiwan</vt:lpstr>
      <vt:lpstr>The impact of worsening air pollution in the Taiwan</vt:lpstr>
      <vt:lpstr>The impact of worsening air pollution on the world: </vt:lpstr>
      <vt:lpstr>Good health and well-being</vt:lpstr>
      <vt:lpstr>climate action </vt:lpstr>
      <vt:lpstr>clean water and sanitation </vt:lpstr>
      <vt:lpstr>affordable and clean energy</vt:lpstr>
      <vt:lpstr>zero hunger  </vt:lpstr>
      <vt:lpstr>Thank you for watching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issue: Air pollution in Taiwan</dc:title>
  <dc:creator>USER</dc:creator>
  <cp:lastModifiedBy>Barry Kramer</cp:lastModifiedBy>
  <cp:revision>2</cp:revision>
  <dcterms:created xsi:type="dcterms:W3CDTF">2022-05-16T22:47:01Z</dcterms:created>
  <dcterms:modified xsi:type="dcterms:W3CDTF">2022-05-16T22:58:35Z</dcterms:modified>
</cp:coreProperties>
</file>