
<file path=[Content_Types].xml><?xml version="1.0" encoding="utf-8"?>
<Types xmlns="http://schemas.openxmlformats.org/package/2006/content-types">
  <Default Extension="rels" ContentType="application/vnd.openxmlformats-package.relationships+xml"/>
  <Override PartName="/customXml/itemProps2.xml" ContentType="application/vnd.openxmlformats-officedocument.customXmlProperties+xml"/>
  <Override PartName="/ppt/slideLayouts/slideLayout1.xml" ContentType="application/vnd.openxmlformats-officedocument.presentationml.slideLayout+xml"/>
  <Default Extension="png" ContentType="image/png"/>
  <Default Extension="xml" ContentType="application/xml"/>
  <Override PartName="/ppt/tableStyles.xml" ContentType="application/vnd.openxmlformats-officedocument.presentationml.tableStyles+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s/slide3.xml" ContentType="application/vnd.openxmlformats-officedocument.presentationml.slide+xml"/>
  <Override PartName="/docProps/app.xml" ContentType="application/vnd.openxmlformats-officedocument.extended-properties+xml"/>
  <Override PartName="/customXml/itemProps3.xml" ContentType="application/vnd.openxmlformats-officedocument.customXmlProperties+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customXml/itemProps1.xml" ContentType="application/vnd.openxmlformats-officedocument.customXmlProperties+xml"/>
  <Override PartName="/ppt/viewProps.xml" ContentType="application/vnd.openxmlformats-officedocument.presentationml.viewProps+xml"/>
  <Override PartName="/ppt/slideLayouts/slideLayout9.xml" ContentType="application/vnd.openxmlformats-officedocument.presentationml.slideLayout+xml"/>
  <Override PartName="/ppt/presentation.xml" ContentType="application/vnd.openxmlformats-officedocument.presentationml.presentation.main+xml"/>
  <Override PartName="/ppt/handoutMasters/handoutMaster1.xml" ContentType="application/vnd.openxmlformats-officedocument.presentationml.handoutMaster+xml"/>
  <Override PartName="/ppt/slideLayouts/slideLayout7.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docProps/custom.xml" ContentType="application/vnd.openxmlformats-officedocument.custom-properties+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4"/>
  </p:sldMasterIdLst>
  <p:notesMasterIdLst>
    <p:notesMasterId r:id="rId9"/>
  </p:notesMasterIdLst>
  <p:handoutMasterIdLst>
    <p:handoutMasterId r:id="rId10"/>
  </p:handoutMasterIdLst>
  <p:sldIdLst>
    <p:sldId id="256" r:id="rId5"/>
    <p:sldId id="288" r:id="rId6"/>
    <p:sldId id="289" r:id="rId7"/>
    <p:sldId id="29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987" autoAdjust="0"/>
    <p:restoredTop sz="95274" autoAdjust="0"/>
  </p:normalViewPr>
  <p:slideViewPr>
    <p:cSldViewPr snapToGrid="0">
      <p:cViewPr varScale="1">
        <p:scale>
          <a:sx n="81" d="100"/>
          <a:sy n="81" d="100"/>
        </p:scale>
        <p:origin x="-96" y="-352"/>
      </p:cViewPr>
      <p:guideLst>
        <p:guide orient="horz" pos="2160"/>
        <p:guide pos="384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notesMaster" Target="notesMasters/notesMaster1.xml"/><Relationship Id="rId1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pPr/>
              <a:t>12/14/21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pPr/>
              <a:t>12/14/21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288208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pPr/>
              <a:t>12/14/21</a:t>
            </a:fld>
            <a:endParaRPr/>
          </a:p>
        </p:txBody>
      </p:sp>
      <p:sp>
        <p:nvSpPr>
          <p:cNvPr id="6" name="Slide Number Placeholder 5"/>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857220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pPr/>
              <a:t>12/14/21</a:t>
            </a:fld>
            <a:endParaRPr/>
          </a:p>
        </p:txBody>
      </p:sp>
      <p:sp>
        <p:nvSpPr>
          <p:cNvPr id="6" name="Slide Number Placeholder 5"/>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155822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pPr/>
              <a:t>12/14/21</a:t>
            </a:fld>
            <a:endParaRPr/>
          </a:p>
        </p:txBody>
      </p:sp>
      <p:sp>
        <p:nvSpPr>
          <p:cNvPr id="6" name="Slide Number Placeholder 5"/>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93422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pPr/>
              <a:t>12/14/21</a:t>
            </a:fld>
            <a:endParaRPr/>
          </a:p>
        </p:txBody>
      </p:sp>
      <p:sp>
        <p:nvSpPr>
          <p:cNvPr id="6" name="Slide Number Placeholder 5"/>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584378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pPr/>
              <a:t>12/14/21</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252113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pPr/>
              <a:t>12/14/21</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370059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pPr/>
              <a:t>12/14/21</a:t>
            </a:fld>
            <a:endParaRPr/>
          </a:p>
        </p:txBody>
      </p:sp>
      <p:sp>
        <p:nvSpPr>
          <p:cNvPr id="5" name="Slide Number Placeholder 4"/>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201103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pPr/>
              <a:t>12/14/21</a:t>
            </a:fld>
            <a:endParaRPr/>
          </a:p>
        </p:txBody>
      </p:sp>
      <p:sp>
        <p:nvSpPr>
          <p:cNvPr id="4" name="Slide Number Placeholder 3"/>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900396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pPr/>
              <a:t>12/14/21</a:t>
            </a:fld>
            <a:endParaRPr/>
          </a:p>
        </p:txBody>
      </p:sp>
      <p:sp>
        <p:nvSpPr>
          <p:cNvPr id="7" name="Slide Number Placeholder 6"/>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594665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pPr/>
              <a:t>12/14/21</a:t>
            </a:fld>
            <a:endParaRPr/>
          </a:p>
        </p:txBody>
      </p:sp>
      <p:sp>
        <p:nvSpPr>
          <p:cNvPr id="7" name="Slide Number Placeholder 6"/>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173462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prstTxWarp prst="textNoShape">
              <a:avLst/>
            </a:prstTxWarp>
          </a:bodyPr>
          <a:lstStyle/>
          <a:p>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12/14/21</a:t>
            </a:fld>
            <a:endParaRPr lang="en-US"/>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p="http://schemas.openxmlformats.org/presentationml/2006/main" xmlns:r="http://schemas.openxmlformats.org/officeDocument/2006/relationships" xmlns:a="http://schemas.openxmlformats.org/drawingml/2006/main" xmlns="">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a:latin typeface="Arial" panose="020B0604020202020204" pitchFamily="34" charset="0"/>
                <a:cs typeface="Arial" panose="020B0604020202020204" pitchFamily="34" charset="0"/>
              </a:rPr>
              <a:t>JUBAIL INTERNATIONAL SCHOOL</a:t>
            </a:r>
          </a:p>
        </p:txBody>
      </p:sp>
      <p:sp>
        <p:nvSpPr>
          <p:cNvPr id="5" name="Subtitle 4"/>
          <p:cNvSpPr>
            <a:spLocks noGrp="1"/>
          </p:cNvSpPr>
          <p:nvPr>
            <p:ph type="subTitle" idx="1"/>
          </p:nvPr>
        </p:nvSpPr>
        <p:spPr>
          <a:xfrm>
            <a:off x="3903328" y="2476917"/>
            <a:ext cx="7483539" cy="1771600"/>
          </a:xfrm>
        </p:spPr>
        <p:txBody>
          <a:bodyPr>
            <a:normAutofit/>
          </a:bodyPr>
          <a:lstStyle/>
          <a:p>
            <a:r>
              <a:rPr lang="en-US" sz="2000" dirty="0">
                <a:latin typeface="Arial" panose="020B0604020202020204" pitchFamily="34" charset="0"/>
                <a:cs typeface="Arial" panose="020B0604020202020204" pitchFamily="34" charset="0"/>
              </a:rPr>
              <a:t>SAUDI ARABIA</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Prepare  By: Wan Ahmad Mikhail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5067004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Arial" panose="020B0604020202020204" pitchFamily="34" charset="0"/>
                <a:cs typeface="Arial" panose="020B0604020202020204" pitchFamily="34" charset="0"/>
              </a:rPr>
              <a:t>View My School</a:t>
            </a:r>
          </a:p>
        </p:txBody>
      </p:sp>
      <p:pic>
        <p:nvPicPr>
          <p:cNvPr id="2" name="Content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32B4E9F-BB7B-412D-86DE-86AEEE351F3F}"/>
              </a:ext>
            </a:extLst>
          </p:cNvPr>
          <p:cNvPicPr>
            <a:picLocks noGrp="1" noChangeAspect="1"/>
          </p:cNvPicPr>
          <p:nvPr>
            <p:ph idx="1"/>
          </p:nvPr>
        </p:nvPicPr>
        <p:blipFill>
          <a:blip r:embed="rId2"/>
          <a:stretch>
            <a:fillRect/>
          </a:stretch>
        </p:blipFill>
        <p:spPr>
          <a:xfrm>
            <a:off x="1524000" y="1716425"/>
            <a:ext cx="3051862" cy="194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DC6FA62-CD56-4416-B891-2EA9585446FB}"/>
              </a:ext>
            </a:extLst>
          </p:cNvPr>
          <p:cNvPicPr>
            <a:picLocks noChangeAspect="1"/>
          </p:cNvPicPr>
          <p:nvPr/>
        </p:nvPicPr>
        <p:blipFill>
          <a:blip r:embed="rId3"/>
          <a:stretch>
            <a:fillRect/>
          </a:stretch>
        </p:blipFill>
        <p:spPr>
          <a:xfrm>
            <a:off x="1524000" y="3838523"/>
            <a:ext cx="3051862" cy="194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0A386CE-08BD-4B1A-AE7E-CBFE51AE33D4}"/>
              </a:ext>
            </a:extLst>
          </p:cNvPr>
          <p:cNvPicPr>
            <a:picLocks noChangeAspect="1"/>
          </p:cNvPicPr>
          <p:nvPr/>
        </p:nvPicPr>
        <p:blipFill>
          <a:blip r:embed="rId4"/>
          <a:stretch>
            <a:fillRect/>
          </a:stretch>
        </p:blipFill>
        <p:spPr>
          <a:xfrm>
            <a:off x="5718082" y="1716425"/>
            <a:ext cx="3051862" cy="194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00C6BBB-997C-418C-B9F8-E2B61AF67C46}"/>
              </a:ext>
            </a:extLst>
          </p:cNvPr>
          <p:cNvPicPr>
            <a:picLocks noChangeAspect="1"/>
          </p:cNvPicPr>
          <p:nvPr/>
        </p:nvPicPr>
        <p:blipFill>
          <a:blip r:embed="rId5"/>
          <a:stretch>
            <a:fillRect/>
          </a:stretch>
        </p:blipFill>
        <p:spPr>
          <a:xfrm>
            <a:off x="5718082" y="3838522"/>
            <a:ext cx="3051862" cy="194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38662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About My School</a:t>
            </a:r>
          </a:p>
        </p:txBody>
      </p:sp>
      <p:sp>
        <p:nvSpPr>
          <p:cNvPr id="4" name="Conten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217B51E-618E-4C60-8156-D45245AB3EE0}"/>
              </a:ext>
            </a:extLst>
          </p:cNvPr>
          <p:cNvSpPr>
            <a:spLocks noGrp="1"/>
          </p:cNvSpPr>
          <p:nvPr>
            <p:ph idx="1"/>
          </p:nvPr>
        </p:nvSpPr>
        <p:spPr>
          <a:xfrm>
            <a:off x="1528572" y="1485900"/>
            <a:ext cx="7097843" cy="5208198"/>
          </a:xfrm>
        </p:spPr>
        <p:txBody>
          <a:bodyPr>
            <a:normAutofit fontScale="47500" lnSpcReduction="20000"/>
          </a:bodyPr>
          <a:lstStyle/>
          <a:p>
            <a:pPr marL="0" marR="0" algn="just"/>
            <a:r>
              <a:rPr lang="en-US" b="0" i="0" dirty="0">
                <a:solidFill>
                  <a:srgbClr val="000000"/>
                </a:solidFill>
                <a:effectLst/>
                <a:latin typeface="Calibri" panose="020F0502020204030204" pitchFamily="34" charset="0"/>
              </a:rPr>
              <a:t>Located in the </a:t>
            </a:r>
            <a:r>
              <a:rPr lang="en-US" b="0" i="0" dirty="0" err="1">
                <a:solidFill>
                  <a:srgbClr val="000000"/>
                </a:solidFill>
                <a:effectLst/>
                <a:latin typeface="Calibri" panose="020F0502020204030204" pitchFamily="34" charset="0"/>
              </a:rPr>
              <a:t>Huwaylat</a:t>
            </a:r>
            <a:r>
              <a:rPr lang="en-US" b="0" i="0" dirty="0">
                <a:solidFill>
                  <a:srgbClr val="000000"/>
                </a:solidFill>
                <a:effectLst/>
                <a:latin typeface="Calibri" panose="020F0502020204030204" pitchFamily="34" charset="0"/>
              </a:rPr>
              <a:t> District, in Jubail Industrial City, Saudi Arabia, Jubail International School serves as an ideal site for teaching and learning. Its location offers the community easy access in an area which is a part of the Royal Commission.</a:t>
            </a:r>
            <a:endParaRPr lang="en-US" b="0" i="0" dirty="0">
              <a:solidFill>
                <a:srgbClr val="313037"/>
              </a:solidFill>
              <a:effectLst/>
              <a:latin typeface="Roboto" panose="02000000000000000000" pitchFamily="2" charset="0"/>
            </a:endParaRPr>
          </a:p>
          <a:p>
            <a:pPr marL="0" marR="0" algn="just"/>
            <a:r>
              <a:rPr lang="en-US" b="0" i="0" dirty="0">
                <a:solidFill>
                  <a:srgbClr val="000000"/>
                </a:solidFill>
                <a:effectLst/>
                <a:latin typeface="Calibri" panose="020F0502020204030204" pitchFamily="34" charset="0"/>
              </a:rPr>
              <a:t>The school's location has many advantages. First of all it is located in Royal Commission which is a very secure area with constant surveillance for security with patrol cars etc. It is adjacent to a hospital fully equipped with up to date facilities. The area is clean and is close to a commercial area. It is not on any main road; therefore decreasing the chance of traffic accidents. The school is ideally located near the Beach side which is helpful while doing ecosystem studies.</a:t>
            </a:r>
            <a:endParaRPr lang="en-US" b="0" i="0" dirty="0">
              <a:solidFill>
                <a:srgbClr val="313037"/>
              </a:solidFill>
              <a:effectLst/>
              <a:latin typeface="Roboto" panose="02000000000000000000" pitchFamily="2" charset="0"/>
            </a:endParaRPr>
          </a:p>
          <a:p>
            <a:pPr marL="0" marR="0" algn="just"/>
            <a:r>
              <a:rPr lang="en-US" b="0" i="0" dirty="0">
                <a:solidFill>
                  <a:srgbClr val="000000"/>
                </a:solidFill>
                <a:effectLst/>
                <a:latin typeface="Calibri" panose="020F0502020204030204" pitchFamily="34" charset="0"/>
              </a:rPr>
              <a:t>The school itself is housed on a 19700 sqm plot of land.  Jubail international School opened in 1999.It was originally located on much smaller premises. It was a coeducation school system. In 2009 by the decree of the Ministry of Education, it was separated into two separate locations, boys sections' and girls' section. Over time, the number of students increased and the then existing premises was deemed inadequate. Construction of a new building was an essential part of School's progressive plan and its mission and vision. Hence a new building was constructed just for the purpose of housing a school, and we moved in it in January 2011.</a:t>
            </a:r>
            <a:endParaRPr lang="en-US" b="0" i="0" dirty="0">
              <a:solidFill>
                <a:srgbClr val="313037"/>
              </a:solidFill>
              <a:effectLst/>
              <a:latin typeface="Roboto" panose="02000000000000000000" pitchFamily="2" charset="0"/>
            </a:endParaRPr>
          </a:p>
          <a:p>
            <a:pPr marL="0" marR="0" algn="just"/>
            <a:r>
              <a:rPr lang="en-US" b="0" i="0" dirty="0">
                <a:solidFill>
                  <a:srgbClr val="000000"/>
                </a:solidFill>
                <a:effectLst/>
                <a:latin typeface="Calibri" panose="020F0502020204030204" pitchFamily="34" charset="0"/>
              </a:rPr>
              <a:t>The Jubail International School is housed in a new purpose-built centrally air-conditioned campus. It opened its doors to the students, staff and parents on the 7th of January, 2011. The students, parents and our staff had been anxiously waiting for the new campus which offers a safe and stimulating environment to about 1300 students at present. The school has three sections, with separate entrances, for Boys' Section, Girls' Section and one for Administration Offices.</a:t>
            </a:r>
            <a:endParaRPr lang="en-US" b="0" i="0" dirty="0">
              <a:solidFill>
                <a:srgbClr val="313037"/>
              </a:solidFill>
              <a:effectLst/>
              <a:latin typeface="Roboto" panose="02000000000000000000" pitchFamily="2" charset="0"/>
            </a:endParaRPr>
          </a:p>
          <a:p>
            <a:pPr marL="0" marR="0" algn="just"/>
            <a:r>
              <a:rPr lang="en-US" b="0" i="0" dirty="0">
                <a:solidFill>
                  <a:srgbClr val="000000"/>
                </a:solidFill>
                <a:effectLst/>
                <a:latin typeface="Calibri" panose="020F0502020204030204" pitchFamily="34" charset="0"/>
              </a:rPr>
              <a:t>A well-maintained school building is essential for a proper learning environment. Our new building has large, shared work spaces as well as classrooms that are equipped with latest technology like projectors. The building contains four fully-equipped science laboratories, two rooms for art and design, two clinics, two laboratories for information and computer technology, two spacious libraries, four covered play areas, two canteens, two gymnasiums and an outside sports area. Thus, the school is purpose built with teaching and learning concepts in mind. The new building was inspected by Royal Commission of Jubail and Yanbu, Ministry of Education and Fire &amp; Safety Department and was found to be meeting, and in some instances exceeding, their standards. The girl's gymnasium has a stage, electronically operated stage curtains and a state of the art music/sound system. It provides the perfect setting for various activities and events like Graduation Ceremonies of Reception and Grade 12.</a:t>
            </a:r>
            <a:endParaRPr lang="en-US" b="0" i="0" dirty="0">
              <a:solidFill>
                <a:srgbClr val="313037"/>
              </a:solidFill>
              <a:effectLst/>
              <a:latin typeface="Roboto" panose="02000000000000000000" pitchFamily="2" charset="0"/>
            </a:endParaRPr>
          </a:p>
          <a:p>
            <a:pPr marL="0" marR="0" algn="just"/>
            <a:r>
              <a:rPr lang="en-US" b="0" i="0" dirty="0">
                <a:solidFill>
                  <a:srgbClr val="000000"/>
                </a:solidFill>
                <a:effectLst/>
                <a:latin typeface="Calibri" panose="020F0502020204030204" pitchFamily="34" charset="0"/>
              </a:rPr>
              <a:t>At Jubail International School, the co-operation and camaraderie among all stakeholders has been a significant factor for its success. The responses we have received are very favorable and there is an overwhelming positive view of the school premises as parents are very happy with facilities. The resources and facilities at the school provide ideal learning opportunities to students. </a:t>
            </a:r>
            <a:r>
              <a:rPr lang="en-US" b="0" i="0" dirty="0">
                <a:solidFill>
                  <a:srgbClr val="313037"/>
                </a:solidFill>
                <a:effectLst/>
                <a:latin typeface="Arial" panose="020B0604020202020204" pitchFamily="34" charset="0"/>
                <a:cs typeface="Arial" panose="020B0604020202020204" pitchFamily="34" charset="0"/>
              </a:rPr>
              <a:t/>
            </a:r>
            <a:br>
              <a:rPr lang="en-US" b="0" i="0" dirty="0">
                <a:solidFill>
                  <a:srgbClr val="313037"/>
                </a:solidFill>
                <a:effectLst/>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46061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Why I like my school?..</a:t>
            </a:r>
          </a:p>
        </p:txBody>
      </p:sp>
      <p:sp>
        <p:nvSpPr>
          <p:cNvPr id="4" name="Conten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217B51E-618E-4C60-8156-D45245AB3EE0}"/>
              </a:ext>
            </a:extLst>
          </p:cNvPr>
          <p:cNvSpPr>
            <a:spLocks noGrp="1"/>
          </p:cNvSpPr>
          <p:nvPr>
            <p:ph idx="1"/>
          </p:nvPr>
        </p:nvSpPr>
        <p:spPr>
          <a:xfrm>
            <a:off x="1528572" y="1485900"/>
            <a:ext cx="6813171" cy="5208198"/>
          </a:xfrm>
        </p:spPr>
        <p:txBody>
          <a:bodyPr>
            <a:normAutofit/>
          </a:bodyPr>
          <a:lstStyle/>
          <a:p>
            <a:pPr marL="285750" indent="-285750" algn="just">
              <a:buFont typeface="Wingdings" panose="05000000000000000000" pitchFamily="2" charset="2"/>
              <a:buChar char="Ø"/>
            </a:pPr>
            <a:r>
              <a:rPr lang="en-US" sz="1600" dirty="0">
                <a:latin typeface="Arial" panose="020B0604020202020204" pitchFamily="34" charset="0"/>
                <a:cs typeface="Arial" panose="020B0604020202020204" pitchFamily="34" charset="0"/>
              </a:rPr>
              <a:t>I starting school at JIS from KG3 until now Grade 2.</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I like school here because I can get many friends from others       countries.</a:t>
            </a:r>
          </a:p>
          <a:p>
            <a:pPr marL="285750" indent="-285750" algn="just">
              <a:buFont typeface="Wingdings" panose="05000000000000000000" pitchFamily="2" charset="2"/>
              <a:buChar char="Ø"/>
            </a:pPr>
            <a:r>
              <a:rPr lang="en-US" sz="1600" dirty="0">
                <a:latin typeface="Arial" panose="020B0604020202020204" pitchFamily="34" charset="0"/>
                <a:cs typeface="Arial" panose="020B0604020202020204" pitchFamily="34" charset="0"/>
              </a:rPr>
              <a:t>I like Math subject.</a:t>
            </a:r>
          </a:p>
          <a:p>
            <a:pPr marL="285750" indent="-285750" algn="just">
              <a:buFont typeface="Wingdings" panose="05000000000000000000" pitchFamily="2" charset="2"/>
              <a:buChar char="Ø"/>
            </a:pPr>
            <a:r>
              <a:rPr lang="en-US" sz="1600" b="0" i="0" dirty="0">
                <a:effectLst/>
                <a:latin typeface="Arial" panose="020B0604020202020204" pitchFamily="34" charset="0"/>
                <a:cs typeface="Arial" panose="020B0604020202020204" pitchFamily="34" charset="0"/>
              </a:rPr>
              <a:t>I like my school because my teachers are very kind to me.</a:t>
            </a:r>
          </a:p>
          <a:p>
            <a:pPr marL="285750" indent="-285750" algn="just">
              <a:buFont typeface="Wingdings" panose="05000000000000000000" pitchFamily="2" charset="2"/>
              <a:buChar char="Ø"/>
            </a:pPr>
            <a:r>
              <a:rPr lang="en-US" sz="1600" b="0" i="0" dirty="0">
                <a:effectLst/>
                <a:latin typeface="Arial" panose="020B0604020202020204" pitchFamily="34" charset="0"/>
                <a:cs typeface="Arial" panose="020B0604020202020204" pitchFamily="34" charset="0"/>
              </a:rPr>
              <a:t>I have a lot of friends in my school.</a:t>
            </a:r>
          </a:p>
          <a:p>
            <a:pPr marL="285750" indent="-285750" algn="just">
              <a:buFont typeface="Wingdings" panose="05000000000000000000" pitchFamily="2" charset="2"/>
              <a:buChar char="Ø"/>
            </a:pPr>
            <a:r>
              <a:rPr lang="en-US" sz="1600" b="0" i="0" dirty="0">
                <a:effectLst/>
                <a:latin typeface="Arial" panose="020B0604020202020204" pitchFamily="34" charset="0"/>
                <a:cs typeface="Arial" panose="020B0604020202020204" pitchFamily="34" charset="0"/>
              </a:rPr>
              <a:t>My school has a very big playground, I play with my friends in it.</a:t>
            </a:r>
          </a:p>
          <a:p>
            <a:pPr marL="0" marR="0" indent="0" algn="jus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83756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Fall fun education presentation (widescreen).potx" id="{13F266B3-3667-4715-838E-2D35384A824B}" vid="{5EC2A2B6-6A5B-436A-9EF3-6607D16C2EDB}"/>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C9A7CA-BEC5-41E5-AAE1-C9D7FC518E00}">
  <ds:schemaRefs>
    <ds:schemaRef ds:uri="http://schemas.microsoft.com/sharepoint/v3/contenttype/forms"/>
  </ds:schemaRefs>
</ds:datastoreItem>
</file>

<file path=customXml/itemProps2.xml><?xml version="1.0" encoding="utf-8"?>
<ds:datastoreItem xmlns:ds="http://schemas.openxmlformats.org/officeDocument/2006/customXml" ds:itemID="{B5F5AFAE-B80F-42D3-94B4-729362BC1BCB}">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40262f94-9f35-4ac3-9a90-690165a166b7"/>
    <ds:schemaRef ds:uri="a4f35948-e619-41b3-aa29-22878b09cfd2"/>
    <ds:schemaRef ds:uri="http://www.w3.org/XML/1998/namespace"/>
    <ds:schemaRef ds:uri="http://purl.org/dc/terms/"/>
  </ds:schemaRefs>
</ds:datastoreItem>
</file>

<file path=customXml/itemProps3.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Fall fun education presentation (widescreen)</Template>
  <TotalTime>257</TotalTime>
  <Words>694</Words>
  <Application>Microsoft Macintosh PowerPoint</Application>
  <PresentationFormat>Custom</PresentationFormat>
  <Paragraphs>21</Paragraphs>
  <Slides>4</Slides>
  <Notes>0</Notes>
  <HiddenSlides>0</HiddenSlides>
  <MMClips>0</MMClips>
  <ScaleCrop>false</ScaleCrop>
  <HeadingPairs>
    <vt:vector size="4" baseType="variant">
      <vt:variant>
        <vt:lpstr>Design Template</vt:lpstr>
      </vt:variant>
      <vt:variant>
        <vt:i4>1</vt:i4>
      </vt:variant>
      <vt:variant>
        <vt:lpstr>Slide Titles</vt:lpstr>
      </vt:variant>
      <vt:variant>
        <vt:i4>4</vt:i4>
      </vt:variant>
    </vt:vector>
  </HeadingPairs>
  <TitlesOfParts>
    <vt:vector size="5" baseType="lpstr">
      <vt:lpstr>Back to School 16x9</vt:lpstr>
      <vt:lpstr>JUBAIL INTERNATIONAL SCHOOL</vt:lpstr>
      <vt:lpstr>View My School</vt:lpstr>
      <vt:lpstr>About My School</vt:lpstr>
      <vt:lpstr>Why I like my school?..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JUBAIL INTERNATIONAL SCHOOL</dc:title>
  <dc:creator>wan sidek wan ahmad safawi</dc:creator>
  <cp:lastModifiedBy>Barry Kramer</cp:lastModifiedBy>
  <cp:revision>1</cp:revision>
  <dcterms:created xsi:type="dcterms:W3CDTF">2021-12-14T21:26:23Z</dcterms:created>
  <dcterms:modified xsi:type="dcterms:W3CDTF">2021-12-14T21:26:57Z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