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Layouts/slideLayout15.xml" ContentType="application/vnd.openxmlformats-officedocument.presentationml.slideLayout+xml"/>
  <Override PartName="/ppt/diagrams/data2.xml" ContentType="application/vnd.openxmlformats-officedocument.drawingml.diagramData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slideLayouts/slideLayout17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4"/>
  </p:sldMasterIdLst>
  <p:sldIdLst>
    <p:sldId id="257" r:id="rId5"/>
    <p:sldId id="268" r:id="rId6"/>
    <p:sldId id="264" r:id="rId7"/>
    <p:sldId id="265" r:id="rId8"/>
    <p:sldId id="263" r:id="rId9"/>
    <p:sldId id="273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986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-128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image" Target="../media/image10.png"/><Relationship Id="rId2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image" Target="../media/image15.jpeg"/><Relationship Id="rId2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image" Target="../media/image10.png"/><Relationship Id="rId2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1" Type="http://schemas.openxmlformats.org/officeDocument/2006/relationships/image" Target="../media/image15.jpeg"/><Relationship Id="rId2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0547B-A171-4C67-8A90-FB4C63475B4C}" type="doc">
      <dgm:prSet loTypeId="urn:microsoft.com/office/officeart/2008/layout/BendingPictureCaptionList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0DC3C-CF9A-4897-AED9-9E77C6865EA1}">
      <dgm:prSet phldrT="[Text]"/>
      <dgm:spPr/>
      <dgm:t>
        <a:bodyPr/>
        <a:lstStyle/>
        <a:p>
          <a:r>
            <a:rPr lang="en-US" dirty="0"/>
            <a:t>LAB</a:t>
          </a:r>
        </a:p>
      </dgm:t>
    </dgm:pt>
    <dgm:pt modelId="{855BB175-3D3A-4343-BF49-07820A874F8E}" type="parTrans" cxnId="{80642EC0-9210-488B-97CB-FA6CD56AA2E0}">
      <dgm:prSet/>
      <dgm:spPr/>
      <dgm:t>
        <a:bodyPr/>
        <a:lstStyle/>
        <a:p>
          <a:endParaRPr lang="en-US"/>
        </a:p>
      </dgm:t>
    </dgm:pt>
    <dgm:pt modelId="{484BA302-7354-4FF2-9A1A-720644256B06}" type="sibTrans" cxnId="{80642EC0-9210-488B-97CB-FA6CD56AA2E0}">
      <dgm:prSet/>
      <dgm:spPr/>
      <dgm:t>
        <a:bodyPr/>
        <a:lstStyle/>
        <a:p>
          <a:endParaRPr lang="en-US"/>
        </a:p>
      </dgm:t>
    </dgm:pt>
    <dgm:pt modelId="{15E14ABA-3422-49A9-8E63-E62D987DFB99}">
      <dgm:prSet phldrT="[Text]"/>
      <dgm:spPr/>
      <dgm:t>
        <a:bodyPr/>
        <a:lstStyle/>
        <a:p>
          <a:r>
            <a:rPr lang="en-US" dirty="0"/>
            <a:t>Outside play ground</a:t>
          </a:r>
        </a:p>
      </dgm:t>
    </dgm:pt>
    <dgm:pt modelId="{FDCDAE3D-4CE6-4267-80E3-CAD97451781E}" type="parTrans" cxnId="{92CA366B-94B5-440C-B166-7F011D54CC4A}">
      <dgm:prSet/>
      <dgm:spPr/>
      <dgm:t>
        <a:bodyPr/>
        <a:lstStyle/>
        <a:p>
          <a:endParaRPr lang="en-US"/>
        </a:p>
      </dgm:t>
    </dgm:pt>
    <dgm:pt modelId="{B29A5EC2-8E2F-48EA-B23B-3DEE158C5BBC}" type="sibTrans" cxnId="{92CA366B-94B5-440C-B166-7F011D54CC4A}">
      <dgm:prSet/>
      <dgm:spPr/>
      <dgm:t>
        <a:bodyPr/>
        <a:lstStyle/>
        <a:p>
          <a:endParaRPr lang="en-US"/>
        </a:p>
      </dgm:t>
    </dgm:pt>
    <dgm:pt modelId="{FA73E8B6-AFB3-4351-9765-83276900BC47}">
      <dgm:prSet phldrT="[Text]"/>
      <dgm:spPr/>
      <dgm:t>
        <a:bodyPr/>
        <a:lstStyle/>
        <a:p>
          <a:r>
            <a:rPr lang="en-US" dirty="0"/>
            <a:t>Theater</a:t>
          </a:r>
        </a:p>
      </dgm:t>
    </dgm:pt>
    <dgm:pt modelId="{CD863E48-BBD8-4252-BD51-E92959A658EA}" type="parTrans" cxnId="{A9D06515-7AA4-48F6-9FE3-6A56B6895ED6}">
      <dgm:prSet/>
      <dgm:spPr/>
      <dgm:t>
        <a:bodyPr/>
        <a:lstStyle/>
        <a:p>
          <a:endParaRPr lang="en-US"/>
        </a:p>
      </dgm:t>
    </dgm:pt>
    <dgm:pt modelId="{E388098B-F23A-4755-ACAE-464668C8BD0F}" type="sibTrans" cxnId="{A9D06515-7AA4-48F6-9FE3-6A56B6895ED6}">
      <dgm:prSet/>
      <dgm:spPr/>
      <dgm:t>
        <a:bodyPr/>
        <a:lstStyle/>
        <a:p>
          <a:endParaRPr lang="en-US"/>
        </a:p>
      </dgm:t>
    </dgm:pt>
    <dgm:pt modelId="{38F9208E-7B0A-4F13-82E4-F01623009EE4}">
      <dgm:prSet phldrT="[Text]"/>
      <dgm:spPr/>
      <dgm:t>
        <a:bodyPr/>
        <a:lstStyle/>
        <a:p>
          <a:r>
            <a:rPr lang="en-US" dirty="0"/>
            <a:t>Movie Day</a:t>
          </a:r>
        </a:p>
      </dgm:t>
    </dgm:pt>
    <dgm:pt modelId="{BF39F6B6-8D26-4F0C-B9C7-68BD3C0B7402}" type="parTrans" cxnId="{B240172A-876D-4637-8FEF-E93CF8F560CF}">
      <dgm:prSet/>
      <dgm:spPr/>
      <dgm:t>
        <a:bodyPr/>
        <a:lstStyle/>
        <a:p>
          <a:endParaRPr lang="en-US"/>
        </a:p>
      </dgm:t>
    </dgm:pt>
    <dgm:pt modelId="{A7814924-EBC6-4D66-9794-0E69D578690D}" type="sibTrans" cxnId="{B240172A-876D-4637-8FEF-E93CF8F560CF}">
      <dgm:prSet/>
      <dgm:spPr/>
      <dgm:t>
        <a:bodyPr/>
        <a:lstStyle/>
        <a:p>
          <a:endParaRPr lang="en-US"/>
        </a:p>
      </dgm:t>
    </dgm:pt>
    <dgm:pt modelId="{EA104AB9-915B-4AFC-941A-819CADA6D601}">
      <dgm:prSet phldrT="[Text]"/>
      <dgm:spPr/>
      <dgm:t>
        <a:bodyPr/>
        <a:lstStyle/>
        <a:p>
          <a:r>
            <a:rPr lang="en-US" dirty="0"/>
            <a:t>Indoor gem </a:t>
          </a:r>
        </a:p>
      </dgm:t>
    </dgm:pt>
    <dgm:pt modelId="{B1DEB433-979B-40F6-81FB-8E132EABA64E}" type="parTrans" cxnId="{17E4D90E-D8FC-4B43-88B8-1569871596CE}">
      <dgm:prSet/>
      <dgm:spPr/>
      <dgm:t>
        <a:bodyPr/>
        <a:lstStyle/>
        <a:p>
          <a:endParaRPr lang="en-US"/>
        </a:p>
      </dgm:t>
    </dgm:pt>
    <dgm:pt modelId="{A1FA87AB-9CFC-4466-B665-9CB96BFA2B70}" type="sibTrans" cxnId="{17E4D90E-D8FC-4B43-88B8-1569871596CE}">
      <dgm:prSet/>
      <dgm:spPr/>
      <dgm:t>
        <a:bodyPr/>
        <a:lstStyle/>
        <a:p>
          <a:endParaRPr lang="en-US"/>
        </a:p>
      </dgm:t>
    </dgm:pt>
    <dgm:pt modelId="{2B5C43AD-48B5-4E80-A6DA-E4CEAD33B166}" type="pres">
      <dgm:prSet presAssocID="{D2A0547B-A171-4C67-8A90-FB4C63475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6244D9-E0DB-435A-9C08-A83F2F856D82}" type="pres">
      <dgm:prSet presAssocID="{5390DC3C-CF9A-4897-AED9-9E77C6865EA1}" presName="composite" presStyleCnt="0"/>
      <dgm:spPr/>
    </dgm:pt>
    <dgm:pt modelId="{C2E916AC-F28B-4E03-9DF0-8859E326EBDA}" type="pres">
      <dgm:prSet presAssocID="{5390DC3C-CF9A-4897-AED9-9E77C6865EA1}" presName="rect1" presStyleLbl="bgImgPlace1" presStyleIdx="0" presStyleCnt="5" custScaleX="89000" custScaleY="9498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86AB956E-FCD3-4BA6-84BB-0443798F98EF}" type="pres">
      <dgm:prSet presAssocID="{5390DC3C-CF9A-4897-AED9-9E77C6865EA1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D73E-CA8F-46A5-ABB1-4D7160DF8551}" type="pres">
      <dgm:prSet presAssocID="{484BA302-7354-4FF2-9A1A-720644256B06}" presName="sibTrans" presStyleCnt="0"/>
      <dgm:spPr/>
    </dgm:pt>
    <dgm:pt modelId="{09EBE259-24F0-4152-806A-B1295AF9D9B2}" type="pres">
      <dgm:prSet presAssocID="{15E14ABA-3422-49A9-8E63-E62D987DFB99}" presName="composite" presStyleCnt="0"/>
      <dgm:spPr/>
    </dgm:pt>
    <dgm:pt modelId="{F925D75B-DE01-45E0-8B75-0BCEDDEAF35B}" type="pres">
      <dgm:prSet presAssocID="{15E14ABA-3422-49A9-8E63-E62D987DFB99}" presName="rect1" presStyleLbl="b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9E319F3C-22CC-47F6-BD5B-A53BA0BE2401}" type="pres">
      <dgm:prSet presAssocID="{15E14ABA-3422-49A9-8E63-E62D987DFB99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BFE2A-54F6-4DE2-9E27-906F480A67B4}" type="pres">
      <dgm:prSet presAssocID="{B29A5EC2-8E2F-48EA-B23B-3DEE158C5BBC}" presName="sibTrans" presStyleCnt="0"/>
      <dgm:spPr/>
    </dgm:pt>
    <dgm:pt modelId="{5A842148-671E-49BB-BF5F-739D0389AAF1}" type="pres">
      <dgm:prSet presAssocID="{FA73E8B6-AFB3-4351-9765-83276900BC47}" presName="composite" presStyleCnt="0"/>
      <dgm:spPr/>
    </dgm:pt>
    <dgm:pt modelId="{4CC0586E-A8DA-426A-B796-8366A4DDA4A1}" type="pres">
      <dgm:prSet presAssocID="{FA73E8B6-AFB3-4351-9765-83276900BC47}" presName="rect1" presStyleLbl="bgImgPlac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EE7AA02B-5EC9-4F1C-A2AF-285165E0FAAD}" type="pres">
      <dgm:prSet presAssocID="{FA73E8B6-AFB3-4351-9765-83276900BC47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B47B3-2826-4A93-B7F2-0C5A7F0BCDB8}" type="pres">
      <dgm:prSet presAssocID="{E388098B-F23A-4755-ACAE-464668C8BD0F}" presName="sibTrans" presStyleCnt="0"/>
      <dgm:spPr/>
    </dgm:pt>
    <dgm:pt modelId="{3BE4FE23-599B-4811-8D35-08101A9990B2}" type="pres">
      <dgm:prSet presAssocID="{38F9208E-7B0A-4F13-82E4-F01623009EE4}" presName="composite" presStyleCnt="0"/>
      <dgm:spPr/>
    </dgm:pt>
    <dgm:pt modelId="{1D4C9E74-1349-445C-8D90-742A42B5C5AF}" type="pres">
      <dgm:prSet presAssocID="{38F9208E-7B0A-4F13-82E4-F01623009EE4}" presName="rect1" presStyleLbl="b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832F56D2-AFFC-43BA-895A-207040DD1E6D}" type="pres">
      <dgm:prSet presAssocID="{38F9208E-7B0A-4F13-82E4-F01623009EE4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EBD07-A28B-4828-9F9B-1EABA6C52647}" type="pres">
      <dgm:prSet presAssocID="{A7814924-EBC6-4D66-9794-0E69D578690D}" presName="sibTrans" presStyleCnt="0"/>
      <dgm:spPr/>
    </dgm:pt>
    <dgm:pt modelId="{B94C7020-B3A4-4767-92B3-F0343AE72764}" type="pres">
      <dgm:prSet presAssocID="{EA104AB9-915B-4AFC-941A-819CADA6D601}" presName="composite" presStyleCnt="0"/>
      <dgm:spPr/>
    </dgm:pt>
    <dgm:pt modelId="{88C5860E-A6E4-4FAF-890F-5DF6DDC0D03D}" type="pres">
      <dgm:prSet presAssocID="{EA104AB9-915B-4AFC-941A-819CADA6D601}" presName="rect1" presStyleLbl="b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33AEF748-BFC4-4A3A-A03F-FA68F06029E7}" type="pres">
      <dgm:prSet presAssocID="{EA104AB9-915B-4AFC-941A-819CADA6D601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31122B-5509-44DF-95B0-D65B085620E0}" type="presOf" srcId="{5390DC3C-CF9A-4897-AED9-9E77C6865EA1}" destId="{86AB956E-FCD3-4BA6-84BB-0443798F98EF}" srcOrd="0" destOrd="0" presId="urn:microsoft.com/office/officeart/2008/layout/BendingPictureCaptionList"/>
    <dgm:cxn modelId="{B240172A-876D-4637-8FEF-E93CF8F560CF}" srcId="{D2A0547B-A171-4C67-8A90-FB4C63475B4C}" destId="{38F9208E-7B0A-4F13-82E4-F01623009EE4}" srcOrd="3" destOrd="0" parTransId="{BF39F6B6-8D26-4F0C-B9C7-68BD3C0B7402}" sibTransId="{A7814924-EBC6-4D66-9794-0E69D578690D}"/>
    <dgm:cxn modelId="{7AC71060-431E-420E-ACF2-6163E7C76C66}" type="presOf" srcId="{EA104AB9-915B-4AFC-941A-819CADA6D601}" destId="{33AEF748-BFC4-4A3A-A03F-FA68F06029E7}" srcOrd="0" destOrd="0" presId="urn:microsoft.com/office/officeart/2008/layout/BendingPictureCaptionList"/>
    <dgm:cxn modelId="{5B58581D-4FD6-49AE-BD5B-D61B4B2EEDDD}" type="presOf" srcId="{15E14ABA-3422-49A9-8E63-E62D987DFB99}" destId="{9E319F3C-22CC-47F6-BD5B-A53BA0BE2401}" srcOrd="0" destOrd="0" presId="urn:microsoft.com/office/officeart/2008/layout/BendingPictureCaptionList"/>
    <dgm:cxn modelId="{17E4D90E-D8FC-4B43-88B8-1569871596CE}" srcId="{D2A0547B-A171-4C67-8A90-FB4C63475B4C}" destId="{EA104AB9-915B-4AFC-941A-819CADA6D601}" srcOrd="4" destOrd="0" parTransId="{B1DEB433-979B-40F6-81FB-8E132EABA64E}" sibTransId="{A1FA87AB-9CFC-4466-B665-9CB96BFA2B70}"/>
    <dgm:cxn modelId="{A9D06515-7AA4-48F6-9FE3-6A56B6895ED6}" srcId="{D2A0547B-A171-4C67-8A90-FB4C63475B4C}" destId="{FA73E8B6-AFB3-4351-9765-83276900BC47}" srcOrd="2" destOrd="0" parTransId="{CD863E48-BBD8-4252-BD51-E92959A658EA}" sibTransId="{E388098B-F23A-4755-ACAE-464668C8BD0F}"/>
    <dgm:cxn modelId="{92CA366B-94B5-440C-B166-7F011D54CC4A}" srcId="{D2A0547B-A171-4C67-8A90-FB4C63475B4C}" destId="{15E14ABA-3422-49A9-8E63-E62D987DFB99}" srcOrd="1" destOrd="0" parTransId="{FDCDAE3D-4CE6-4267-80E3-CAD97451781E}" sibTransId="{B29A5EC2-8E2F-48EA-B23B-3DEE158C5BBC}"/>
    <dgm:cxn modelId="{5BD67C1F-5E5F-4229-BC5D-02B1CADA4AA5}" type="presOf" srcId="{FA73E8B6-AFB3-4351-9765-83276900BC47}" destId="{EE7AA02B-5EC9-4F1C-A2AF-285165E0FAAD}" srcOrd="0" destOrd="0" presId="urn:microsoft.com/office/officeart/2008/layout/BendingPictureCaptionList"/>
    <dgm:cxn modelId="{94B6261A-961C-482E-9D1C-6D8B7050BED3}" type="presOf" srcId="{38F9208E-7B0A-4F13-82E4-F01623009EE4}" destId="{832F56D2-AFFC-43BA-895A-207040DD1E6D}" srcOrd="0" destOrd="0" presId="urn:microsoft.com/office/officeart/2008/layout/BendingPictureCaptionList"/>
    <dgm:cxn modelId="{80642EC0-9210-488B-97CB-FA6CD56AA2E0}" srcId="{D2A0547B-A171-4C67-8A90-FB4C63475B4C}" destId="{5390DC3C-CF9A-4897-AED9-9E77C6865EA1}" srcOrd="0" destOrd="0" parTransId="{855BB175-3D3A-4343-BF49-07820A874F8E}" sibTransId="{484BA302-7354-4FF2-9A1A-720644256B06}"/>
    <dgm:cxn modelId="{413F3C84-176E-4518-8EA3-4EEEC20E5236}" type="presOf" srcId="{D2A0547B-A171-4C67-8A90-FB4C63475B4C}" destId="{2B5C43AD-48B5-4E80-A6DA-E4CEAD33B166}" srcOrd="0" destOrd="0" presId="urn:microsoft.com/office/officeart/2008/layout/BendingPictureCaptionList"/>
    <dgm:cxn modelId="{A788A7D2-23EB-433D-B7D5-A0894657EEA0}" type="presParOf" srcId="{2B5C43AD-48B5-4E80-A6DA-E4CEAD33B166}" destId="{116244D9-E0DB-435A-9C08-A83F2F856D82}" srcOrd="0" destOrd="0" presId="urn:microsoft.com/office/officeart/2008/layout/BendingPictureCaptionList"/>
    <dgm:cxn modelId="{066FB12E-66BC-422F-AB45-532B432DC465}" type="presParOf" srcId="{116244D9-E0DB-435A-9C08-A83F2F856D82}" destId="{C2E916AC-F28B-4E03-9DF0-8859E326EBDA}" srcOrd="0" destOrd="0" presId="urn:microsoft.com/office/officeart/2008/layout/BendingPictureCaptionList"/>
    <dgm:cxn modelId="{B8BC8E28-89E0-4967-9518-C80A6A9068C7}" type="presParOf" srcId="{116244D9-E0DB-435A-9C08-A83F2F856D82}" destId="{86AB956E-FCD3-4BA6-84BB-0443798F98EF}" srcOrd="1" destOrd="0" presId="urn:microsoft.com/office/officeart/2008/layout/BendingPictureCaptionList"/>
    <dgm:cxn modelId="{129DB148-F412-4CB8-A822-D72CEFF6B8A8}" type="presParOf" srcId="{2B5C43AD-48B5-4E80-A6DA-E4CEAD33B166}" destId="{4E97D73E-CA8F-46A5-ABB1-4D7160DF8551}" srcOrd="1" destOrd="0" presId="urn:microsoft.com/office/officeart/2008/layout/BendingPictureCaptionList"/>
    <dgm:cxn modelId="{17F2313C-ADD5-4288-B2C5-FE7B5B61B826}" type="presParOf" srcId="{2B5C43AD-48B5-4E80-A6DA-E4CEAD33B166}" destId="{09EBE259-24F0-4152-806A-B1295AF9D9B2}" srcOrd="2" destOrd="0" presId="urn:microsoft.com/office/officeart/2008/layout/BendingPictureCaptionList"/>
    <dgm:cxn modelId="{5A41DD71-D9E8-48C5-923C-B940BB050E7B}" type="presParOf" srcId="{09EBE259-24F0-4152-806A-B1295AF9D9B2}" destId="{F925D75B-DE01-45E0-8B75-0BCEDDEAF35B}" srcOrd="0" destOrd="0" presId="urn:microsoft.com/office/officeart/2008/layout/BendingPictureCaptionList"/>
    <dgm:cxn modelId="{FB8C9858-D66D-4131-AB20-73E6CD38063A}" type="presParOf" srcId="{09EBE259-24F0-4152-806A-B1295AF9D9B2}" destId="{9E319F3C-22CC-47F6-BD5B-A53BA0BE2401}" srcOrd="1" destOrd="0" presId="urn:microsoft.com/office/officeart/2008/layout/BendingPictureCaptionList"/>
    <dgm:cxn modelId="{5541D568-8100-4325-8BB2-4C3BD33B39C2}" type="presParOf" srcId="{2B5C43AD-48B5-4E80-A6DA-E4CEAD33B166}" destId="{B6FBFE2A-54F6-4DE2-9E27-906F480A67B4}" srcOrd="3" destOrd="0" presId="urn:microsoft.com/office/officeart/2008/layout/BendingPictureCaptionList"/>
    <dgm:cxn modelId="{4F71882A-6154-4FDA-8A72-DA969A86F76E}" type="presParOf" srcId="{2B5C43AD-48B5-4E80-A6DA-E4CEAD33B166}" destId="{5A842148-671E-49BB-BF5F-739D0389AAF1}" srcOrd="4" destOrd="0" presId="urn:microsoft.com/office/officeart/2008/layout/BendingPictureCaptionList"/>
    <dgm:cxn modelId="{1AD8D5EA-2B3E-4923-9063-891BBA2C3DCD}" type="presParOf" srcId="{5A842148-671E-49BB-BF5F-739D0389AAF1}" destId="{4CC0586E-A8DA-426A-B796-8366A4DDA4A1}" srcOrd="0" destOrd="0" presId="urn:microsoft.com/office/officeart/2008/layout/BendingPictureCaptionList"/>
    <dgm:cxn modelId="{DF781048-EBC8-448A-B174-F57687CF09EE}" type="presParOf" srcId="{5A842148-671E-49BB-BF5F-739D0389AAF1}" destId="{EE7AA02B-5EC9-4F1C-A2AF-285165E0FAAD}" srcOrd="1" destOrd="0" presId="urn:microsoft.com/office/officeart/2008/layout/BendingPictureCaptionList"/>
    <dgm:cxn modelId="{0AE26FDF-026C-409A-A345-EC8B8D4710EE}" type="presParOf" srcId="{2B5C43AD-48B5-4E80-A6DA-E4CEAD33B166}" destId="{7E6B47B3-2826-4A93-B7F2-0C5A7F0BCDB8}" srcOrd="5" destOrd="0" presId="urn:microsoft.com/office/officeart/2008/layout/BendingPictureCaptionList"/>
    <dgm:cxn modelId="{DB67B9D7-F028-4FC9-8C08-46C631804F56}" type="presParOf" srcId="{2B5C43AD-48B5-4E80-A6DA-E4CEAD33B166}" destId="{3BE4FE23-599B-4811-8D35-08101A9990B2}" srcOrd="6" destOrd="0" presId="urn:microsoft.com/office/officeart/2008/layout/BendingPictureCaptionList"/>
    <dgm:cxn modelId="{B53FC66B-BEA4-4506-9E50-4E8B0BE00C08}" type="presParOf" srcId="{3BE4FE23-599B-4811-8D35-08101A9990B2}" destId="{1D4C9E74-1349-445C-8D90-742A42B5C5AF}" srcOrd="0" destOrd="0" presId="urn:microsoft.com/office/officeart/2008/layout/BendingPictureCaptionList"/>
    <dgm:cxn modelId="{C2174EC0-58C3-4121-9776-5E4401C10657}" type="presParOf" srcId="{3BE4FE23-599B-4811-8D35-08101A9990B2}" destId="{832F56D2-AFFC-43BA-895A-207040DD1E6D}" srcOrd="1" destOrd="0" presId="urn:microsoft.com/office/officeart/2008/layout/BendingPictureCaptionList"/>
    <dgm:cxn modelId="{4D9D0248-927B-4722-B7C2-7C62FE875A63}" type="presParOf" srcId="{2B5C43AD-48B5-4E80-A6DA-E4CEAD33B166}" destId="{A20EBD07-A28B-4828-9F9B-1EABA6C52647}" srcOrd="7" destOrd="0" presId="urn:microsoft.com/office/officeart/2008/layout/BendingPictureCaptionList"/>
    <dgm:cxn modelId="{1C81988F-017C-41C9-9418-C5C556ACB5BA}" type="presParOf" srcId="{2B5C43AD-48B5-4E80-A6DA-E4CEAD33B166}" destId="{B94C7020-B3A4-4767-92B3-F0343AE72764}" srcOrd="8" destOrd="0" presId="urn:microsoft.com/office/officeart/2008/layout/BendingPictureCaptionList"/>
    <dgm:cxn modelId="{B320F807-9A8A-4758-A75C-A0FA554B5A86}" type="presParOf" srcId="{B94C7020-B3A4-4767-92B3-F0343AE72764}" destId="{88C5860E-A6E4-4FAF-890F-5DF6DDC0D03D}" srcOrd="0" destOrd="0" presId="urn:microsoft.com/office/officeart/2008/layout/BendingPictureCaptionList"/>
    <dgm:cxn modelId="{71009489-1C19-49EB-AB67-F863C32845D9}" type="presParOf" srcId="{B94C7020-B3A4-4767-92B3-F0343AE72764}" destId="{33AEF748-BFC4-4A3A-A03F-FA68F06029E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0547B-A171-4C67-8A90-FB4C63475B4C}" type="doc">
      <dgm:prSet loTypeId="urn:microsoft.com/office/officeart/2005/8/layout/pList1#1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0DC3C-CF9A-4897-AED9-9E77C6865EA1}">
      <dgm:prSet phldrT="[Text]"/>
      <dgm:spPr/>
      <dgm:t>
        <a:bodyPr/>
        <a:lstStyle/>
        <a:p>
          <a:r>
            <a:rPr lang="en-US" dirty="0"/>
            <a:t>Pizza Day</a:t>
          </a:r>
        </a:p>
      </dgm:t>
    </dgm:pt>
    <dgm:pt modelId="{855BB175-3D3A-4343-BF49-07820A874F8E}" type="parTrans" cxnId="{80642EC0-9210-488B-97CB-FA6CD56AA2E0}">
      <dgm:prSet/>
      <dgm:spPr/>
      <dgm:t>
        <a:bodyPr/>
        <a:lstStyle/>
        <a:p>
          <a:endParaRPr lang="en-US"/>
        </a:p>
      </dgm:t>
    </dgm:pt>
    <dgm:pt modelId="{484BA302-7354-4FF2-9A1A-720644256B06}" type="sibTrans" cxnId="{80642EC0-9210-488B-97CB-FA6CD56AA2E0}">
      <dgm:prSet/>
      <dgm:spPr/>
      <dgm:t>
        <a:bodyPr/>
        <a:lstStyle/>
        <a:p>
          <a:endParaRPr lang="en-US"/>
        </a:p>
      </dgm:t>
    </dgm:pt>
    <dgm:pt modelId="{FA73E8B6-AFB3-4351-9765-83276900BC47}">
      <dgm:prSet phldrT="[Text]"/>
      <dgm:spPr/>
      <dgm:t>
        <a:bodyPr/>
        <a:lstStyle/>
        <a:p>
          <a:r>
            <a:rPr lang="en-US" dirty="0"/>
            <a:t>Coloring Day</a:t>
          </a:r>
        </a:p>
      </dgm:t>
    </dgm:pt>
    <dgm:pt modelId="{CD863E48-BBD8-4252-BD51-E92959A658EA}" type="parTrans" cxnId="{A9D06515-7AA4-48F6-9FE3-6A56B6895ED6}">
      <dgm:prSet/>
      <dgm:spPr/>
      <dgm:t>
        <a:bodyPr/>
        <a:lstStyle/>
        <a:p>
          <a:endParaRPr lang="en-US"/>
        </a:p>
      </dgm:t>
    </dgm:pt>
    <dgm:pt modelId="{E388098B-F23A-4755-ACAE-464668C8BD0F}" type="sibTrans" cxnId="{A9D06515-7AA4-48F6-9FE3-6A56B6895ED6}">
      <dgm:prSet/>
      <dgm:spPr/>
      <dgm:t>
        <a:bodyPr/>
        <a:lstStyle/>
        <a:p>
          <a:endParaRPr lang="en-US"/>
        </a:p>
      </dgm:t>
    </dgm:pt>
    <dgm:pt modelId="{38F9208E-7B0A-4F13-82E4-F01623009EE4}">
      <dgm:prSet phldrT="[Text]"/>
      <dgm:spPr/>
      <dgm:t>
        <a:bodyPr/>
        <a:lstStyle/>
        <a:p>
          <a:r>
            <a:rPr lang="en-US" dirty="0"/>
            <a:t>Movie Day</a:t>
          </a:r>
        </a:p>
      </dgm:t>
    </dgm:pt>
    <dgm:pt modelId="{BF39F6B6-8D26-4F0C-B9C7-68BD3C0B7402}" type="parTrans" cxnId="{B240172A-876D-4637-8FEF-E93CF8F560CF}">
      <dgm:prSet/>
      <dgm:spPr/>
      <dgm:t>
        <a:bodyPr/>
        <a:lstStyle/>
        <a:p>
          <a:endParaRPr lang="en-US"/>
        </a:p>
      </dgm:t>
    </dgm:pt>
    <dgm:pt modelId="{A7814924-EBC6-4D66-9794-0E69D578690D}" type="sibTrans" cxnId="{B240172A-876D-4637-8FEF-E93CF8F560CF}">
      <dgm:prSet/>
      <dgm:spPr/>
      <dgm:t>
        <a:bodyPr/>
        <a:lstStyle/>
        <a:p>
          <a:endParaRPr lang="en-US"/>
        </a:p>
      </dgm:t>
    </dgm:pt>
    <dgm:pt modelId="{EA104AB9-915B-4AFC-941A-819CADA6D601}">
      <dgm:prSet phldrT="[Text]"/>
      <dgm:spPr/>
      <dgm:t>
        <a:bodyPr/>
        <a:lstStyle/>
        <a:p>
          <a:r>
            <a:rPr lang="en-US" dirty="0"/>
            <a:t>Healthy Day </a:t>
          </a:r>
        </a:p>
      </dgm:t>
    </dgm:pt>
    <dgm:pt modelId="{B1DEB433-979B-40F6-81FB-8E132EABA64E}" type="parTrans" cxnId="{17E4D90E-D8FC-4B43-88B8-1569871596CE}">
      <dgm:prSet/>
      <dgm:spPr/>
      <dgm:t>
        <a:bodyPr/>
        <a:lstStyle/>
        <a:p>
          <a:endParaRPr lang="en-US"/>
        </a:p>
      </dgm:t>
    </dgm:pt>
    <dgm:pt modelId="{A1FA87AB-9CFC-4466-B665-9CB96BFA2B70}" type="sibTrans" cxnId="{17E4D90E-D8FC-4B43-88B8-1569871596CE}">
      <dgm:prSet/>
      <dgm:spPr/>
      <dgm:t>
        <a:bodyPr/>
        <a:lstStyle/>
        <a:p>
          <a:endParaRPr lang="en-US"/>
        </a:p>
      </dgm:t>
    </dgm:pt>
    <dgm:pt modelId="{35566451-744E-4467-9ED8-3CD7D2832D76}">
      <dgm:prSet/>
      <dgm:spPr/>
      <dgm:t>
        <a:bodyPr/>
        <a:lstStyle/>
        <a:p>
          <a:endParaRPr lang="en-US"/>
        </a:p>
      </dgm:t>
    </dgm:pt>
    <dgm:pt modelId="{28A6B6C0-240E-481D-AD83-F96331A618E4}" type="parTrans" cxnId="{86D7CFA3-F047-42F8-B083-1E8E33F01602}">
      <dgm:prSet/>
      <dgm:spPr/>
      <dgm:t>
        <a:bodyPr/>
        <a:lstStyle/>
        <a:p>
          <a:endParaRPr lang="en-US"/>
        </a:p>
      </dgm:t>
    </dgm:pt>
    <dgm:pt modelId="{8C5C4CD3-20ED-434E-AD7B-8CC8E95AED71}" type="sibTrans" cxnId="{86D7CFA3-F047-42F8-B083-1E8E33F01602}">
      <dgm:prSet/>
      <dgm:spPr/>
      <dgm:t>
        <a:bodyPr/>
        <a:lstStyle/>
        <a:p>
          <a:endParaRPr lang="en-US"/>
        </a:p>
      </dgm:t>
    </dgm:pt>
    <dgm:pt modelId="{B5DDF524-FA0D-470F-92C7-E31F60470965}">
      <dgm:prSet/>
      <dgm:spPr/>
      <dgm:t>
        <a:bodyPr/>
        <a:lstStyle/>
        <a:p>
          <a:r>
            <a:rPr lang="en-US" dirty="0"/>
            <a:t>Outdoor Sports</a:t>
          </a:r>
        </a:p>
      </dgm:t>
    </dgm:pt>
    <dgm:pt modelId="{D6F34679-9416-416C-B7AE-76C0B1F3A1F7}" type="parTrans" cxnId="{6CF77E24-F854-4AE2-8B8F-8C7D2F6A02AD}">
      <dgm:prSet/>
      <dgm:spPr/>
      <dgm:t>
        <a:bodyPr/>
        <a:lstStyle/>
        <a:p>
          <a:endParaRPr lang="en-US"/>
        </a:p>
      </dgm:t>
    </dgm:pt>
    <dgm:pt modelId="{3E1AACBA-17BF-4033-ADC9-52FA713D617B}" type="sibTrans" cxnId="{6CF77E24-F854-4AE2-8B8F-8C7D2F6A02AD}">
      <dgm:prSet/>
      <dgm:spPr/>
      <dgm:t>
        <a:bodyPr/>
        <a:lstStyle/>
        <a:p>
          <a:endParaRPr lang="en-US"/>
        </a:p>
      </dgm:t>
    </dgm:pt>
    <dgm:pt modelId="{BBFD2A21-78DC-49DA-A7C9-F2D83A1D6529}">
      <dgm:prSet/>
      <dgm:spPr/>
      <dgm:t>
        <a:bodyPr/>
        <a:lstStyle/>
        <a:p>
          <a:r>
            <a:rPr lang="en-US" dirty="0"/>
            <a:t>Outdoor Sports</a:t>
          </a:r>
        </a:p>
      </dgm:t>
    </dgm:pt>
    <dgm:pt modelId="{74ED1477-25C8-4450-AF33-A23A44E23C95}" type="parTrans" cxnId="{E2140578-78AF-434C-8536-5CC0E3ABBD89}">
      <dgm:prSet/>
      <dgm:spPr/>
      <dgm:t>
        <a:bodyPr/>
        <a:lstStyle/>
        <a:p>
          <a:endParaRPr lang="en-US"/>
        </a:p>
      </dgm:t>
    </dgm:pt>
    <dgm:pt modelId="{CCDD4D58-770A-4961-B1C5-3F9A217CEEBC}" type="sibTrans" cxnId="{E2140578-78AF-434C-8536-5CC0E3ABBD89}">
      <dgm:prSet/>
      <dgm:spPr/>
      <dgm:t>
        <a:bodyPr/>
        <a:lstStyle/>
        <a:p>
          <a:endParaRPr lang="en-US"/>
        </a:p>
      </dgm:t>
    </dgm:pt>
    <dgm:pt modelId="{CEA0E7EA-5B43-40FC-A0B9-C4F16DCBDEA3}">
      <dgm:prSet/>
      <dgm:spPr/>
      <dgm:t>
        <a:bodyPr/>
        <a:lstStyle/>
        <a:p>
          <a:r>
            <a:rPr lang="en-US" dirty="0"/>
            <a:t>Class Activity </a:t>
          </a:r>
        </a:p>
      </dgm:t>
    </dgm:pt>
    <dgm:pt modelId="{C8E30344-2E5D-4D8E-8156-F1C9FFBDA608}" type="parTrans" cxnId="{5B925960-4A8F-4A39-9D74-6BF78D9F57B0}">
      <dgm:prSet/>
      <dgm:spPr/>
      <dgm:t>
        <a:bodyPr/>
        <a:lstStyle/>
        <a:p>
          <a:endParaRPr lang="en-US"/>
        </a:p>
      </dgm:t>
    </dgm:pt>
    <dgm:pt modelId="{3E31D510-2A8B-41FF-A17F-4F8189A2B4D4}" type="sibTrans" cxnId="{5B925960-4A8F-4A39-9D74-6BF78D9F57B0}">
      <dgm:prSet/>
      <dgm:spPr/>
      <dgm:t>
        <a:bodyPr/>
        <a:lstStyle/>
        <a:p>
          <a:endParaRPr lang="en-US"/>
        </a:p>
      </dgm:t>
    </dgm:pt>
    <dgm:pt modelId="{F64FB64E-C91A-41C9-80AD-3AE1B7814B2A}" type="pres">
      <dgm:prSet presAssocID="{D2A0547B-A171-4C67-8A90-FB4C63475B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CBDB95-94ED-4F18-B010-297E5ADD5BE3}" type="pres">
      <dgm:prSet presAssocID="{5390DC3C-CF9A-4897-AED9-9E77C6865EA1}" presName="compNode" presStyleCnt="0"/>
      <dgm:spPr/>
    </dgm:pt>
    <dgm:pt modelId="{EAF4FBE0-6F3B-446F-B011-70EE79919A76}" type="pres">
      <dgm:prSet presAssocID="{5390DC3C-CF9A-4897-AED9-9E77C6865EA1}" presName="pictRect" presStyleLbl="node1" presStyleIdx="0" presStyleCnt="8" custLinFactNeighborX="2046" custLinFactNeighborY="1187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:a="http://schemas.openxmlformats.org/drawingml/2006/main" xmlns:dgm="http://schemas.openxmlformats.org/drawingml/2006/diagram" xmlns="" id="0" name="" descr="Pizza"/>
        </a:ext>
      </dgm:extLst>
    </dgm:pt>
    <dgm:pt modelId="{9BB905A4-005C-43E7-9B14-C3F11348248C}" type="pres">
      <dgm:prSet presAssocID="{5390DC3C-CF9A-4897-AED9-9E77C6865EA1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671A0-31AD-436A-9709-A942F2081461}" type="pres">
      <dgm:prSet presAssocID="{484BA302-7354-4FF2-9A1A-720644256B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10142E-C6BB-4248-9542-13AE0DFFF30F}" type="pres">
      <dgm:prSet presAssocID="{FA73E8B6-AFB3-4351-9765-83276900BC47}" presName="compNode" presStyleCnt="0"/>
      <dgm:spPr/>
    </dgm:pt>
    <dgm:pt modelId="{6A8E14B7-C1EE-4ACE-AD5F-B47CAD423EF9}" type="pres">
      <dgm:prSet presAssocID="{FA73E8B6-AFB3-4351-9765-83276900BC47}" presName="pictRect" presStyleLbl="node1" presStyleIdx="1" presStyleCnt="8" custLinFactNeighborX="30004" custLinFactNeighborY="7571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7DDFABB9-086C-45EA-A80C-FD8820232A15}" type="pres">
      <dgm:prSet presAssocID="{FA73E8B6-AFB3-4351-9765-83276900BC47}" presName="textRect" presStyleLbl="revTx" presStyleIdx="1" presStyleCnt="8" custLinFactNeighborX="30004" custLinFactNeighborY="-4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9B2FF-834E-4699-B505-7A7653BCA905}" type="pres">
      <dgm:prSet presAssocID="{E388098B-F23A-4755-ACAE-464668C8BD0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1F024D9-5581-4031-969B-42D069BE0335}" type="pres">
      <dgm:prSet presAssocID="{38F9208E-7B0A-4F13-82E4-F01623009EE4}" presName="compNode" presStyleCnt="0"/>
      <dgm:spPr/>
    </dgm:pt>
    <dgm:pt modelId="{2B1EE473-037F-4778-8FC3-8D2A3D0136C3}" type="pres">
      <dgm:prSet presAssocID="{38F9208E-7B0A-4F13-82E4-F01623009EE4}" presName="pictRect" presStyleLbl="node1" presStyleIdx="2" presStyleCnt="8" custLinFactNeighborX="50000" custLinFactNeighborY="8907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9DFBCAC4-B07C-4B3B-A3D9-F9FF5641570F}" type="pres">
      <dgm:prSet presAssocID="{38F9208E-7B0A-4F13-82E4-F01623009EE4}" presName="textRect" presStyleLbl="revTx" presStyleIdx="2" presStyleCnt="8" custLinFactNeighborX="50000" custLinFactNeighborY="1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E0381-A470-452C-96AC-8B8E2C143D02}" type="pres">
      <dgm:prSet presAssocID="{A7814924-EBC6-4D66-9794-0E69D57869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2B337B-84C9-4913-B893-A7CD632C74FE}" type="pres">
      <dgm:prSet presAssocID="{EA104AB9-915B-4AFC-941A-819CADA6D601}" presName="compNode" presStyleCnt="0"/>
      <dgm:spPr/>
    </dgm:pt>
    <dgm:pt modelId="{E812047D-B4DA-4717-B862-2299DF82E778}" type="pres">
      <dgm:prSet presAssocID="{EA104AB9-915B-4AFC-941A-819CADA6D601}" presName="pictRect" presStyleLbl="node1" presStyleIdx="3" presStyleCnt="8" custLinFactNeighborX="74319" custLinFactNeighborY="6727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73BFF726-1DEA-431E-848A-39459FDCA1C3}" type="pres">
      <dgm:prSet presAssocID="{EA104AB9-915B-4AFC-941A-819CADA6D601}" presName="textRect" presStyleLbl="revTx" presStyleIdx="3" presStyleCnt="8" custLinFactNeighborX="71592" custLinFactNeighborY="1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CAC0B-8B80-4186-9878-F765101EC21C}" type="pres">
      <dgm:prSet presAssocID="{A1FA87AB-9CFC-4466-B665-9CB96BFA2B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00B270-9AE5-46CA-BD29-E715AC48A184}" type="pres">
      <dgm:prSet presAssocID="{35566451-744E-4467-9ED8-3CD7D2832D76}" presName="compNode" presStyleCnt="0"/>
      <dgm:spPr/>
    </dgm:pt>
    <dgm:pt modelId="{E2BF11DF-F87E-465E-A9AF-1E1E0B1EC7DF}" type="pres">
      <dgm:prSet presAssocID="{35566451-744E-4467-9ED8-3CD7D2832D76}" presName="pictRect" presStyleLbl="node1" presStyleIdx="4" presStyleCnt="8" custLinFactX="-200000" custLinFactY="63083" custLinFactNeighborX="-239681" custLinFactNeighborY="100000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92406B58-70AF-46C6-BB1A-19602A8B7B43}" type="pres">
      <dgm:prSet presAssocID="{35566451-744E-4467-9ED8-3CD7D2832D76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2F360-D310-4B6E-9E12-17789272F2E1}" type="pres">
      <dgm:prSet presAssocID="{8C5C4CD3-20ED-434E-AD7B-8CC8E95AED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8652BA-E3F3-4845-A64B-56D784FA4638}" type="pres">
      <dgm:prSet presAssocID="{B5DDF524-FA0D-470F-92C7-E31F60470965}" presName="compNode" presStyleCnt="0"/>
      <dgm:spPr/>
    </dgm:pt>
    <dgm:pt modelId="{68081483-A2E2-43CE-93BB-93517FD3A202}" type="pres">
      <dgm:prSet presAssocID="{B5DDF524-FA0D-470F-92C7-E31F60470965}" presName="pictRect" presStyleLbl="node1" presStyleIdx="5" presStyleCnt="8" custLinFactNeighborX="30004" custLinFactNeighborY="-5938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FC707E95-8DD2-4C7A-9B05-924D6F4CD926}" type="pres">
      <dgm:prSet presAssocID="{B5DDF524-FA0D-470F-92C7-E31F60470965}" presName="textRect" presStyleLbl="revTx" presStyleIdx="5" presStyleCnt="8" custLinFactX="-100000" custLinFactNeighborX="-141499" custLinFactNeighborY="4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1E5C9-EA83-4EF5-8244-D8D525F18B41}" type="pres">
      <dgm:prSet presAssocID="{3E1AACBA-17BF-4033-ADC9-52FA713D61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27AD5F-081B-4D2B-BE1A-5A6B88562B7A}" type="pres">
      <dgm:prSet presAssocID="{BBFD2A21-78DC-49DA-A7C9-F2D83A1D6529}" presName="compNode" presStyleCnt="0"/>
      <dgm:spPr/>
    </dgm:pt>
    <dgm:pt modelId="{8BB2D8DE-D145-4590-A824-EC68FA7B419D}" type="pres">
      <dgm:prSet presAssocID="{BBFD2A21-78DC-49DA-A7C9-F2D83A1D6529}" presName="pictRect" presStyleLbl="node1" presStyleIdx="6" presStyleCnt="8" custLinFactNeighborX="57274" custLinFactNeighborY="-99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5FB90A19-F5B1-48B1-855C-D37512585F30}" type="pres">
      <dgm:prSet presAssocID="{BBFD2A21-78DC-49DA-A7C9-F2D83A1D6529}" presName="textRect" presStyleLbl="revTx" presStyleIdx="6" presStyleCnt="8" custLinFactNeighborX="-30000" custLinFactNeighborY="7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2ED9B-A68D-4F12-BB60-4D4576246747}" type="pres">
      <dgm:prSet presAssocID="{CCDD4D58-770A-4961-B1C5-3F9A217CEE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CF33C36-CCAB-4696-93EE-9FEE845BFFB3}" type="pres">
      <dgm:prSet presAssocID="{CEA0E7EA-5B43-40FC-A0B9-C4F16DCBDEA3}" presName="compNode" presStyleCnt="0"/>
      <dgm:spPr/>
    </dgm:pt>
    <dgm:pt modelId="{C0FD8D81-B268-4AE2-845B-696D2DD6B868}" type="pres">
      <dgm:prSet presAssocID="{CEA0E7EA-5B43-40FC-A0B9-C4F16DCBDEA3}" presName="pictRect" presStyleLbl="node1" presStyleIdx="7" presStyleCnt="8" custLinFactNeighborX="75683" custLinFactNeighborY="-890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</dgm:spPr>
    </dgm:pt>
    <dgm:pt modelId="{CF67D464-4940-4CBA-A76C-53B476895BED}" type="pres">
      <dgm:prSet presAssocID="{CEA0E7EA-5B43-40FC-A0B9-C4F16DCBDEA3}" presName="textRect" presStyleLbl="revTx" presStyleIdx="7" presStyleCnt="8" custLinFactNeighborX="76365" custLinFactNeighborY="-5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40172A-876D-4637-8FEF-E93CF8F560CF}" srcId="{D2A0547B-A171-4C67-8A90-FB4C63475B4C}" destId="{38F9208E-7B0A-4F13-82E4-F01623009EE4}" srcOrd="2" destOrd="0" parTransId="{BF39F6B6-8D26-4F0C-B9C7-68BD3C0B7402}" sibTransId="{A7814924-EBC6-4D66-9794-0E69D578690D}"/>
    <dgm:cxn modelId="{A9D06515-7AA4-48F6-9FE3-6A56B6895ED6}" srcId="{D2A0547B-A171-4C67-8A90-FB4C63475B4C}" destId="{FA73E8B6-AFB3-4351-9765-83276900BC47}" srcOrd="1" destOrd="0" parTransId="{CD863E48-BBD8-4252-BD51-E92959A658EA}" sibTransId="{E388098B-F23A-4755-ACAE-464668C8BD0F}"/>
    <dgm:cxn modelId="{5DC23C10-5D15-48CF-A93F-CA29A5FCD40A}" type="presOf" srcId="{FA73E8B6-AFB3-4351-9765-83276900BC47}" destId="{7DDFABB9-086C-45EA-A80C-FD8820232A15}" srcOrd="0" destOrd="0" presId="urn:microsoft.com/office/officeart/2005/8/layout/pList1#1"/>
    <dgm:cxn modelId="{86D7CFA3-F047-42F8-B083-1E8E33F01602}" srcId="{D2A0547B-A171-4C67-8A90-FB4C63475B4C}" destId="{35566451-744E-4467-9ED8-3CD7D2832D76}" srcOrd="4" destOrd="0" parTransId="{28A6B6C0-240E-481D-AD83-F96331A618E4}" sibTransId="{8C5C4CD3-20ED-434E-AD7B-8CC8E95AED71}"/>
    <dgm:cxn modelId="{5668FE33-6976-404E-AE70-76FB9B8BDB10}" type="presOf" srcId="{8C5C4CD3-20ED-434E-AD7B-8CC8E95AED71}" destId="{7CD2F360-D310-4B6E-9E12-17789272F2E1}" srcOrd="0" destOrd="0" presId="urn:microsoft.com/office/officeart/2005/8/layout/pList1#1"/>
    <dgm:cxn modelId="{EAD19FCE-02E1-4F40-B731-FD40DB527EC7}" type="presOf" srcId="{38F9208E-7B0A-4F13-82E4-F01623009EE4}" destId="{9DFBCAC4-B07C-4B3B-A3D9-F9FF5641570F}" srcOrd="0" destOrd="0" presId="urn:microsoft.com/office/officeart/2005/8/layout/pList1#1"/>
    <dgm:cxn modelId="{17E4D90E-D8FC-4B43-88B8-1569871596CE}" srcId="{D2A0547B-A171-4C67-8A90-FB4C63475B4C}" destId="{EA104AB9-915B-4AFC-941A-819CADA6D601}" srcOrd="3" destOrd="0" parTransId="{B1DEB433-979B-40F6-81FB-8E132EABA64E}" sibTransId="{A1FA87AB-9CFC-4466-B665-9CB96BFA2B70}"/>
    <dgm:cxn modelId="{D0CFCB24-AAAD-44AB-9DE1-EB5590534737}" type="presOf" srcId="{A7814924-EBC6-4D66-9794-0E69D578690D}" destId="{8EAE0381-A470-452C-96AC-8B8E2C143D02}" srcOrd="0" destOrd="0" presId="urn:microsoft.com/office/officeart/2005/8/layout/pList1#1"/>
    <dgm:cxn modelId="{E2140578-78AF-434C-8536-5CC0E3ABBD89}" srcId="{D2A0547B-A171-4C67-8A90-FB4C63475B4C}" destId="{BBFD2A21-78DC-49DA-A7C9-F2D83A1D6529}" srcOrd="6" destOrd="0" parTransId="{74ED1477-25C8-4450-AF33-A23A44E23C95}" sibTransId="{CCDD4D58-770A-4961-B1C5-3F9A217CEEBC}"/>
    <dgm:cxn modelId="{B5FA2171-F654-453B-A1BC-C83F0A34449C}" type="presOf" srcId="{BBFD2A21-78DC-49DA-A7C9-F2D83A1D6529}" destId="{5FB90A19-F5B1-48B1-855C-D37512585F30}" srcOrd="0" destOrd="0" presId="urn:microsoft.com/office/officeart/2005/8/layout/pList1#1"/>
    <dgm:cxn modelId="{D66D9363-A1ED-45EE-997C-C6489BFF9024}" type="presOf" srcId="{EA104AB9-915B-4AFC-941A-819CADA6D601}" destId="{73BFF726-1DEA-431E-848A-39459FDCA1C3}" srcOrd="0" destOrd="0" presId="urn:microsoft.com/office/officeart/2005/8/layout/pList1#1"/>
    <dgm:cxn modelId="{5BB3B9BF-AE3C-4760-B1FA-4536578A2AB9}" type="presOf" srcId="{484BA302-7354-4FF2-9A1A-720644256B06}" destId="{1B9671A0-31AD-436A-9709-A942F2081461}" srcOrd="0" destOrd="0" presId="urn:microsoft.com/office/officeart/2005/8/layout/pList1#1"/>
    <dgm:cxn modelId="{01517805-9E07-4976-AD88-A545D445BA07}" type="presOf" srcId="{35566451-744E-4467-9ED8-3CD7D2832D76}" destId="{92406B58-70AF-46C6-BB1A-19602A8B7B43}" srcOrd="0" destOrd="0" presId="urn:microsoft.com/office/officeart/2005/8/layout/pList1#1"/>
    <dgm:cxn modelId="{3C858E46-AC66-4832-A754-C9D077429424}" type="presOf" srcId="{D2A0547B-A171-4C67-8A90-FB4C63475B4C}" destId="{F64FB64E-C91A-41C9-80AD-3AE1B7814B2A}" srcOrd="0" destOrd="0" presId="urn:microsoft.com/office/officeart/2005/8/layout/pList1#1"/>
    <dgm:cxn modelId="{5B925960-4A8F-4A39-9D74-6BF78D9F57B0}" srcId="{D2A0547B-A171-4C67-8A90-FB4C63475B4C}" destId="{CEA0E7EA-5B43-40FC-A0B9-C4F16DCBDEA3}" srcOrd="7" destOrd="0" parTransId="{C8E30344-2E5D-4D8E-8156-F1C9FFBDA608}" sibTransId="{3E31D510-2A8B-41FF-A17F-4F8189A2B4D4}"/>
    <dgm:cxn modelId="{1C957283-E034-48FC-B0AA-83B9815FD30C}" type="presOf" srcId="{E388098B-F23A-4755-ACAE-464668C8BD0F}" destId="{7029B2FF-834E-4699-B505-7A7653BCA905}" srcOrd="0" destOrd="0" presId="urn:microsoft.com/office/officeart/2005/8/layout/pList1#1"/>
    <dgm:cxn modelId="{650B4409-2FF6-41EC-9CEB-3C3A27CE8D3A}" type="presOf" srcId="{3E1AACBA-17BF-4033-ADC9-52FA713D617B}" destId="{B401E5C9-EA83-4EF5-8244-D8D525F18B41}" srcOrd="0" destOrd="0" presId="urn:microsoft.com/office/officeart/2005/8/layout/pList1#1"/>
    <dgm:cxn modelId="{4E0448AC-BA1E-4665-A493-CE0D88ABB03C}" type="presOf" srcId="{CCDD4D58-770A-4961-B1C5-3F9A217CEEBC}" destId="{7682ED9B-A68D-4F12-BB60-4D4576246747}" srcOrd="0" destOrd="0" presId="urn:microsoft.com/office/officeart/2005/8/layout/pList1#1"/>
    <dgm:cxn modelId="{E6AF5D8A-D37D-43EC-9E52-3A1E997CE86F}" type="presOf" srcId="{5390DC3C-CF9A-4897-AED9-9E77C6865EA1}" destId="{9BB905A4-005C-43E7-9B14-C3F11348248C}" srcOrd="0" destOrd="0" presId="urn:microsoft.com/office/officeart/2005/8/layout/pList1#1"/>
    <dgm:cxn modelId="{80642EC0-9210-488B-97CB-FA6CD56AA2E0}" srcId="{D2A0547B-A171-4C67-8A90-FB4C63475B4C}" destId="{5390DC3C-CF9A-4897-AED9-9E77C6865EA1}" srcOrd="0" destOrd="0" parTransId="{855BB175-3D3A-4343-BF49-07820A874F8E}" sibTransId="{484BA302-7354-4FF2-9A1A-720644256B06}"/>
    <dgm:cxn modelId="{3474A614-2703-4DDE-BF93-7C2B010EDA40}" type="presOf" srcId="{B5DDF524-FA0D-470F-92C7-E31F60470965}" destId="{FC707E95-8DD2-4C7A-9B05-924D6F4CD926}" srcOrd="0" destOrd="0" presId="urn:microsoft.com/office/officeart/2005/8/layout/pList1#1"/>
    <dgm:cxn modelId="{ABBB0E72-39A8-43F4-9888-F479F9AB720A}" type="presOf" srcId="{CEA0E7EA-5B43-40FC-A0B9-C4F16DCBDEA3}" destId="{CF67D464-4940-4CBA-A76C-53B476895BED}" srcOrd="0" destOrd="0" presId="urn:microsoft.com/office/officeart/2005/8/layout/pList1#1"/>
    <dgm:cxn modelId="{B8886CF3-06A3-442D-BC09-8786E372F0F3}" type="presOf" srcId="{A1FA87AB-9CFC-4466-B665-9CB96BFA2B70}" destId="{7E7CAC0B-8B80-4186-9878-F765101EC21C}" srcOrd="0" destOrd="0" presId="urn:microsoft.com/office/officeart/2005/8/layout/pList1#1"/>
    <dgm:cxn modelId="{6CF77E24-F854-4AE2-8B8F-8C7D2F6A02AD}" srcId="{D2A0547B-A171-4C67-8A90-FB4C63475B4C}" destId="{B5DDF524-FA0D-470F-92C7-E31F60470965}" srcOrd="5" destOrd="0" parTransId="{D6F34679-9416-416C-B7AE-76C0B1F3A1F7}" sibTransId="{3E1AACBA-17BF-4033-ADC9-52FA713D617B}"/>
    <dgm:cxn modelId="{C4D9B2DC-1DEA-4E16-8305-77FAA4EA75FC}" type="presParOf" srcId="{F64FB64E-C91A-41C9-80AD-3AE1B7814B2A}" destId="{C8CBDB95-94ED-4F18-B010-297E5ADD5BE3}" srcOrd="0" destOrd="0" presId="urn:microsoft.com/office/officeart/2005/8/layout/pList1#1"/>
    <dgm:cxn modelId="{12CA6114-3E22-4D97-99F4-4302B59B3D49}" type="presParOf" srcId="{C8CBDB95-94ED-4F18-B010-297E5ADD5BE3}" destId="{EAF4FBE0-6F3B-446F-B011-70EE79919A76}" srcOrd="0" destOrd="0" presId="urn:microsoft.com/office/officeart/2005/8/layout/pList1#1"/>
    <dgm:cxn modelId="{0FA0FEF0-E3AC-46E0-BB14-A48FADA4B7E6}" type="presParOf" srcId="{C8CBDB95-94ED-4F18-B010-297E5ADD5BE3}" destId="{9BB905A4-005C-43E7-9B14-C3F11348248C}" srcOrd="1" destOrd="0" presId="urn:microsoft.com/office/officeart/2005/8/layout/pList1#1"/>
    <dgm:cxn modelId="{CE91F5F8-E172-4B87-99EB-1ECD9D785767}" type="presParOf" srcId="{F64FB64E-C91A-41C9-80AD-3AE1B7814B2A}" destId="{1B9671A0-31AD-436A-9709-A942F2081461}" srcOrd="1" destOrd="0" presId="urn:microsoft.com/office/officeart/2005/8/layout/pList1#1"/>
    <dgm:cxn modelId="{2A5550D6-9C99-481D-AC1F-1DAED148C8C8}" type="presParOf" srcId="{F64FB64E-C91A-41C9-80AD-3AE1B7814B2A}" destId="{5A10142E-C6BB-4248-9542-13AE0DFFF30F}" srcOrd="2" destOrd="0" presId="urn:microsoft.com/office/officeart/2005/8/layout/pList1#1"/>
    <dgm:cxn modelId="{E831DC26-6C7A-430B-AC0C-63A97811D91E}" type="presParOf" srcId="{5A10142E-C6BB-4248-9542-13AE0DFFF30F}" destId="{6A8E14B7-C1EE-4ACE-AD5F-B47CAD423EF9}" srcOrd="0" destOrd="0" presId="urn:microsoft.com/office/officeart/2005/8/layout/pList1#1"/>
    <dgm:cxn modelId="{3E93CA58-BD1A-4B04-81CD-81C3FCF49235}" type="presParOf" srcId="{5A10142E-C6BB-4248-9542-13AE0DFFF30F}" destId="{7DDFABB9-086C-45EA-A80C-FD8820232A15}" srcOrd="1" destOrd="0" presId="urn:microsoft.com/office/officeart/2005/8/layout/pList1#1"/>
    <dgm:cxn modelId="{0883B6E6-1671-437D-BC26-D7BB415AA57D}" type="presParOf" srcId="{F64FB64E-C91A-41C9-80AD-3AE1B7814B2A}" destId="{7029B2FF-834E-4699-B505-7A7653BCA905}" srcOrd="3" destOrd="0" presId="urn:microsoft.com/office/officeart/2005/8/layout/pList1#1"/>
    <dgm:cxn modelId="{27A40A84-4F39-4E17-91D1-C6A45BD070A1}" type="presParOf" srcId="{F64FB64E-C91A-41C9-80AD-3AE1B7814B2A}" destId="{E1F024D9-5581-4031-969B-42D069BE0335}" srcOrd="4" destOrd="0" presId="urn:microsoft.com/office/officeart/2005/8/layout/pList1#1"/>
    <dgm:cxn modelId="{BB3B4562-E581-40A1-B412-9EFACC0C9939}" type="presParOf" srcId="{E1F024D9-5581-4031-969B-42D069BE0335}" destId="{2B1EE473-037F-4778-8FC3-8D2A3D0136C3}" srcOrd="0" destOrd="0" presId="urn:microsoft.com/office/officeart/2005/8/layout/pList1#1"/>
    <dgm:cxn modelId="{D7EC240D-8488-45EC-8CBA-6C0DEB430A1A}" type="presParOf" srcId="{E1F024D9-5581-4031-969B-42D069BE0335}" destId="{9DFBCAC4-B07C-4B3B-A3D9-F9FF5641570F}" srcOrd="1" destOrd="0" presId="urn:microsoft.com/office/officeart/2005/8/layout/pList1#1"/>
    <dgm:cxn modelId="{C1597A49-5A40-4262-A48F-C7EC794E0E5B}" type="presParOf" srcId="{F64FB64E-C91A-41C9-80AD-3AE1B7814B2A}" destId="{8EAE0381-A470-452C-96AC-8B8E2C143D02}" srcOrd="5" destOrd="0" presId="urn:microsoft.com/office/officeart/2005/8/layout/pList1#1"/>
    <dgm:cxn modelId="{5C5917E1-3090-4434-AAF5-4ABA94BD12FA}" type="presParOf" srcId="{F64FB64E-C91A-41C9-80AD-3AE1B7814B2A}" destId="{752B337B-84C9-4913-B893-A7CD632C74FE}" srcOrd="6" destOrd="0" presId="urn:microsoft.com/office/officeart/2005/8/layout/pList1#1"/>
    <dgm:cxn modelId="{8F0AAC21-0FFE-44E3-A513-66C0CA823457}" type="presParOf" srcId="{752B337B-84C9-4913-B893-A7CD632C74FE}" destId="{E812047D-B4DA-4717-B862-2299DF82E778}" srcOrd="0" destOrd="0" presId="urn:microsoft.com/office/officeart/2005/8/layout/pList1#1"/>
    <dgm:cxn modelId="{12251C42-EA13-41DA-B709-9E7E3FB1D051}" type="presParOf" srcId="{752B337B-84C9-4913-B893-A7CD632C74FE}" destId="{73BFF726-1DEA-431E-848A-39459FDCA1C3}" srcOrd="1" destOrd="0" presId="urn:microsoft.com/office/officeart/2005/8/layout/pList1#1"/>
    <dgm:cxn modelId="{89E9895B-B10F-404E-9C24-DEA98181E217}" type="presParOf" srcId="{F64FB64E-C91A-41C9-80AD-3AE1B7814B2A}" destId="{7E7CAC0B-8B80-4186-9878-F765101EC21C}" srcOrd="7" destOrd="0" presId="urn:microsoft.com/office/officeart/2005/8/layout/pList1#1"/>
    <dgm:cxn modelId="{AF122690-E216-4562-9782-A2AAD9FEC80D}" type="presParOf" srcId="{F64FB64E-C91A-41C9-80AD-3AE1B7814B2A}" destId="{9600B270-9AE5-46CA-BD29-E715AC48A184}" srcOrd="8" destOrd="0" presId="urn:microsoft.com/office/officeart/2005/8/layout/pList1#1"/>
    <dgm:cxn modelId="{C156E904-9567-4FBE-881B-CB0929AD34C3}" type="presParOf" srcId="{9600B270-9AE5-46CA-BD29-E715AC48A184}" destId="{E2BF11DF-F87E-465E-A9AF-1E1E0B1EC7DF}" srcOrd="0" destOrd="0" presId="urn:microsoft.com/office/officeart/2005/8/layout/pList1#1"/>
    <dgm:cxn modelId="{D1A4BB55-97C8-4155-8F98-53CDB49E8D2D}" type="presParOf" srcId="{9600B270-9AE5-46CA-BD29-E715AC48A184}" destId="{92406B58-70AF-46C6-BB1A-19602A8B7B43}" srcOrd="1" destOrd="0" presId="urn:microsoft.com/office/officeart/2005/8/layout/pList1#1"/>
    <dgm:cxn modelId="{29C785C5-C3BA-463A-BD92-0FA90C12CD14}" type="presParOf" srcId="{F64FB64E-C91A-41C9-80AD-3AE1B7814B2A}" destId="{7CD2F360-D310-4B6E-9E12-17789272F2E1}" srcOrd="9" destOrd="0" presId="urn:microsoft.com/office/officeart/2005/8/layout/pList1#1"/>
    <dgm:cxn modelId="{8EA52855-C039-437A-9C62-4CA4968C67D3}" type="presParOf" srcId="{F64FB64E-C91A-41C9-80AD-3AE1B7814B2A}" destId="{D28652BA-E3F3-4845-A64B-56D784FA4638}" srcOrd="10" destOrd="0" presId="urn:microsoft.com/office/officeart/2005/8/layout/pList1#1"/>
    <dgm:cxn modelId="{E6015762-0978-421C-B085-4AC7EFC76F05}" type="presParOf" srcId="{D28652BA-E3F3-4845-A64B-56D784FA4638}" destId="{68081483-A2E2-43CE-93BB-93517FD3A202}" srcOrd="0" destOrd="0" presId="urn:microsoft.com/office/officeart/2005/8/layout/pList1#1"/>
    <dgm:cxn modelId="{C36C0778-F0B3-4136-953C-9864208BC0A1}" type="presParOf" srcId="{D28652BA-E3F3-4845-A64B-56D784FA4638}" destId="{FC707E95-8DD2-4C7A-9B05-924D6F4CD926}" srcOrd="1" destOrd="0" presId="urn:microsoft.com/office/officeart/2005/8/layout/pList1#1"/>
    <dgm:cxn modelId="{7C924F19-FA8B-4820-82BA-804A6269639A}" type="presParOf" srcId="{F64FB64E-C91A-41C9-80AD-3AE1B7814B2A}" destId="{B401E5C9-EA83-4EF5-8244-D8D525F18B41}" srcOrd="11" destOrd="0" presId="urn:microsoft.com/office/officeart/2005/8/layout/pList1#1"/>
    <dgm:cxn modelId="{3855569D-B657-485C-8FD7-6C2908A504FA}" type="presParOf" srcId="{F64FB64E-C91A-41C9-80AD-3AE1B7814B2A}" destId="{8D27AD5F-081B-4D2B-BE1A-5A6B88562B7A}" srcOrd="12" destOrd="0" presId="urn:microsoft.com/office/officeart/2005/8/layout/pList1#1"/>
    <dgm:cxn modelId="{523B1228-CE84-47F7-8C2E-8CF58F7243B1}" type="presParOf" srcId="{8D27AD5F-081B-4D2B-BE1A-5A6B88562B7A}" destId="{8BB2D8DE-D145-4590-A824-EC68FA7B419D}" srcOrd="0" destOrd="0" presId="urn:microsoft.com/office/officeart/2005/8/layout/pList1#1"/>
    <dgm:cxn modelId="{706E9930-80DD-4A36-8D8F-9AA32BD8A452}" type="presParOf" srcId="{8D27AD5F-081B-4D2B-BE1A-5A6B88562B7A}" destId="{5FB90A19-F5B1-48B1-855C-D37512585F30}" srcOrd="1" destOrd="0" presId="urn:microsoft.com/office/officeart/2005/8/layout/pList1#1"/>
    <dgm:cxn modelId="{0BF8D509-B45D-47D8-B744-51B7A6E45183}" type="presParOf" srcId="{F64FB64E-C91A-41C9-80AD-3AE1B7814B2A}" destId="{7682ED9B-A68D-4F12-BB60-4D4576246747}" srcOrd="13" destOrd="0" presId="urn:microsoft.com/office/officeart/2005/8/layout/pList1#1"/>
    <dgm:cxn modelId="{0D558746-36E9-45FE-A88F-2B4FDB662F23}" type="presParOf" srcId="{F64FB64E-C91A-41C9-80AD-3AE1B7814B2A}" destId="{DCF33C36-CCAB-4696-93EE-9FEE845BFFB3}" srcOrd="14" destOrd="0" presId="urn:microsoft.com/office/officeart/2005/8/layout/pList1#1"/>
    <dgm:cxn modelId="{FD1014CB-05A3-48AE-84EE-CFBBB14EC629}" type="presParOf" srcId="{DCF33C36-CCAB-4696-93EE-9FEE845BFFB3}" destId="{C0FD8D81-B268-4AE2-845B-696D2DD6B868}" srcOrd="0" destOrd="0" presId="urn:microsoft.com/office/officeart/2005/8/layout/pList1#1"/>
    <dgm:cxn modelId="{FD5703F4-2BC9-40C6-96EB-23978FA24DE8}" type="presParOf" srcId="{DCF33C36-CCAB-4696-93EE-9FEE845BFFB3}" destId="{CF67D464-4940-4CBA-A76C-53B476895BE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916AC-F28B-4E03-9DF0-8859E326EBDA}">
      <dsp:nvSpPr>
        <dsp:cNvPr id="0" name=""/>
        <dsp:cNvSpPr/>
      </dsp:nvSpPr>
      <dsp:spPr>
        <a:xfrm>
          <a:off x="993689" y="21384"/>
          <a:ext cx="1830299" cy="1562722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AB956E-FCD3-4BA6-84BB-0443798F98EF}">
      <dsp:nvSpPr>
        <dsp:cNvPr id="0" name=""/>
        <dsp:cNvSpPr/>
      </dsp:nvSpPr>
      <dsp:spPr>
        <a:xfrm>
          <a:off x="1065667" y="1460830"/>
          <a:ext cx="1830299" cy="575824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LAB</a:t>
          </a:r>
        </a:p>
      </dsp:txBody>
      <dsp:txXfrm>
        <a:off x="1065667" y="1460830"/>
        <a:ext cx="1830299" cy="575824"/>
      </dsp:txXfrm>
    </dsp:sp>
    <dsp:sp modelId="{F925D75B-DE01-45E0-8B75-0BCEDDEAF35B}">
      <dsp:nvSpPr>
        <dsp:cNvPr id="0" name=""/>
        <dsp:cNvSpPr/>
      </dsp:nvSpPr>
      <dsp:spPr>
        <a:xfrm>
          <a:off x="3101619" y="761"/>
          <a:ext cx="2056516" cy="1645213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319F3C-22CC-47F6-BD5B-A53BA0BE2401}">
      <dsp:nvSpPr>
        <dsp:cNvPr id="0" name=""/>
        <dsp:cNvSpPr/>
      </dsp:nvSpPr>
      <dsp:spPr>
        <a:xfrm>
          <a:off x="3286706" y="1481453"/>
          <a:ext cx="1830299" cy="575824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Outside play ground</a:t>
          </a:r>
        </a:p>
      </dsp:txBody>
      <dsp:txXfrm>
        <a:off x="3286706" y="1481453"/>
        <a:ext cx="1830299" cy="575824"/>
      </dsp:txXfrm>
    </dsp:sp>
    <dsp:sp modelId="{4CC0586E-A8DA-426A-B796-8366A4DDA4A1}">
      <dsp:nvSpPr>
        <dsp:cNvPr id="0" name=""/>
        <dsp:cNvSpPr/>
      </dsp:nvSpPr>
      <dsp:spPr>
        <a:xfrm>
          <a:off x="5363787" y="761"/>
          <a:ext cx="2056516" cy="1645213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7AA02B-5EC9-4F1C-A2AF-285165E0FAAD}">
      <dsp:nvSpPr>
        <dsp:cNvPr id="0" name=""/>
        <dsp:cNvSpPr/>
      </dsp:nvSpPr>
      <dsp:spPr>
        <a:xfrm>
          <a:off x="5548874" y="1481453"/>
          <a:ext cx="1830299" cy="575824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Theater</a:t>
          </a:r>
        </a:p>
      </dsp:txBody>
      <dsp:txXfrm>
        <a:off x="5548874" y="1481453"/>
        <a:ext cx="1830299" cy="575824"/>
      </dsp:txXfrm>
    </dsp:sp>
    <dsp:sp modelId="{1D4C9E74-1349-445C-8D90-742A42B5C5AF}">
      <dsp:nvSpPr>
        <dsp:cNvPr id="0" name=""/>
        <dsp:cNvSpPr/>
      </dsp:nvSpPr>
      <dsp:spPr>
        <a:xfrm>
          <a:off x="7625956" y="761"/>
          <a:ext cx="2056516" cy="1645213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2F56D2-AFFC-43BA-895A-207040DD1E6D}">
      <dsp:nvSpPr>
        <dsp:cNvPr id="0" name=""/>
        <dsp:cNvSpPr/>
      </dsp:nvSpPr>
      <dsp:spPr>
        <a:xfrm>
          <a:off x="7811042" y="1481453"/>
          <a:ext cx="1830299" cy="575824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Movie Day</a:t>
          </a:r>
        </a:p>
      </dsp:txBody>
      <dsp:txXfrm>
        <a:off x="7811042" y="1481453"/>
        <a:ext cx="1830299" cy="575824"/>
      </dsp:txXfrm>
    </dsp:sp>
    <dsp:sp modelId="{88C5860E-A6E4-4FAF-890F-5DF6DDC0D03D}">
      <dsp:nvSpPr>
        <dsp:cNvPr id="0" name=""/>
        <dsp:cNvSpPr/>
      </dsp:nvSpPr>
      <dsp:spPr>
        <a:xfrm>
          <a:off x="4309823" y="2262929"/>
          <a:ext cx="2056516" cy="1645213"/>
        </a:xfrm>
        <a:prstGeom prst="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AEF748-BFC4-4A3A-A03F-FA68F06029E7}">
      <dsp:nvSpPr>
        <dsp:cNvPr id="0" name=""/>
        <dsp:cNvSpPr/>
      </dsp:nvSpPr>
      <dsp:spPr>
        <a:xfrm>
          <a:off x="4494909" y="3743621"/>
          <a:ext cx="1830299" cy="575824"/>
        </a:xfrm>
        <a:prstGeom prst="wedgeRectCallout">
          <a:avLst>
            <a:gd name="adj1" fmla="val 20250"/>
            <a:gd name="adj2" fmla="val -6070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Indoor gem </a:t>
          </a:r>
        </a:p>
      </dsp:txBody>
      <dsp:txXfrm>
        <a:off x="4494909" y="3743621"/>
        <a:ext cx="1830299" cy="575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F4FBE0-6F3B-446F-B011-70EE79919A76}">
      <dsp:nvSpPr>
        <dsp:cNvPr id="0" name=""/>
        <dsp:cNvSpPr/>
      </dsp:nvSpPr>
      <dsp:spPr>
        <a:xfrm>
          <a:off x="129907" y="161709"/>
          <a:ext cx="1943621" cy="1339155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905A4-005C-43E7-9B14-C3F11348248C}">
      <dsp:nvSpPr>
        <dsp:cNvPr id="0" name=""/>
        <dsp:cNvSpPr/>
      </dsp:nvSpPr>
      <dsp:spPr>
        <a:xfrm>
          <a:off x="90140" y="1341839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Pizza Day</a:t>
          </a:r>
        </a:p>
      </dsp:txBody>
      <dsp:txXfrm>
        <a:off x="90140" y="1341839"/>
        <a:ext cx="1943621" cy="721083"/>
      </dsp:txXfrm>
    </dsp:sp>
    <dsp:sp modelId="{6A8E14B7-C1EE-4ACE-AD5F-B47CAD423EF9}">
      <dsp:nvSpPr>
        <dsp:cNvPr id="0" name=""/>
        <dsp:cNvSpPr/>
      </dsp:nvSpPr>
      <dsp:spPr>
        <a:xfrm>
          <a:off x="2811369" y="104071"/>
          <a:ext cx="1943621" cy="1339155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FABB9-086C-45EA-A80C-FD8820232A15}">
      <dsp:nvSpPr>
        <dsp:cNvPr id="0" name=""/>
        <dsp:cNvSpPr/>
      </dsp:nvSpPr>
      <dsp:spPr>
        <a:xfrm>
          <a:off x="2811369" y="1309470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Coloring Day</a:t>
          </a:r>
        </a:p>
      </dsp:txBody>
      <dsp:txXfrm>
        <a:off x="2811369" y="1309470"/>
        <a:ext cx="1943621" cy="721083"/>
      </dsp:txXfrm>
    </dsp:sp>
    <dsp:sp modelId="{2B1EE473-037F-4778-8FC3-8D2A3D0136C3}">
      <dsp:nvSpPr>
        <dsp:cNvPr id="0" name=""/>
        <dsp:cNvSpPr/>
      </dsp:nvSpPr>
      <dsp:spPr>
        <a:xfrm>
          <a:off x="5338081" y="121962"/>
          <a:ext cx="1943621" cy="1339155"/>
        </a:xfrm>
        <a:prstGeom prst="round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BCAC4-B07C-4B3B-A3D9-F9FF5641570F}">
      <dsp:nvSpPr>
        <dsp:cNvPr id="0" name=""/>
        <dsp:cNvSpPr/>
      </dsp:nvSpPr>
      <dsp:spPr>
        <a:xfrm>
          <a:off x="5338081" y="1421353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Movie Day</a:t>
          </a:r>
        </a:p>
      </dsp:txBody>
      <dsp:txXfrm>
        <a:off x="5338081" y="1421353"/>
        <a:ext cx="1943621" cy="721083"/>
      </dsp:txXfrm>
    </dsp:sp>
    <dsp:sp modelId="{E812047D-B4DA-4717-B862-2299DF82E778}">
      <dsp:nvSpPr>
        <dsp:cNvPr id="0" name=""/>
        <dsp:cNvSpPr/>
      </dsp:nvSpPr>
      <dsp:spPr>
        <a:xfrm>
          <a:off x="7948815" y="92769"/>
          <a:ext cx="1943621" cy="1339155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BFF726-1DEA-431E-848A-39459FDCA1C3}">
      <dsp:nvSpPr>
        <dsp:cNvPr id="0" name=""/>
        <dsp:cNvSpPr/>
      </dsp:nvSpPr>
      <dsp:spPr>
        <a:xfrm>
          <a:off x="7895813" y="1421353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Healthy Day </a:t>
          </a:r>
        </a:p>
      </dsp:txBody>
      <dsp:txXfrm>
        <a:off x="7895813" y="1421353"/>
        <a:ext cx="1943621" cy="721083"/>
      </dsp:txXfrm>
    </dsp:sp>
    <dsp:sp modelId="{E2BF11DF-F87E-465E-A9AF-1E1E0B1EC7DF}">
      <dsp:nvSpPr>
        <dsp:cNvPr id="0" name=""/>
        <dsp:cNvSpPr/>
      </dsp:nvSpPr>
      <dsp:spPr>
        <a:xfrm>
          <a:off x="96667" y="2186618"/>
          <a:ext cx="1943621" cy="1339155"/>
        </a:xfrm>
        <a:prstGeom prst="round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06B58-70AF-46C6-BB1A-19602A8B7B43}">
      <dsp:nvSpPr>
        <dsp:cNvPr id="0" name=""/>
        <dsp:cNvSpPr/>
      </dsp:nvSpPr>
      <dsp:spPr>
        <a:xfrm>
          <a:off x="8642400" y="1341839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642400" y="1341839"/>
        <a:ext cx="1943621" cy="721083"/>
      </dsp:txXfrm>
    </dsp:sp>
    <dsp:sp modelId="{68081483-A2E2-43CE-93BB-93517FD3A202}">
      <dsp:nvSpPr>
        <dsp:cNvPr id="0" name=""/>
        <dsp:cNvSpPr/>
      </dsp:nvSpPr>
      <dsp:spPr>
        <a:xfrm>
          <a:off x="2811369" y="2177766"/>
          <a:ext cx="1943621" cy="1339155"/>
        </a:xfrm>
        <a:prstGeom prst="roundRect">
          <a:avLst/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07E95-8DD2-4C7A-9B05-924D6F4CD926}">
      <dsp:nvSpPr>
        <dsp:cNvPr id="0" name=""/>
        <dsp:cNvSpPr/>
      </dsp:nvSpPr>
      <dsp:spPr>
        <a:xfrm>
          <a:off x="0" y="3599124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Outdoor Sports</a:t>
          </a:r>
        </a:p>
      </dsp:txBody>
      <dsp:txXfrm>
        <a:off x="0" y="3599124"/>
        <a:ext cx="1943621" cy="721083"/>
      </dsp:txXfrm>
    </dsp:sp>
    <dsp:sp modelId="{8BB2D8DE-D145-4590-A824-EC68FA7B419D}">
      <dsp:nvSpPr>
        <dsp:cNvPr id="0" name=""/>
        <dsp:cNvSpPr/>
      </dsp:nvSpPr>
      <dsp:spPr>
        <a:xfrm>
          <a:off x="5479460" y="2244027"/>
          <a:ext cx="1943621" cy="1339155"/>
        </a:xfrm>
        <a:prstGeom prst="round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90A19-F5B1-48B1-855C-D37512585F30}">
      <dsp:nvSpPr>
        <dsp:cNvPr id="0" name=""/>
        <dsp:cNvSpPr/>
      </dsp:nvSpPr>
      <dsp:spPr>
        <a:xfrm>
          <a:off x="3783184" y="3599124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Outdoor Sports</a:t>
          </a:r>
        </a:p>
      </dsp:txBody>
      <dsp:txXfrm>
        <a:off x="3783184" y="3599124"/>
        <a:ext cx="1943621" cy="721083"/>
      </dsp:txXfrm>
    </dsp:sp>
    <dsp:sp modelId="{C0FD8D81-B268-4AE2-845B-696D2DD6B868}">
      <dsp:nvSpPr>
        <dsp:cNvPr id="0" name=""/>
        <dsp:cNvSpPr/>
      </dsp:nvSpPr>
      <dsp:spPr>
        <a:xfrm>
          <a:off x="7975326" y="2138019"/>
          <a:ext cx="1943621" cy="1339155"/>
        </a:xfrm>
        <a:prstGeom prst="round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67D464-4940-4CBA-A76C-53B476895BED}">
      <dsp:nvSpPr>
        <dsp:cNvPr id="0" name=""/>
        <dsp:cNvSpPr/>
      </dsp:nvSpPr>
      <dsp:spPr>
        <a:xfrm>
          <a:off x="7988582" y="3556679"/>
          <a:ext cx="1943621" cy="72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Class Activity </a:t>
          </a:r>
        </a:p>
      </dsp:txBody>
      <dsp:txXfrm>
        <a:off x="7988582" y="3556679"/>
        <a:ext cx="1943621" cy="72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31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744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5334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0025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91976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97677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6088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6656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5868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500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35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2331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26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786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05486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843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16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4073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030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0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48" y="2024269"/>
            <a:ext cx="4253948" cy="1404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My school</a:t>
            </a:r>
            <a:br>
              <a:rPr lang="en-US" sz="36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</a:br>
            <a:r>
              <a:rPr lang="en-US" sz="360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special and unique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70825E1-AB8F-4A6F-B87F-0AC7F7F17D55}"/>
              </a:ext>
            </a:extLst>
          </p:cNvPr>
          <p:cNvSpPr txBox="1">
            <a:spLocks/>
          </p:cNvSpPr>
          <p:nvPr/>
        </p:nvSpPr>
        <p:spPr>
          <a:xfrm>
            <a:off x="172278" y="5162962"/>
            <a:ext cx="2607419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bg1"/>
                </a:solidFill>
              </a:rPr>
              <a:t>Hossam A. Omar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549B1B0-B90C-433A-A4FF-08D94A47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5887">
            <a:off x="490332" y="512926"/>
            <a:ext cx="5923722" cy="3960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EBE0F73-D5CE-492F-BEBD-B7A6019302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979469" y="268314"/>
            <a:ext cx="2465876" cy="8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918B1C-382B-4ED3-ABC1-3C6CB681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0" y="397565"/>
            <a:ext cx="4586594" cy="5035825"/>
          </a:xfrm>
        </p:spPr>
        <p:txBody>
          <a:bodyPr>
            <a:normAutofit fontScale="90000"/>
          </a:bodyPr>
          <a:lstStyle/>
          <a:p>
            <a:pPr marL="457200" marR="0" indent="-457200">
              <a:buFont typeface="Wingdings" panose="05000000000000000000" pitchFamily="2" charset="2"/>
              <a:buChar char="Ø"/>
            </a:pPr>
            <a:r>
              <a:rPr lang="en-US" sz="3100" b="1" i="1" dirty="0">
                <a:solidFill>
                  <a:srgbClr val="00B0F0"/>
                </a:solidFill>
              </a:rPr>
              <a:t>Location</a:t>
            </a:r>
            <a:br>
              <a:rPr lang="en-US" sz="3100" b="1" i="1" dirty="0">
                <a:solidFill>
                  <a:srgbClr val="00B0F0"/>
                </a:solidFill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location offers the community easy access in an area which is a part of the Royal Commission.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school's location has many advantages.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 very secure area with constant surveillance for security with patrol cars etc.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adjacent to a hospital fully equipped with up to date facilities.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area is clean and is close to a commercial area.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It is not on any main road; therefore decreasing the chance of traffic accidents.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The school is ideally located near the Beach side which is helpful while doing ecosystem studies</a:t>
            </a:r>
            <a:endParaRPr lang="en-US" sz="1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68601D-5885-48BC-8BA7-E5CFF55898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600" y="397564"/>
            <a:ext cx="6160919" cy="238539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846BCE-0680-4D83-9D0A-73CBFF48DE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3061252"/>
            <a:ext cx="6160919" cy="248118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D51221-DD92-4976-AC8E-7C07AB701C6D}"/>
              </a:ext>
            </a:extLst>
          </p:cNvPr>
          <p:cNvSpPr txBox="1">
            <a:spLocks/>
          </p:cNvSpPr>
          <p:nvPr/>
        </p:nvSpPr>
        <p:spPr>
          <a:xfrm>
            <a:off x="184190" y="5804451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36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938F8A-F870-4A38-8189-F598E228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32961"/>
            <a:ext cx="3273155" cy="705678"/>
          </a:xfrm>
        </p:spPr>
        <p:txBody>
          <a:bodyPr/>
          <a:lstStyle/>
          <a:p>
            <a:r>
              <a:rPr lang="en-US" dirty="0"/>
              <a:t>My School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55A637-9DA7-4508-A5F8-527A6AB70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815" y="1377310"/>
            <a:ext cx="6340256" cy="407074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i="0" u="sng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arge, shared work spaces as well as classrooms that are equipped with latest technology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our fully-equipped science laboratories,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rooms for art and design,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clinics,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laboratories for information and computer technology,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spacious libraries,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four covered play areas,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canteens,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two gymnasiums and an outside sports area.</a:t>
            </a:r>
            <a:endParaRPr lang="en-US" sz="1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18986B-1728-4228-986C-2438D2978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587410" y="327251"/>
            <a:ext cx="2465876" cy="891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9AD75D4-15AA-4FC2-9EF5-23D42BBEDE23}"/>
              </a:ext>
            </a:extLst>
          </p:cNvPr>
          <p:cNvSpPr txBox="1">
            <a:spLocks/>
          </p:cNvSpPr>
          <p:nvPr/>
        </p:nvSpPr>
        <p:spPr>
          <a:xfrm>
            <a:off x="450574" y="5850835"/>
            <a:ext cx="2796261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0495CA-5151-4C44-982A-1E880106DCC9}"/>
              </a:ext>
            </a:extLst>
          </p:cNvPr>
          <p:cNvSpPr txBox="1">
            <a:spLocks/>
          </p:cNvSpPr>
          <p:nvPr/>
        </p:nvSpPr>
        <p:spPr>
          <a:xfrm>
            <a:off x="6520070" y="1377311"/>
            <a:ext cx="4956313" cy="3870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girl's gymnasium has a stage, electronically operated stage curtains and a state of the art music/sound system.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It provides the perfect setting for various activities and events like Graduation Ceremonies of Reception and Grade 12.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classrooms are spacious and can accommodate 20 to 25 students comfortably.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939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EE85B-6157-4C48-8B95-00267AFCC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932881" y="522010"/>
            <a:ext cx="4145937" cy="1863380"/>
          </a:xfr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2BE68B-682D-4711-A573-9E93EDA9C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8" y="3424235"/>
            <a:ext cx="10506980" cy="18633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880C19-3F23-4F76-A201-9F77ACE31D3E}"/>
              </a:ext>
            </a:extLst>
          </p:cNvPr>
          <p:cNvSpPr txBox="1">
            <a:spLocks/>
          </p:cNvSpPr>
          <p:nvPr/>
        </p:nvSpPr>
        <p:spPr>
          <a:xfrm>
            <a:off x="571837" y="5943600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1343E2-16E2-45DB-A280-AC41303B98B4}"/>
              </a:ext>
            </a:extLst>
          </p:cNvPr>
          <p:cNvSpPr txBox="1">
            <a:spLocks/>
          </p:cNvSpPr>
          <p:nvPr/>
        </p:nvSpPr>
        <p:spPr>
          <a:xfrm>
            <a:off x="571837" y="508758"/>
            <a:ext cx="4145938" cy="205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latin typeface="Andalus" panose="02020603050405020304" pitchFamily="18" charset="-78"/>
                <a:cs typeface="Andalus" panose="02020603050405020304" pitchFamily="18" charset="-78"/>
              </a:rPr>
              <a:t>In 1999. Jubail International School (JIS) was established in Jubail Industrial City. It was our second International School, which consists of separate Boys and Girls sections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8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0DC815-920A-47D5-B725-73F9762A7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7016400"/>
              </p:ext>
            </p:extLst>
          </p:nvPr>
        </p:nvGraphicFramePr>
        <p:xfrm>
          <a:off x="574933" y="1192696"/>
          <a:ext cx="10676163" cy="43202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57C4D4-D532-457E-AA72-3CB6CAC6484A}"/>
              </a:ext>
            </a:extLst>
          </p:cNvPr>
          <p:cNvSpPr txBox="1">
            <a:spLocks/>
          </p:cNvSpPr>
          <p:nvPr/>
        </p:nvSpPr>
        <p:spPr>
          <a:xfrm>
            <a:off x="202043" y="5857460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120C9D-5C2A-4E5C-9B32-0B321DAD8400}"/>
              </a:ext>
            </a:extLst>
          </p:cNvPr>
          <p:cNvSpPr txBox="1">
            <a:spLocks/>
          </p:cNvSpPr>
          <p:nvPr/>
        </p:nvSpPr>
        <p:spPr>
          <a:xfrm>
            <a:off x="574933" y="397756"/>
            <a:ext cx="5241251" cy="677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School Facility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69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0DC815-920A-47D5-B725-73F9762A7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425922"/>
              </p:ext>
            </p:extLst>
          </p:nvPr>
        </p:nvGraphicFramePr>
        <p:xfrm>
          <a:off x="757918" y="1075274"/>
          <a:ext cx="10676163" cy="43202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57C4D4-D532-457E-AA72-3CB6CAC6484A}"/>
              </a:ext>
            </a:extLst>
          </p:cNvPr>
          <p:cNvSpPr txBox="1">
            <a:spLocks/>
          </p:cNvSpPr>
          <p:nvPr/>
        </p:nvSpPr>
        <p:spPr>
          <a:xfrm>
            <a:off x="202043" y="5857460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120C9D-5C2A-4E5C-9B32-0B321DAD8400}"/>
              </a:ext>
            </a:extLst>
          </p:cNvPr>
          <p:cNvSpPr txBox="1">
            <a:spLocks/>
          </p:cNvSpPr>
          <p:nvPr/>
        </p:nvSpPr>
        <p:spPr>
          <a:xfrm>
            <a:off x="574933" y="397756"/>
            <a:ext cx="4937971" cy="6775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School ACTIVITY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00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FB30D2-3840-48B9-8BE4-6B0EE4357023}"/>
              </a:ext>
            </a:extLst>
          </p:cNvPr>
          <p:cNvSpPr txBox="1">
            <a:spLocks/>
          </p:cNvSpPr>
          <p:nvPr/>
        </p:nvSpPr>
        <p:spPr>
          <a:xfrm>
            <a:off x="620810" y="5775939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9804B4-407B-45BB-9401-4585A235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Day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85425C-4F67-4715-A75F-BAD0340BEA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004" y="1740323"/>
            <a:ext cx="10396882" cy="364006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274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656B06-6C45-4237-AABB-B87A0C436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8354B6-22FB-4F11-A508-FC6AB7964CC4}"/>
              </a:ext>
            </a:extLst>
          </p:cNvPr>
          <p:cNvSpPr txBox="1">
            <a:spLocks/>
          </p:cNvSpPr>
          <p:nvPr/>
        </p:nvSpPr>
        <p:spPr>
          <a:xfrm>
            <a:off x="255051" y="5274365"/>
            <a:ext cx="3057993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tx1"/>
                </a:solidFill>
              </a:rPr>
              <a:t>Hossam A. Omar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EC00DF-9918-45C2-AB23-EB246930B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037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3402</TotalTime>
  <Words>320</Words>
  <Application>Microsoft Macintosh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My school special and unique</vt:lpstr>
      <vt:lpstr>Location The location offers the community easy access in an area which is a part of the Royal Commission. The school's location has many advantages. a very secure area with constant surveillance for security with patrol cars etc. adjacent to a hospital fully equipped with up to date facilities. The area is clean and is close to a commercial area. It is not on any main road; therefore decreasing the chance of traffic accidents. The school is ideally located near the Beach side which is helpful while doing ecosystem studies</vt:lpstr>
      <vt:lpstr>My School</vt:lpstr>
      <vt:lpstr>Slide 4</vt:lpstr>
      <vt:lpstr>Slide 5</vt:lpstr>
      <vt:lpstr>Slide 6</vt:lpstr>
      <vt:lpstr>Graduation Day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</dc:title>
  <dc:creator>Alnasser</dc:creator>
  <cp:lastModifiedBy>Barry Kramer</cp:lastModifiedBy>
  <cp:revision>31</cp:revision>
  <dcterms:created xsi:type="dcterms:W3CDTF">2021-12-14T21:25:36Z</dcterms:created>
  <dcterms:modified xsi:type="dcterms:W3CDTF">2021-12-14T21:26:14Z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