
<file path=[Content_Types].xml><?xml version="1.0" encoding="utf-8"?>
<Types xmlns="http://schemas.openxmlformats.org/package/2006/content-types">
  <Default Extension="bin" ContentType="application/vnd.openxmlformats-officedocument.presentationml.printerSettings"/>
  <Override PartName="/ppt/notesSlides/notesSlide24.xml" ContentType="application/vnd.openxmlformats-officedocument.presentationml.notesSlide+xml"/>
  <Override PartName="/ppt/slides/slide14.xml" ContentType="application/vnd.openxmlformats-officedocument.presentationml.slide+xml"/>
  <Default Extension="rels" ContentType="application/vnd.openxmlformats-package.relationships+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notesSlides/notesSlide40.xml" ContentType="application/vnd.openxmlformats-officedocument.presentationml.notes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39.xml" ContentType="application/vnd.openxmlformats-officedocument.presentationml.notes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Default Extension="fntdata" ContentType="application/x-fontdata"/>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notesSlides/notesSlide38.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Layouts/slideLayout14.xml" ContentType="application/vnd.openxmlformats-officedocument.presentationml.slideLayout+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notesSlides/notesSlide37.xml" ContentType="application/vnd.openxmlformats-officedocument.presentationml.notes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35.xml" ContentType="application/vnd.openxmlformats-officedocument.presentationml.notesSlide+xml"/>
  <Override PartName="/ppt/notesSlides/notesSlide5.xml" ContentType="application/vnd.openxmlformats-officedocument.presentationml.notesSlide+xml"/>
  <Override PartName="/ppt/slideLayouts/slideLayout13.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notesSlides/notesSlide36.xml" ContentType="application/vnd.openxmlformats-officedocument.presentationml.notes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Default Extension="mp3" ContentType="audio/mpeg"/>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Default Extension="wdp" ContentType="image/vnd.ms-photo"/>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Default Extension="gif" ContentType="image/gif"/>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embedTrueTypeFonts="1" saveSubsetFonts="1" autoCompressPictures="0">
  <p:sldMasterIdLst>
    <p:sldMasterId id="2147483662"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5143500" type="screen16x9"/>
  <p:notesSz cx="6858000" cy="9144000"/>
  <p:embeddedFontLst>
    <p:embeddedFont>
      <p:font typeface="Alfa Slab One"/>
      <p:regular r:id="rId43"/>
    </p:embeddedFont>
    <p:embeddedFont>
      <p:font typeface="Calibri"/>
      <p:regular r:id="rId44"/>
      <p:bold r:id="rId45"/>
      <p:italic r:id="rId46"/>
      <p:boldItalic r:id="rId47"/>
    </p:embeddedFont>
    <p:embeddedFont>
      <p:font typeface="Catamaran"/>
      <p:regular r:id="rId48"/>
      <p:bold r:id="rId49"/>
    </p:embeddedFont>
    <p:embeddedFont>
      <p:font typeface="Mouse Memoirs"/>
      <p:regular r:id="rId50"/>
    </p:embeddedFont>
    <p:embeddedFont>
      <p:font typeface="Roboto"/>
      <p:regular r:id="rId51"/>
      <p:bold r:id="rId52"/>
      <p:italic r:id="rId53"/>
      <p:boldItalic r:id="rId54"/>
    </p:embeddedFont>
    <p:embeddedFont>
      <p:font typeface="Roboto Condensed Light"/>
      <p:regular r:id="rId55"/>
      <p:italic r:id="rId56"/>
    </p:embeddedFont>
    <p:embeddedFont>
      <p:font typeface="Varela Round"/>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p:cViewPr varScale="1">
        <p:scale>
          <a:sx n="108" d="100"/>
          <a:sy n="108" d="100"/>
        </p:scale>
        <p:origin x="0" y="0"/>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font" Target="fonts/font8.fntdata"/><Relationship Id="rId51" Type="http://schemas.openxmlformats.org/officeDocument/2006/relationships/font" Target="fonts/font9.fntdata"/><Relationship Id="rId52" Type="http://schemas.openxmlformats.org/officeDocument/2006/relationships/font" Target="fonts/font10.fntdata"/><Relationship Id="rId53" Type="http://schemas.openxmlformats.org/officeDocument/2006/relationships/font" Target="fonts/font11.fntdata"/><Relationship Id="rId54" Type="http://schemas.openxmlformats.org/officeDocument/2006/relationships/font" Target="fonts/font12.fntdata"/><Relationship Id="rId55" Type="http://schemas.openxmlformats.org/officeDocument/2006/relationships/font" Target="fonts/font13.fntdata"/><Relationship Id="rId56" Type="http://schemas.openxmlformats.org/officeDocument/2006/relationships/font" Target="fonts/font14.fntdata"/><Relationship Id="rId57" Type="http://schemas.openxmlformats.org/officeDocument/2006/relationships/font" Target="fonts/font15.fntdata"/><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font" Target="fonts/font1.fntdata"/><Relationship Id="rId44" Type="http://schemas.openxmlformats.org/officeDocument/2006/relationships/font" Target="fonts/font2.fntdata"/><Relationship Id="rId45" Type="http://schemas.openxmlformats.org/officeDocument/2006/relationships/font" Target="fonts/font3.fntdata"/><Relationship Id="rId46" Type="http://schemas.openxmlformats.org/officeDocument/2006/relationships/font" Target="fonts/font4.fntdata"/><Relationship Id="rId47" Type="http://schemas.openxmlformats.org/officeDocument/2006/relationships/font" Target="fonts/font5.fntdata"/><Relationship Id="rId48" Type="http://schemas.openxmlformats.org/officeDocument/2006/relationships/font" Target="fonts/font6.fntdata"/><Relationship Id="rId49" Type="http://schemas.openxmlformats.org/officeDocument/2006/relationships/font" Target="fonts/font7.fntdata"/><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60"/>
        <p:cNvGrpSpPr/>
        <p:nvPr/>
      </p:nvGrpSpPr>
      <p:grpSpPr>
        <a:xfrm>
          <a:off x="0" y="0"/>
          <a:ext cx="0" cy="0"/>
          <a:chOff x="0" y="0"/>
          <a:chExt cx="0" cy="0"/>
        </a:xfrm>
      </p:grpSpPr>
      <p:sp>
        <p:nvSpPr>
          <p:cNvPr id="661" name="Google Shape;66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2" name="Google Shape;66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97"/>
        <p:cNvGrpSpPr/>
        <p:nvPr/>
      </p:nvGrpSpPr>
      <p:grpSpPr>
        <a:xfrm>
          <a:off x="0" y="0"/>
          <a:ext cx="0" cy="0"/>
          <a:chOff x="0" y="0"/>
          <a:chExt cx="0" cy="0"/>
        </a:xfrm>
      </p:grpSpPr>
      <p:sp>
        <p:nvSpPr>
          <p:cNvPr id="1098" name="Google Shape;109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9" name="Google Shape;10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03"/>
        <p:cNvGrpSpPr/>
        <p:nvPr/>
      </p:nvGrpSpPr>
      <p:grpSpPr>
        <a:xfrm>
          <a:off x="0" y="0"/>
          <a:ext cx="0" cy="0"/>
          <a:chOff x="0" y="0"/>
          <a:chExt cx="0" cy="0"/>
        </a:xfrm>
      </p:grpSpPr>
      <p:sp>
        <p:nvSpPr>
          <p:cNvPr id="1104" name="Google Shape;110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5" name="Google Shape;1105;p1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09"/>
        <p:cNvGrpSpPr/>
        <p:nvPr/>
      </p:nvGrpSpPr>
      <p:grpSpPr>
        <a:xfrm>
          <a:off x="0" y="0"/>
          <a:ext cx="0" cy="0"/>
          <a:chOff x="0" y="0"/>
          <a:chExt cx="0" cy="0"/>
        </a:xfrm>
      </p:grpSpPr>
      <p:sp>
        <p:nvSpPr>
          <p:cNvPr id="1110" name="Google Shape;111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1" name="Google Shape;1111;p1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17"/>
        <p:cNvGrpSpPr/>
        <p:nvPr/>
      </p:nvGrpSpPr>
      <p:grpSpPr>
        <a:xfrm>
          <a:off x="0" y="0"/>
          <a:ext cx="0" cy="0"/>
          <a:chOff x="0" y="0"/>
          <a:chExt cx="0" cy="0"/>
        </a:xfrm>
      </p:grpSpPr>
      <p:sp>
        <p:nvSpPr>
          <p:cNvPr id="1118" name="Google Shape;111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9" name="Google Shape;1119;p1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23"/>
        <p:cNvGrpSpPr/>
        <p:nvPr/>
      </p:nvGrpSpPr>
      <p:grpSpPr>
        <a:xfrm>
          <a:off x="0" y="0"/>
          <a:ext cx="0" cy="0"/>
          <a:chOff x="0" y="0"/>
          <a:chExt cx="0" cy="0"/>
        </a:xfrm>
      </p:grpSpPr>
      <p:sp>
        <p:nvSpPr>
          <p:cNvPr id="1124" name="Google Shape;112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5" name="Google Shape;1125;p1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29"/>
        <p:cNvGrpSpPr/>
        <p:nvPr/>
      </p:nvGrpSpPr>
      <p:grpSpPr>
        <a:xfrm>
          <a:off x="0" y="0"/>
          <a:ext cx="0" cy="0"/>
          <a:chOff x="0" y="0"/>
          <a:chExt cx="0" cy="0"/>
        </a:xfrm>
      </p:grpSpPr>
      <p:sp>
        <p:nvSpPr>
          <p:cNvPr id="1130" name="Google Shape;113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1" name="Google Shape;113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68"/>
        <p:cNvGrpSpPr/>
        <p:nvPr/>
      </p:nvGrpSpPr>
      <p:grpSpPr>
        <a:xfrm>
          <a:off x="0" y="0"/>
          <a:ext cx="0" cy="0"/>
          <a:chOff x="0" y="0"/>
          <a:chExt cx="0" cy="0"/>
        </a:xfrm>
      </p:grpSpPr>
      <p:sp>
        <p:nvSpPr>
          <p:cNvPr id="1169" name="Google Shape;116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0" name="Google Shape;1170;p1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74"/>
        <p:cNvGrpSpPr/>
        <p:nvPr/>
      </p:nvGrpSpPr>
      <p:grpSpPr>
        <a:xfrm>
          <a:off x="0" y="0"/>
          <a:ext cx="0" cy="0"/>
          <a:chOff x="0" y="0"/>
          <a:chExt cx="0" cy="0"/>
        </a:xfrm>
      </p:grpSpPr>
      <p:sp>
        <p:nvSpPr>
          <p:cNvPr id="1175" name="Google Shape;117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6" name="Google Shape;1176;p1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80"/>
        <p:cNvGrpSpPr/>
        <p:nvPr/>
      </p:nvGrpSpPr>
      <p:grpSpPr>
        <a:xfrm>
          <a:off x="0" y="0"/>
          <a:ext cx="0" cy="0"/>
          <a:chOff x="0" y="0"/>
          <a:chExt cx="0" cy="0"/>
        </a:xfrm>
      </p:grpSpPr>
      <p:sp>
        <p:nvSpPr>
          <p:cNvPr id="1181" name="Google Shape;1181;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2" name="Google Shape;1182;p1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86"/>
        <p:cNvGrpSpPr/>
        <p:nvPr/>
      </p:nvGrpSpPr>
      <p:grpSpPr>
        <a:xfrm>
          <a:off x="0" y="0"/>
          <a:ext cx="0" cy="0"/>
          <a:chOff x="0" y="0"/>
          <a:chExt cx="0" cy="0"/>
        </a:xfrm>
      </p:grpSpPr>
      <p:sp>
        <p:nvSpPr>
          <p:cNvPr id="1187" name="Google Shape;118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8" name="Google Shape;1188;p1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84"/>
        <p:cNvGrpSpPr/>
        <p:nvPr/>
      </p:nvGrpSpPr>
      <p:grpSpPr>
        <a:xfrm>
          <a:off x="0" y="0"/>
          <a:ext cx="0" cy="0"/>
          <a:chOff x="0" y="0"/>
          <a:chExt cx="0" cy="0"/>
        </a:xfrm>
      </p:grpSpPr>
      <p:sp>
        <p:nvSpPr>
          <p:cNvPr id="885" name="Google Shape;88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6" name="Google Shape;88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92"/>
        <p:cNvGrpSpPr/>
        <p:nvPr/>
      </p:nvGrpSpPr>
      <p:grpSpPr>
        <a:xfrm>
          <a:off x="0" y="0"/>
          <a:ext cx="0" cy="0"/>
          <a:chOff x="0" y="0"/>
          <a:chExt cx="0" cy="0"/>
        </a:xfrm>
      </p:grpSpPr>
      <p:sp>
        <p:nvSpPr>
          <p:cNvPr id="1193" name="Google Shape;1193;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4" name="Google Shape;1194;p2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98"/>
        <p:cNvGrpSpPr/>
        <p:nvPr/>
      </p:nvGrpSpPr>
      <p:grpSpPr>
        <a:xfrm>
          <a:off x="0" y="0"/>
          <a:ext cx="0" cy="0"/>
          <a:chOff x="0" y="0"/>
          <a:chExt cx="0" cy="0"/>
        </a:xfrm>
      </p:grpSpPr>
      <p:sp>
        <p:nvSpPr>
          <p:cNvPr id="1199" name="Google Shape;119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0" name="Google Shape;120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37"/>
        <p:cNvGrpSpPr/>
        <p:nvPr/>
      </p:nvGrpSpPr>
      <p:grpSpPr>
        <a:xfrm>
          <a:off x="0" y="0"/>
          <a:ext cx="0" cy="0"/>
          <a:chOff x="0" y="0"/>
          <a:chExt cx="0" cy="0"/>
        </a:xfrm>
      </p:grpSpPr>
      <p:sp>
        <p:nvSpPr>
          <p:cNvPr id="1238" name="Google Shape;1238;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9" name="Google Shape;1239;p2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43"/>
        <p:cNvGrpSpPr/>
        <p:nvPr/>
      </p:nvGrpSpPr>
      <p:grpSpPr>
        <a:xfrm>
          <a:off x="0" y="0"/>
          <a:ext cx="0" cy="0"/>
          <a:chOff x="0" y="0"/>
          <a:chExt cx="0" cy="0"/>
        </a:xfrm>
      </p:grpSpPr>
      <p:sp>
        <p:nvSpPr>
          <p:cNvPr id="1244" name="Google Shape;1244;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5" name="Google Shape;1245;p2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49"/>
        <p:cNvGrpSpPr/>
        <p:nvPr/>
      </p:nvGrpSpPr>
      <p:grpSpPr>
        <a:xfrm>
          <a:off x="0" y="0"/>
          <a:ext cx="0" cy="0"/>
          <a:chOff x="0" y="0"/>
          <a:chExt cx="0" cy="0"/>
        </a:xfrm>
      </p:grpSpPr>
      <p:sp>
        <p:nvSpPr>
          <p:cNvPr id="1250" name="Google Shape;1250;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1" name="Google Shape;1251;p2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55"/>
        <p:cNvGrpSpPr/>
        <p:nvPr/>
      </p:nvGrpSpPr>
      <p:grpSpPr>
        <a:xfrm>
          <a:off x="0" y="0"/>
          <a:ext cx="0" cy="0"/>
          <a:chOff x="0" y="0"/>
          <a:chExt cx="0" cy="0"/>
        </a:xfrm>
      </p:grpSpPr>
      <p:sp>
        <p:nvSpPr>
          <p:cNvPr id="1256" name="Google Shape;1256;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7" name="Google Shape;1257;p2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61"/>
        <p:cNvGrpSpPr/>
        <p:nvPr/>
      </p:nvGrpSpPr>
      <p:grpSpPr>
        <a:xfrm>
          <a:off x="0" y="0"/>
          <a:ext cx="0" cy="0"/>
          <a:chOff x="0" y="0"/>
          <a:chExt cx="0" cy="0"/>
        </a:xfrm>
      </p:grpSpPr>
      <p:sp>
        <p:nvSpPr>
          <p:cNvPr id="1262" name="Google Shape;1262;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3" name="Google Shape;1263;p2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67"/>
        <p:cNvGrpSpPr/>
        <p:nvPr/>
      </p:nvGrpSpPr>
      <p:grpSpPr>
        <a:xfrm>
          <a:off x="0" y="0"/>
          <a:ext cx="0" cy="0"/>
          <a:chOff x="0" y="0"/>
          <a:chExt cx="0" cy="0"/>
        </a:xfrm>
      </p:grpSpPr>
      <p:sp>
        <p:nvSpPr>
          <p:cNvPr id="1268" name="Google Shape;126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9" name="Google Shape;126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06"/>
        <p:cNvGrpSpPr/>
        <p:nvPr/>
      </p:nvGrpSpPr>
      <p:grpSpPr>
        <a:xfrm>
          <a:off x="0" y="0"/>
          <a:ext cx="0" cy="0"/>
          <a:chOff x="0" y="0"/>
          <a:chExt cx="0" cy="0"/>
        </a:xfrm>
      </p:grpSpPr>
      <p:sp>
        <p:nvSpPr>
          <p:cNvPr id="1307" name="Google Shape;1307;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8" name="Google Shape;1308;p2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12"/>
        <p:cNvGrpSpPr/>
        <p:nvPr/>
      </p:nvGrpSpPr>
      <p:grpSpPr>
        <a:xfrm>
          <a:off x="0" y="0"/>
          <a:ext cx="0" cy="0"/>
          <a:chOff x="0" y="0"/>
          <a:chExt cx="0" cy="0"/>
        </a:xfrm>
      </p:grpSpPr>
      <p:sp>
        <p:nvSpPr>
          <p:cNvPr id="1313" name="Google Shape;1313;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4" name="Google Shape;1314;p2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91"/>
        <p:cNvGrpSpPr/>
        <p:nvPr/>
      </p:nvGrpSpPr>
      <p:grpSpPr>
        <a:xfrm>
          <a:off x="0" y="0"/>
          <a:ext cx="0" cy="0"/>
          <a:chOff x="0" y="0"/>
          <a:chExt cx="0" cy="0"/>
        </a:xfrm>
      </p:grpSpPr>
      <p:sp>
        <p:nvSpPr>
          <p:cNvPr id="892" name="Google Shape;8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3" name="Google Shape;89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18"/>
        <p:cNvGrpSpPr/>
        <p:nvPr/>
      </p:nvGrpSpPr>
      <p:grpSpPr>
        <a:xfrm>
          <a:off x="0" y="0"/>
          <a:ext cx="0" cy="0"/>
          <a:chOff x="0" y="0"/>
          <a:chExt cx="0" cy="0"/>
        </a:xfrm>
      </p:grpSpPr>
      <p:sp>
        <p:nvSpPr>
          <p:cNvPr id="1319" name="Google Shape;1319;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0" name="Google Shape;1320;p3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24"/>
        <p:cNvGrpSpPr/>
        <p:nvPr/>
      </p:nvGrpSpPr>
      <p:grpSpPr>
        <a:xfrm>
          <a:off x="0" y="0"/>
          <a:ext cx="0" cy="0"/>
          <a:chOff x="0" y="0"/>
          <a:chExt cx="0" cy="0"/>
        </a:xfrm>
      </p:grpSpPr>
      <p:sp>
        <p:nvSpPr>
          <p:cNvPr id="1325" name="Google Shape;1325;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6" name="Google Shape;1326;p3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30"/>
        <p:cNvGrpSpPr/>
        <p:nvPr/>
      </p:nvGrpSpPr>
      <p:grpSpPr>
        <a:xfrm>
          <a:off x="0" y="0"/>
          <a:ext cx="0" cy="0"/>
          <a:chOff x="0" y="0"/>
          <a:chExt cx="0" cy="0"/>
        </a:xfrm>
      </p:grpSpPr>
      <p:sp>
        <p:nvSpPr>
          <p:cNvPr id="1331" name="Google Shape;1331;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2" name="Google Shape;1332;p3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36"/>
        <p:cNvGrpSpPr/>
        <p:nvPr/>
      </p:nvGrpSpPr>
      <p:grpSpPr>
        <a:xfrm>
          <a:off x="0" y="0"/>
          <a:ext cx="0" cy="0"/>
          <a:chOff x="0" y="0"/>
          <a:chExt cx="0" cy="0"/>
        </a:xfrm>
      </p:grpSpPr>
      <p:sp>
        <p:nvSpPr>
          <p:cNvPr id="1337" name="Google Shape;133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8" name="Google Shape;1338;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75"/>
        <p:cNvGrpSpPr/>
        <p:nvPr/>
      </p:nvGrpSpPr>
      <p:grpSpPr>
        <a:xfrm>
          <a:off x="0" y="0"/>
          <a:ext cx="0" cy="0"/>
          <a:chOff x="0" y="0"/>
          <a:chExt cx="0" cy="0"/>
        </a:xfrm>
      </p:grpSpPr>
      <p:sp>
        <p:nvSpPr>
          <p:cNvPr id="1376" name="Google Shape;1376;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7" name="Google Shape;1377;p3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81"/>
        <p:cNvGrpSpPr/>
        <p:nvPr/>
      </p:nvGrpSpPr>
      <p:grpSpPr>
        <a:xfrm>
          <a:off x="0" y="0"/>
          <a:ext cx="0" cy="0"/>
          <a:chOff x="0" y="0"/>
          <a:chExt cx="0" cy="0"/>
        </a:xfrm>
      </p:grpSpPr>
      <p:sp>
        <p:nvSpPr>
          <p:cNvPr id="1382" name="Google Shape;1382;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3" name="Google Shape;1383;p3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87"/>
        <p:cNvGrpSpPr/>
        <p:nvPr/>
      </p:nvGrpSpPr>
      <p:grpSpPr>
        <a:xfrm>
          <a:off x="0" y="0"/>
          <a:ext cx="0" cy="0"/>
          <a:chOff x="0" y="0"/>
          <a:chExt cx="0" cy="0"/>
        </a:xfrm>
      </p:grpSpPr>
      <p:sp>
        <p:nvSpPr>
          <p:cNvPr id="1388" name="Google Shape;1388;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9" name="Google Shape;1389;p3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93"/>
        <p:cNvGrpSpPr/>
        <p:nvPr/>
      </p:nvGrpSpPr>
      <p:grpSpPr>
        <a:xfrm>
          <a:off x="0" y="0"/>
          <a:ext cx="0" cy="0"/>
          <a:chOff x="0" y="0"/>
          <a:chExt cx="0" cy="0"/>
        </a:xfrm>
      </p:grpSpPr>
      <p:sp>
        <p:nvSpPr>
          <p:cNvPr id="1394" name="Google Shape;1394;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5" name="Google Shape;1395;p3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99"/>
        <p:cNvGrpSpPr/>
        <p:nvPr/>
      </p:nvGrpSpPr>
      <p:grpSpPr>
        <a:xfrm>
          <a:off x="0" y="0"/>
          <a:ext cx="0" cy="0"/>
          <a:chOff x="0" y="0"/>
          <a:chExt cx="0" cy="0"/>
        </a:xfrm>
      </p:grpSpPr>
      <p:sp>
        <p:nvSpPr>
          <p:cNvPr id="1400" name="Google Shape;1400;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1" name="Google Shape;1401;p3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05"/>
        <p:cNvGrpSpPr/>
        <p:nvPr/>
      </p:nvGrpSpPr>
      <p:grpSpPr>
        <a:xfrm>
          <a:off x="0" y="0"/>
          <a:ext cx="0" cy="0"/>
          <a:chOff x="0" y="0"/>
          <a:chExt cx="0" cy="0"/>
        </a:xfrm>
      </p:grpSpPr>
      <p:sp>
        <p:nvSpPr>
          <p:cNvPr id="1406" name="Google Shape;1406;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7" name="Google Shape;1407;p3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60"/>
        <p:cNvGrpSpPr/>
        <p:nvPr/>
      </p:nvGrpSpPr>
      <p:grpSpPr>
        <a:xfrm>
          <a:off x="0" y="0"/>
          <a:ext cx="0" cy="0"/>
          <a:chOff x="0" y="0"/>
          <a:chExt cx="0" cy="0"/>
        </a:xfrm>
      </p:grpSpPr>
      <p:sp>
        <p:nvSpPr>
          <p:cNvPr id="961" name="Google Shape;96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2" name="Google Shape;96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20"/>
        <p:cNvGrpSpPr/>
        <p:nvPr/>
      </p:nvGrpSpPr>
      <p:grpSpPr>
        <a:xfrm>
          <a:off x="0" y="0"/>
          <a:ext cx="0" cy="0"/>
          <a:chOff x="0" y="0"/>
          <a:chExt cx="0" cy="0"/>
        </a:xfrm>
      </p:grpSpPr>
      <p:sp>
        <p:nvSpPr>
          <p:cNvPr id="1421" name="Google Shape;142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2" name="Google Shape;142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29"/>
        <p:cNvGrpSpPr/>
        <p:nvPr/>
      </p:nvGrpSpPr>
      <p:grpSpPr>
        <a:xfrm>
          <a:off x="0" y="0"/>
          <a:ext cx="0" cy="0"/>
          <a:chOff x="0" y="0"/>
          <a:chExt cx="0" cy="0"/>
        </a:xfrm>
      </p:grpSpPr>
      <p:sp>
        <p:nvSpPr>
          <p:cNvPr id="1030" name="Google Shape;103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1" name="Google Shape;1031;p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37"/>
        <p:cNvGrpSpPr/>
        <p:nvPr/>
      </p:nvGrpSpPr>
      <p:grpSpPr>
        <a:xfrm>
          <a:off x="0" y="0"/>
          <a:ext cx="0" cy="0"/>
          <a:chOff x="0" y="0"/>
          <a:chExt cx="0" cy="0"/>
        </a:xfrm>
      </p:grpSpPr>
      <p:sp>
        <p:nvSpPr>
          <p:cNvPr id="1038" name="Google Shape;103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9" name="Google Shape;1039;p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46"/>
        <p:cNvGrpSpPr/>
        <p:nvPr/>
      </p:nvGrpSpPr>
      <p:grpSpPr>
        <a:xfrm>
          <a:off x="0" y="0"/>
          <a:ext cx="0" cy="0"/>
          <a:chOff x="0" y="0"/>
          <a:chExt cx="0" cy="0"/>
        </a:xfrm>
      </p:grpSpPr>
      <p:sp>
        <p:nvSpPr>
          <p:cNvPr id="1047" name="Google Shape;104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8" name="Google Shape;104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53"/>
        <p:cNvGrpSpPr/>
        <p:nvPr/>
      </p:nvGrpSpPr>
      <p:grpSpPr>
        <a:xfrm>
          <a:off x="0" y="0"/>
          <a:ext cx="0" cy="0"/>
          <a:chOff x="0" y="0"/>
          <a:chExt cx="0" cy="0"/>
        </a:xfrm>
      </p:grpSpPr>
      <p:sp>
        <p:nvSpPr>
          <p:cNvPr id="1054" name="Google Shape;105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5" name="Google Shape;1055;p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58"/>
        <p:cNvGrpSpPr/>
        <p:nvPr/>
      </p:nvGrpSpPr>
      <p:grpSpPr>
        <a:xfrm>
          <a:off x="0" y="0"/>
          <a:ext cx="0" cy="0"/>
          <a:chOff x="0" y="0"/>
          <a:chExt cx="0" cy="0"/>
        </a:xfrm>
      </p:grpSpPr>
      <p:sp>
        <p:nvSpPr>
          <p:cNvPr id="1059" name="Google Shape;105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0" name="Google Shape;106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Numbers and text 1">
  <p:cSld name="CUSTOM_8">
    <p:spTree>
      <p:nvGrpSpPr>
        <p:cNvPr id="1" name="Shape 8"/>
        <p:cNvGrpSpPr/>
        <p:nvPr/>
      </p:nvGrpSpPr>
      <p:grpSpPr>
        <a:xfrm>
          <a:off x="0" y="0"/>
          <a:ext cx="0" cy="0"/>
          <a:chOff x="0" y="0"/>
          <a:chExt cx="0" cy="0"/>
        </a:xfrm>
      </p:grpSpPr>
      <p:grpSp>
        <p:nvGrpSpPr>
          <p:cNvPr id="9" name="Google Shape;9;p2"/>
          <p:cNvGrpSpPr/>
          <p:nvPr/>
        </p:nvGrpSpPr>
        <p:grpSpPr>
          <a:xfrm>
            <a:off x="-951950" y="-443761"/>
            <a:ext cx="11212966" cy="5986651"/>
            <a:chOff x="-951950" y="-824761"/>
            <a:chExt cx="11212966" cy="5986651"/>
          </a:xfrm>
        </p:grpSpPr>
        <p:sp>
          <p:nvSpPr>
            <p:cNvPr id="10" name="Google Shape;10;p2"/>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9519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2"/>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3836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2"/>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 name="Google Shape;25;p2"/>
          <p:cNvSpPr txBox="1">
            <a:spLocks noGrp="1"/>
          </p:cNvSpPr>
          <p:nvPr>
            <p:ph type="title"/>
          </p:nvPr>
        </p:nvSpPr>
        <p:spPr>
          <a:xfrm>
            <a:off x="2533050" y="692850"/>
            <a:ext cx="4077900" cy="7251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5000"/>
              <a:buNone/>
              <a:defRPr sz="6000">
                <a:solidFill>
                  <a:schemeClr val="accent4"/>
                </a:solidFill>
              </a:defRPr>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a:endParaRPr/>
          </a:p>
        </p:txBody>
      </p:sp>
      <p:sp>
        <p:nvSpPr>
          <p:cNvPr id="26" name="Google Shape;26;p2"/>
          <p:cNvSpPr txBox="1">
            <a:spLocks noGrp="1"/>
          </p:cNvSpPr>
          <p:nvPr>
            <p:ph type="subTitle" idx="1"/>
          </p:nvPr>
        </p:nvSpPr>
        <p:spPr>
          <a:xfrm>
            <a:off x="2857200" y="1359925"/>
            <a:ext cx="3429600" cy="675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400"/>
              <a:buNone/>
              <a:defRPr sz="16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27" name="Google Shape;27;p2"/>
          <p:cNvSpPr txBox="1">
            <a:spLocks noGrp="1"/>
          </p:cNvSpPr>
          <p:nvPr>
            <p:ph type="title" idx="2"/>
          </p:nvPr>
        </p:nvSpPr>
        <p:spPr>
          <a:xfrm>
            <a:off x="2533050" y="2388175"/>
            <a:ext cx="4077900" cy="7251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5000"/>
              <a:buNone/>
              <a:defRPr sz="6000">
                <a:solidFill>
                  <a:schemeClr val="lt1"/>
                </a:solidFill>
              </a:defRPr>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a:endParaRPr/>
          </a:p>
        </p:txBody>
      </p:sp>
      <p:sp>
        <p:nvSpPr>
          <p:cNvPr id="28" name="Google Shape;28;p2"/>
          <p:cNvSpPr txBox="1">
            <a:spLocks noGrp="1"/>
          </p:cNvSpPr>
          <p:nvPr>
            <p:ph type="subTitle" idx="3"/>
          </p:nvPr>
        </p:nvSpPr>
        <p:spPr>
          <a:xfrm>
            <a:off x="2857200" y="3055875"/>
            <a:ext cx="3429600" cy="6114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400"/>
              <a:buNone/>
              <a:defRPr sz="16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ackground 2">
  <p:cSld name="CUSTOM_24">
    <p:spTree>
      <p:nvGrpSpPr>
        <p:cNvPr id="1" name="Shape 339"/>
        <p:cNvGrpSpPr/>
        <p:nvPr/>
      </p:nvGrpSpPr>
      <p:grpSpPr>
        <a:xfrm>
          <a:off x="0" y="0"/>
          <a:ext cx="0" cy="0"/>
          <a:chOff x="0" y="0"/>
          <a:chExt cx="0" cy="0"/>
        </a:xfrm>
      </p:grpSpPr>
      <p:sp>
        <p:nvSpPr>
          <p:cNvPr id="340" name="Google Shape;340;p11"/>
          <p:cNvSpPr/>
          <p:nvPr/>
        </p:nvSpPr>
        <p:spPr>
          <a:xfrm>
            <a:off x="-854998" y="922250"/>
            <a:ext cx="2185797" cy="242683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11"/>
          <p:cNvSpPr/>
          <p:nvPr/>
        </p:nvSpPr>
        <p:spPr>
          <a:xfrm>
            <a:off x="822289" y="2804800"/>
            <a:ext cx="154814" cy="545487"/>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11"/>
          <p:cNvSpPr/>
          <p:nvPr/>
        </p:nvSpPr>
        <p:spPr>
          <a:xfrm>
            <a:off x="369172" y="1047543"/>
            <a:ext cx="1659688" cy="1929456"/>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11"/>
          <p:cNvSpPr/>
          <p:nvPr/>
        </p:nvSpPr>
        <p:spPr>
          <a:xfrm>
            <a:off x="-992935" y="2840331"/>
            <a:ext cx="147759" cy="525587"/>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11"/>
          <p:cNvSpPr/>
          <p:nvPr/>
        </p:nvSpPr>
        <p:spPr>
          <a:xfrm>
            <a:off x="-1633501" y="1187319"/>
            <a:ext cx="1599366" cy="1818313"/>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11"/>
          <p:cNvSpPr/>
          <p:nvPr/>
        </p:nvSpPr>
        <p:spPr>
          <a:xfrm>
            <a:off x="-84430" y="4887169"/>
            <a:ext cx="75850" cy="2061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11"/>
          <p:cNvSpPr/>
          <p:nvPr/>
        </p:nvSpPr>
        <p:spPr>
          <a:xfrm>
            <a:off x="514726" y="5088098"/>
            <a:ext cx="44914" cy="21366"/>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11"/>
          <p:cNvSpPr/>
          <p:nvPr/>
        </p:nvSpPr>
        <p:spPr>
          <a:xfrm>
            <a:off x="1322904" y="4930582"/>
            <a:ext cx="92034" cy="22844"/>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11"/>
          <p:cNvSpPr/>
          <p:nvPr/>
        </p:nvSpPr>
        <p:spPr>
          <a:xfrm>
            <a:off x="-174683" y="4704910"/>
            <a:ext cx="78713" cy="20159"/>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11"/>
          <p:cNvSpPr/>
          <p:nvPr/>
        </p:nvSpPr>
        <p:spPr>
          <a:xfrm>
            <a:off x="457342" y="4709323"/>
            <a:ext cx="62966" cy="11353"/>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11"/>
          <p:cNvSpPr/>
          <p:nvPr/>
        </p:nvSpPr>
        <p:spPr>
          <a:xfrm>
            <a:off x="384309" y="4742058"/>
            <a:ext cx="37169" cy="17632"/>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11"/>
          <p:cNvSpPr/>
          <p:nvPr/>
        </p:nvSpPr>
        <p:spPr>
          <a:xfrm>
            <a:off x="520286" y="4757162"/>
            <a:ext cx="47861" cy="5054"/>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11"/>
          <p:cNvSpPr/>
          <p:nvPr/>
        </p:nvSpPr>
        <p:spPr>
          <a:xfrm>
            <a:off x="-838149" y="4841528"/>
            <a:ext cx="42710" cy="12547"/>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11"/>
          <p:cNvSpPr/>
          <p:nvPr/>
        </p:nvSpPr>
        <p:spPr>
          <a:xfrm>
            <a:off x="-762345" y="4853302"/>
            <a:ext cx="79532" cy="33890"/>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11"/>
          <p:cNvSpPr/>
          <p:nvPr/>
        </p:nvSpPr>
        <p:spPr>
          <a:xfrm>
            <a:off x="-807963" y="4903352"/>
            <a:ext cx="27981" cy="8865"/>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11"/>
          <p:cNvSpPr/>
          <p:nvPr/>
        </p:nvSpPr>
        <p:spPr>
          <a:xfrm>
            <a:off x="-518705" y="4935742"/>
            <a:ext cx="34618" cy="12547"/>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11"/>
          <p:cNvSpPr/>
          <p:nvPr/>
        </p:nvSpPr>
        <p:spPr>
          <a:xfrm>
            <a:off x="-1199496" y="4721900"/>
            <a:ext cx="62966" cy="11353"/>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11"/>
          <p:cNvSpPr/>
          <p:nvPr/>
        </p:nvSpPr>
        <p:spPr>
          <a:xfrm>
            <a:off x="-1122691" y="4750864"/>
            <a:ext cx="37150" cy="18274"/>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11"/>
          <p:cNvSpPr/>
          <p:nvPr/>
        </p:nvSpPr>
        <p:spPr>
          <a:xfrm>
            <a:off x="-1336453" y="4815025"/>
            <a:ext cx="55961" cy="6660"/>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11"/>
          <p:cNvSpPr/>
          <p:nvPr/>
        </p:nvSpPr>
        <p:spPr>
          <a:xfrm>
            <a:off x="15671" y="4962244"/>
            <a:ext cx="59644" cy="26526"/>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11"/>
          <p:cNvSpPr/>
          <p:nvPr/>
        </p:nvSpPr>
        <p:spPr>
          <a:xfrm>
            <a:off x="1134475" y="5099144"/>
            <a:ext cx="42732" cy="12547"/>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11"/>
          <p:cNvSpPr/>
          <p:nvPr/>
        </p:nvSpPr>
        <p:spPr>
          <a:xfrm>
            <a:off x="1021871" y="5110918"/>
            <a:ext cx="80237" cy="33890"/>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11"/>
          <p:cNvSpPr/>
          <p:nvPr/>
        </p:nvSpPr>
        <p:spPr>
          <a:xfrm>
            <a:off x="-649205" y="4874422"/>
            <a:ext cx="26636" cy="8218"/>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11"/>
          <p:cNvSpPr/>
          <p:nvPr/>
        </p:nvSpPr>
        <p:spPr>
          <a:xfrm>
            <a:off x="882743" y="5099144"/>
            <a:ext cx="33890" cy="12547"/>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11"/>
          <p:cNvSpPr/>
          <p:nvPr/>
        </p:nvSpPr>
        <p:spPr>
          <a:xfrm>
            <a:off x="1170564" y="4790519"/>
            <a:ext cx="36528" cy="10731"/>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11"/>
          <p:cNvSpPr/>
          <p:nvPr/>
        </p:nvSpPr>
        <p:spPr>
          <a:xfrm>
            <a:off x="1074243" y="4801230"/>
            <a:ext cx="68643" cy="28344"/>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11"/>
          <p:cNvSpPr/>
          <p:nvPr/>
        </p:nvSpPr>
        <p:spPr>
          <a:xfrm>
            <a:off x="1157345" y="4844035"/>
            <a:ext cx="23931" cy="6940"/>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11"/>
          <p:cNvSpPr/>
          <p:nvPr/>
        </p:nvSpPr>
        <p:spPr>
          <a:xfrm>
            <a:off x="1366336" y="2383353"/>
            <a:ext cx="346887" cy="602465"/>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11"/>
          <p:cNvSpPr/>
          <p:nvPr/>
        </p:nvSpPr>
        <p:spPr>
          <a:xfrm>
            <a:off x="-496366" y="3278218"/>
            <a:ext cx="2525100" cy="2028300"/>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11"/>
          <p:cNvSpPr/>
          <p:nvPr/>
        </p:nvSpPr>
        <p:spPr>
          <a:xfrm>
            <a:off x="-1016942" y="2896755"/>
            <a:ext cx="19537" cy="15377"/>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11"/>
          <p:cNvSpPr/>
          <p:nvPr/>
        </p:nvSpPr>
        <p:spPr>
          <a:xfrm>
            <a:off x="-978550" y="2814548"/>
            <a:ext cx="43468" cy="30074"/>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11"/>
          <p:cNvSpPr/>
          <p:nvPr/>
        </p:nvSpPr>
        <p:spPr>
          <a:xfrm>
            <a:off x="-968481" y="2747192"/>
            <a:ext cx="18915" cy="9467"/>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11"/>
          <p:cNvSpPr/>
          <p:nvPr/>
        </p:nvSpPr>
        <p:spPr>
          <a:xfrm>
            <a:off x="-960297" y="2672916"/>
            <a:ext cx="34020" cy="23931"/>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11"/>
          <p:cNvSpPr/>
          <p:nvPr/>
        </p:nvSpPr>
        <p:spPr>
          <a:xfrm>
            <a:off x="-935745" y="2951768"/>
            <a:ext cx="30249" cy="26477"/>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11"/>
          <p:cNvSpPr/>
          <p:nvPr/>
        </p:nvSpPr>
        <p:spPr>
          <a:xfrm>
            <a:off x="-1740875" y="3323054"/>
            <a:ext cx="3026147" cy="198048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11"/>
          <p:cNvSpPr/>
          <p:nvPr/>
        </p:nvSpPr>
        <p:spPr>
          <a:xfrm>
            <a:off x="148881" y="3744314"/>
            <a:ext cx="294011" cy="1559982"/>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11"/>
          <p:cNvSpPr/>
          <p:nvPr/>
        </p:nvSpPr>
        <p:spPr>
          <a:xfrm>
            <a:off x="-128729" y="4612381"/>
            <a:ext cx="64871" cy="17632"/>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11"/>
          <p:cNvSpPr/>
          <p:nvPr/>
        </p:nvSpPr>
        <p:spPr>
          <a:xfrm>
            <a:off x="-17926" y="4629992"/>
            <a:ext cx="37791" cy="18274"/>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11"/>
          <p:cNvSpPr/>
          <p:nvPr/>
        </p:nvSpPr>
        <p:spPr>
          <a:xfrm>
            <a:off x="-969725" y="4539990"/>
            <a:ext cx="64230" cy="17632"/>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11"/>
          <p:cNvSpPr/>
          <p:nvPr/>
        </p:nvSpPr>
        <p:spPr>
          <a:xfrm>
            <a:off x="-940780" y="4608590"/>
            <a:ext cx="78713" cy="20179"/>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11"/>
          <p:cNvSpPr/>
          <p:nvPr/>
        </p:nvSpPr>
        <p:spPr>
          <a:xfrm>
            <a:off x="-932596" y="3110409"/>
            <a:ext cx="29607" cy="15766"/>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11"/>
          <p:cNvSpPr/>
          <p:nvPr/>
        </p:nvSpPr>
        <p:spPr>
          <a:xfrm>
            <a:off x="-1274414" y="2383353"/>
            <a:ext cx="346265" cy="602465"/>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11"/>
          <p:cNvSpPr/>
          <p:nvPr/>
        </p:nvSpPr>
        <p:spPr>
          <a:xfrm>
            <a:off x="-1176829" y="2619400"/>
            <a:ext cx="376475" cy="47239"/>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11"/>
          <p:cNvSpPr/>
          <p:nvPr/>
        </p:nvSpPr>
        <p:spPr>
          <a:xfrm>
            <a:off x="-1176829" y="2778042"/>
            <a:ext cx="376475" cy="47239"/>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11"/>
          <p:cNvSpPr/>
          <p:nvPr/>
        </p:nvSpPr>
        <p:spPr>
          <a:xfrm>
            <a:off x="1238543" y="2619400"/>
            <a:ext cx="377097" cy="47239"/>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11"/>
          <p:cNvSpPr/>
          <p:nvPr/>
        </p:nvSpPr>
        <p:spPr>
          <a:xfrm>
            <a:off x="1238543" y="2778042"/>
            <a:ext cx="377097" cy="47239"/>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11"/>
          <p:cNvSpPr/>
          <p:nvPr/>
        </p:nvSpPr>
        <p:spPr>
          <a:xfrm>
            <a:off x="-912457" y="2009425"/>
            <a:ext cx="2263788" cy="1190447"/>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11"/>
          <p:cNvSpPr/>
          <p:nvPr/>
        </p:nvSpPr>
        <p:spPr>
          <a:xfrm>
            <a:off x="-833126" y="2120227"/>
            <a:ext cx="1018578" cy="876316"/>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11"/>
          <p:cNvSpPr/>
          <p:nvPr/>
        </p:nvSpPr>
        <p:spPr>
          <a:xfrm>
            <a:off x="254008" y="2119585"/>
            <a:ext cx="1017334" cy="866246"/>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11"/>
          <p:cNvSpPr/>
          <p:nvPr/>
        </p:nvSpPr>
        <p:spPr>
          <a:xfrm>
            <a:off x="-804181" y="2966250"/>
            <a:ext cx="19" cy="19"/>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11"/>
          <p:cNvSpPr/>
          <p:nvPr/>
        </p:nvSpPr>
        <p:spPr>
          <a:xfrm>
            <a:off x="175319" y="2120227"/>
            <a:ext cx="86897" cy="832868"/>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11"/>
          <p:cNvSpPr/>
          <p:nvPr/>
        </p:nvSpPr>
        <p:spPr>
          <a:xfrm>
            <a:off x="-610295" y="1653128"/>
            <a:ext cx="1658815" cy="422431"/>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11"/>
          <p:cNvSpPr/>
          <p:nvPr/>
        </p:nvSpPr>
        <p:spPr>
          <a:xfrm>
            <a:off x="-628548" y="1664461"/>
            <a:ext cx="45976" cy="411098"/>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11"/>
          <p:cNvSpPr/>
          <p:nvPr/>
        </p:nvSpPr>
        <p:spPr>
          <a:xfrm>
            <a:off x="-1041494" y="1665102"/>
            <a:ext cx="440685" cy="410456"/>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11"/>
          <p:cNvSpPr/>
          <p:nvPr/>
        </p:nvSpPr>
        <p:spPr>
          <a:xfrm>
            <a:off x="1020727" y="1665102"/>
            <a:ext cx="46617" cy="410456"/>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11"/>
          <p:cNvSpPr/>
          <p:nvPr/>
        </p:nvSpPr>
        <p:spPr>
          <a:xfrm>
            <a:off x="1039622" y="1665724"/>
            <a:ext cx="420546" cy="409834"/>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11"/>
          <p:cNvSpPr/>
          <p:nvPr/>
        </p:nvSpPr>
        <p:spPr>
          <a:xfrm>
            <a:off x="-935745" y="1760159"/>
            <a:ext cx="285826" cy="209019"/>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11"/>
          <p:cNvSpPr/>
          <p:nvPr/>
        </p:nvSpPr>
        <p:spPr>
          <a:xfrm>
            <a:off x="1088084" y="1760159"/>
            <a:ext cx="285826" cy="209019"/>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11"/>
          <p:cNvSpPr/>
          <p:nvPr/>
        </p:nvSpPr>
        <p:spPr>
          <a:xfrm>
            <a:off x="-908666" y="1803585"/>
            <a:ext cx="121519" cy="121519"/>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11"/>
          <p:cNvSpPr/>
          <p:nvPr/>
        </p:nvSpPr>
        <p:spPr>
          <a:xfrm>
            <a:off x="-761998" y="1822461"/>
            <a:ext cx="84370" cy="84389"/>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11"/>
          <p:cNvSpPr/>
          <p:nvPr/>
        </p:nvSpPr>
        <p:spPr>
          <a:xfrm>
            <a:off x="1225324" y="1803585"/>
            <a:ext cx="121519" cy="121519"/>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11"/>
          <p:cNvSpPr/>
          <p:nvPr/>
        </p:nvSpPr>
        <p:spPr>
          <a:xfrm>
            <a:off x="1116426" y="1822461"/>
            <a:ext cx="83748" cy="84389"/>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11"/>
          <p:cNvSpPr/>
          <p:nvPr/>
        </p:nvSpPr>
        <p:spPr>
          <a:xfrm>
            <a:off x="-537904" y="1760159"/>
            <a:ext cx="1514668" cy="209019"/>
          </a:xfrm>
          <a:custGeom>
            <a:avLst/>
            <a:gdLst/>
            <a:ahLst/>
            <a:cxnLst/>
            <a:rect l="l" t="t" r="r" b="b"/>
            <a:pathLst>
              <a:path w="77915" h="10752" extrusionOk="0">
                <a:moveTo>
                  <a:pt x="77914" y="5376"/>
                </a:moveTo>
                <a:cubicBezTo>
                  <a:pt x="77914" y="8322"/>
                  <a:pt x="75485" y="10751"/>
                  <a:pt x="72539" y="10751"/>
                </a:cubicBezTo>
                <a:lnTo>
                  <a:pt x="5376" y="10751"/>
                </a:lnTo>
                <a:cubicBezTo>
                  <a:pt x="2397" y="10751"/>
                  <a:pt x="1" y="8322"/>
                  <a:pt x="1" y="5376"/>
                </a:cubicBezTo>
                <a:lnTo>
                  <a:pt x="1" y="5376"/>
                </a:lnTo>
                <a:cubicBezTo>
                  <a:pt x="1" y="2396"/>
                  <a:pt x="2397" y="0"/>
                  <a:pt x="5376" y="0"/>
                </a:cubicBezTo>
                <a:lnTo>
                  <a:pt x="72539" y="0"/>
                </a:lnTo>
                <a:cubicBezTo>
                  <a:pt x="75485" y="0"/>
                  <a:pt x="77914" y="2396"/>
                  <a:pt x="77914" y="5376"/>
                </a:cubicBezTo>
                <a:close/>
              </a:path>
            </a:pathLst>
          </a:custGeom>
          <a:solidFill>
            <a:srgbClr val="A8A8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11"/>
          <p:cNvSpPr/>
          <p:nvPr/>
        </p:nvSpPr>
        <p:spPr>
          <a:xfrm>
            <a:off x="-548595" y="1750711"/>
            <a:ext cx="1536052" cy="227895"/>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11"/>
          <p:cNvSpPr/>
          <p:nvPr/>
        </p:nvSpPr>
        <p:spPr>
          <a:xfrm>
            <a:off x="-537904" y="2001241"/>
            <a:ext cx="1514668" cy="29607"/>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11"/>
          <p:cNvSpPr/>
          <p:nvPr/>
        </p:nvSpPr>
        <p:spPr>
          <a:xfrm>
            <a:off x="-347693" y="1795402"/>
            <a:ext cx="81862" cy="139774"/>
          </a:xfrm>
          <a:custGeom>
            <a:avLst/>
            <a:gdLst/>
            <a:ahLst/>
            <a:cxnLst/>
            <a:rect l="l" t="t" r="r" b="b"/>
            <a:pathLst>
              <a:path w="4211" h="7190" extrusionOk="0">
                <a:moveTo>
                  <a:pt x="227" y="5991"/>
                </a:moveTo>
                <a:cubicBezTo>
                  <a:pt x="713" y="6283"/>
                  <a:pt x="1296" y="6445"/>
                  <a:pt x="1847" y="6445"/>
                </a:cubicBezTo>
                <a:cubicBezTo>
                  <a:pt x="2786" y="6445"/>
                  <a:pt x="3304" y="5959"/>
                  <a:pt x="3304" y="5279"/>
                </a:cubicBezTo>
                <a:cubicBezTo>
                  <a:pt x="3304" y="4567"/>
                  <a:pt x="2948" y="4243"/>
                  <a:pt x="2008" y="3886"/>
                </a:cubicBezTo>
                <a:cubicBezTo>
                  <a:pt x="875" y="3465"/>
                  <a:pt x="163" y="2915"/>
                  <a:pt x="163" y="1911"/>
                </a:cubicBezTo>
                <a:cubicBezTo>
                  <a:pt x="163" y="842"/>
                  <a:pt x="1069" y="33"/>
                  <a:pt x="2429" y="33"/>
                </a:cubicBezTo>
                <a:cubicBezTo>
                  <a:pt x="2948" y="1"/>
                  <a:pt x="3466" y="130"/>
                  <a:pt x="3951" y="389"/>
                </a:cubicBezTo>
                <a:lnTo>
                  <a:pt x="3692" y="1102"/>
                </a:lnTo>
                <a:cubicBezTo>
                  <a:pt x="3304" y="875"/>
                  <a:pt x="2818" y="778"/>
                  <a:pt x="2365" y="778"/>
                </a:cubicBezTo>
                <a:cubicBezTo>
                  <a:pt x="1426" y="778"/>
                  <a:pt x="1069" y="1328"/>
                  <a:pt x="1069" y="1814"/>
                </a:cubicBezTo>
                <a:cubicBezTo>
                  <a:pt x="1069" y="2462"/>
                  <a:pt x="1458" y="2785"/>
                  <a:pt x="2429" y="3142"/>
                </a:cubicBezTo>
                <a:cubicBezTo>
                  <a:pt x="3595" y="3595"/>
                  <a:pt x="4211" y="4178"/>
                  <a:pt x="4211" y="5182"/>
                </a:cubicBezTo>
                <a:cubicBezTo>
                  <a:pt x="4211" y="6186"/>
                  <a:pt x="3401" y="7190"/>
                  <a:pt x="1782" y="7190"/>
                </a:cubicBezTo>
                <a:cubicBezTo>
                  <a:pt x="1167" y="7190"/>
                  <a:pt x="551" y="7028"/>
                  <a:pt x="1" y="6736"/>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11"/>
          <p:cNvSpPr/>
          <p:nvPr/>
        </p:nvSpPr>
        <p:spPr>
          <a:xfrm>
            <a:off x="-245074" y="1795402"/>
            <a:ext cx="103246" cy="140396"/>
          </a:xfrm>
          <a:custGeom>
            <a:avLst/>
            <a:gdLst/>
            <a:ahLst/>
            <a:cxnLst/>
            <a:rect l="l" t="t" r="r" b="b"/>
            <a:pathLst>
              <a:path w="5311" h="7222" extrusionOk="0">
                <a:moveTo>
                  <a:pt x="5279" y="6866"/>
                </a:moveTo>
                <a:cubicBezTo>
                  <a:pt x="4696" y="7092"/>
                  <a:pt x="4080" y="7222"/>
                  <a:pt x="3433" y="7190"/>
                </a:cubicBezTo>
                <a:cubicBezTo>
                  <a:pt x="1490" y="7190"/>
                  <a:pt x="0" y="5959"/>
                  <a:pt x="0" y="3692"/>
                </a:cubicBezTo>
                <a:cubicBezTo>
                  <a:pt x="0" y="1523"/>
                  <a:pt x="1490" y="33"/>
                  <a:pt x="3659" y="33"/>
                </a:cubicBezTo>
                <a:cubicBezTo>
                  <a:pt x="4210" y="1"/>
                  <a:pt x="4760" y="130"/>
                  <a:pt x="5311" y="357"/>
                </a:cubicBezTo>
                <a:lnTo>
                  <a:pt x="5084" y="1069"/>
                </a:lnTo>
                <a:cubicBezTo>
                  <a:pt x="4631" y="875"/>
                  <a:pt x="4178" y="778"/>
                  <a:pt x="3692" y="778"/>
                </a:cubicBezTo>
                <a:cubicBezTo>
                  <a:pt x="2073" y="778"/>
                  <a:pt x="972" y="1814"/>
                  <a:pt x="972" y="3660"/>
                </a:cubicBezTo>
                <a:cubicBezTo>
                  <a:pt x="972" y="5344"/>
                  <a:pt x="1943" y="6445"/>
                  <a:pt x="3627" y="6445"/>
                </a:cubicBezTo>
                <a:cubicBezTo>
                  <a:pt x="4145" y="6445"/>
                  <a:pt x="4631" y="6348"/>
                  <a:pt x="5117" y="615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11"/>
          <p:cNvSpPr/>
          <p:nvPr/>
        </p:nvSpPr>
        <p:spPr>
          <a:xfrm>
            <a:off x="-116037" y="1798551"/>
            <a:ext cx="100738" cy="134739"/>
          </a:xfrm>
          <a:custGeom>
            <a:avLst/>
            <a:gdLst/>
            <a:ahLst/>
            <a:cxnLst/>
            <a:rect l="l" t="t" r="r" b="b"/>
            <a:pathLst>
              <a:path w="5182" h="6931" extrusionOk="0">
                <a:moveTo>
                  <a:pt x="907" y="0"/>
                </a:moveTo>
                <a:lnTo>
                  <a:pt x="907" y="2883"/>
                </a:lnTo>
                <a:lnTo>
                  <a:pt x="4275" y="2883"/>
                </a:lnTo>
                <a:lnTo>
                  <a:pt x="4275" y="0"/>
                </a:lnTo>
                <a:lnTo>
                  <a:pt x="5182" y="0"/>
                </a:lnTo>
                <a:lnTo>
                  <a:pt x="5182" y="6930"/>
                </a:lnTo>
                <a:lnTo>
                  <a:pt x="4275" y="6930"/>
                </a:lnTo>
                <a:lnTo>
                  <a:pt x="4275" y="3692"/>
                </a:lnTo>
                <a:lnTo>
                  <a:pt x="907" y="3692"/>
                </a:lnTo>
                <a:lnTo>
                  <a:pt x="907" y="6930"/>
                </a:lnTo>
                <a:lnTo>
                  <a:pt x="1" y="6930"/>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11"/>
          <p:cNvSpPr/>
          <p:nvPr/>
        </p:nvSpPr>
        <p:spPr>
          <a:xfrm>
            <a:off x="11756" y="1796024"/>
            <a:ext cx="123405" cy="139152"/>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5" y="1"/>
                  <a:pt x="6347" y="1458"/>
                  <a:pt x="6347" y="3531"/>
                </a:cubicBezTo>
                <a:close/>
                <a:moveTo>
                  <a:pt x="972" y="3628"/>
                </a:moveTo>
                <a:cubicBezTo>
                  <a:pt x="972" y="5117"/>
                  <a:pt x="1781" y="6445"/>
                  <a:pt x="3174" y="6445"/>
                </a:cubicBezTo>
                <a:cubicBezTo>
                  <a:pt x="4566" y="6445"/>
                  <a:pt x="5408" y="5150"/>
                  <a:pt x="5408" y="3563"/>
                </a:cubicBezTo>
                <a:cubicBezTo>
                  <a:pt x="5408" y="2171"/>
                  <a:pt x="4664" y="713"/>
                  <a:pt x="3174" y="713"/>
                </a:cubicBezTo>
                <a:cubicBezTo>
                  <a:pt x="1684" y="713"/>
                  <a:pt x="972" y="2106"/>
                  <a:pt x="972" y="3628"/>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11"/>
          <p:cNvSpPr/>
          <p:nvPr/>
        </p:nvSpPr>
        <p:spPr>
          <a:xfrm>
            <a:off x="154653" y="1796024"/>
            <a:ext cx="123405" cy="139152"/>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4" y="1"/>
                  <a:pt x="6347" y="1458"/>
                  <a:pt x="6347" y="3531"/>
                </a:cubicBezTo>
                <a:close/>
                <a:moveTo>
                  <a:pt x="972" y="3628"/>
                </a:moveTo>
                <a:cubicBezTo>
                  <a:pt x="972" y="5117"/>
                  <a:pt x="1781" y="6445"/>
                  <a:pt x="3174" y="6445"/>
                </a:cubicBezTo>
                <a:cubicBezTo>
                  <a:pt x="4566" y="6445"/>
                  <a:pt x="5408" y="5150"/>
                  <a:pt x="5408" y="3563"/>
                </a:cubicBezTo>
                <a:cubicBezTo>
                  <a:pt x="5408" y="2171"/>
                  <a:pt x="4696" y="713"/>
                  <a:pt x="3174" y="713"/>
                </a:cubicBezTo>
                <a:cubicBezTo>
                  <a:pt x="1684" y="713"/>
                  <a:pt x="972" y="2106"/>
                  <a:pt x="972" y="3628"/>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11"/>
          <p:cNvSpPr/>
          <p:nvPr/>
        </p:nvSpPr>
        <p:spPr>
          <a:xfrm>
            <a:off x="305734" y="1798551"/>
            <a:ext cx="74922" cy="134739"/>
          </a:xfrm>
          <a:custGeom>
            <a:avLst/>
            <a:gdLst/>
            <a:ahLst/>
            <a:cxnLst/>
            <a:rect l="l" t="t" r="r" b="b"/>
            <a:pathLst>
              <a:path w="3854" h="6931" extrusionOk="0">
                <a:moveTo>
                  <a:pt x="0" y="0"/>
                </a:moveTo>
                <a:lnTo>
                  <a:pt x="907" y="0"/>
                </a:lnTo>
                <a:lnTo>
                  <a:pt x="907" y="6186"/>
                </a:lnTo>
                <a:lnTo>
                  <a:pt x="3854" y="6186"/>
                </a:lnTo>
                <a:lnTo>
                  <a:pt x="3854" y="6930"/>
                </a:lnTo>
                <a:lnTo>
                  <a:pt x="0" y="693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11"/>
          <p:cNvSpPr/>
          <p:nvPr/>
        </p:nvSpPr>
        <p:spPr>
          <a:xfrm>
            <a:off x="452402" y="1797287"/>
            <a:ext cx="85011" cy="137266"/>
          </a:xfrm>
          <a:custGeom>
            <a:avLst/>
            <a:gdLst/>
            <a:ahLst/>
            <a:cxnLst/>
            <a:rect l="l" t="t" r="r" b="b"/>
            <a:pathLst>
              <a:path w="4373" h="7061" extrusionOk="0">
                <a:moveTo>
                  <a:pt x="0" y="130"/>
                </a:moveTo>
                <a:cubicBezTo>
                  <a:pt x="551" y="33"/>
                  <a:pt x="1101" y="1"/>
                  <a:pt x="1620" y="1"/>
                </a:cubicBezTo>
                <a:cubicBezTo>
                  <a:pt x="2526" y="1"/>
                  <a:pt x="3109" y="163"/>
                  <a:pt x="3530" y="519"/>
                </a:cubicBezTo>
                <a:cubicBezTo>
                  <a:pt x="3919" y="778"/>
                  <a:pt x="4145" y="1231"/>
                  <a:pt x="4113" y="1717"/>
                </a:cubicBezTo>
                <a:cubicBezTo>
                  <a:pt x="4081" y="2429"/>
                  <a:pt x="3627" y="3045"/>
                  <a:pt x="2947" y="3239"/>
                </a:cubicBezTo>
                <a:lnTo>
                  <a:pt x="2947" y="3271"/>
                </a:lnTo>
                <a:cubicBezTo>
                  <a:pt x="3757" y="3433"/>
                  <a:pt x="4372" y="4146"/>
                  <a:pt x="4372" y="5020"/>
                </a:cubicBezTo>
                <a:cubicBezTo>
                  <a:pt x="4372" y="5538"/>
                  <a:pt x="4178" y="6024"/>
                  <a:pt x="3789" y="6412"/>
                </a:cubicBezTo>
                <a:cubicBezTo>
                  <a:pt x="3304" y="6833"/>
                  <a:pt x="2526" y="7060"/>
                  <a:pt x="1393" y="7060"/>
                </a:cubicBezTo>
                <a:cubicBezTo>
                  <a:pt x="940" y="7060"/>
                  <a:pt x="454" y="7028"/>
                  <a:pt x="0" y="6963"/>
                </a:cubicBezTo>
                <a:close/>
                <a:moveTo>
                  <a:pt x="907" y="2980"/>
                </a:moveTo>
                <a:lnTo>
                  <a:pt x="1717" y="2980"/>
                </a:lnTo>
                <a:cubicBezTo>
                  <a:pt x="2656" y="2980"/>
                  <a:pt x="3239" y="2494"/>
                  <a:pt x="3239" y="1814"/>
                </a:cubicBezTo>
                <a:cubicBezTo>
                  <a:pt x="3239" y="1005"/>
                  <a:pt x="2591" y="681"/>
                  <a:pt x="1684" y="681"/>
                </a:cubicBezTo>
                <a:cubicBezTo>
                  <a:pt x="1425" y="681"/>
                  <a:pt x="1166" y="681"/>
                  <a:pt x="875" y="745"/>
                </a:cubicBezTo>
                <a:close/>
                <a:moveTo>
                  <a:pt x="907" y="6315"/>
                </a:moveTo>
                <a:cubicBezTo>
                  <a:pt x="1166" y="6348"/>
                  <a:pt x="1425" y="6348"/>
                  <a:pt x="1684" y="6348"/>
                </a:cubicBezTo>
                <a:cubicBezTo>
                  <a:pt x="2623" y="6348"/>
                  <a:pt x="3465" y="5992"/>
                  <a:pt x="3465" y="4988"/>
                </a:cubicBezTo>
                <a:cubicBezTo>
                  <a:pt x="3465" y="4049"/>
                  <a:pt x="2656" y="3660"/>
                  <a:pt x="1684" y="3660"/>
                </a:cubicBezTo>
                <a:lnTo>
                  <a:pt x="907" y="366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11"/>
          <p:cNvSpPr/>
          <p:nvPr/>
        </p:nvSpPr>
        <p:spPr>
          <a:xfrm>
            <a:off x="566335" y="1798551"/>
            <a:ext cx="99494" cy="137246"/>
          </a:xfrm>
          <a:custGeom>
            <a:avLst/>
            <a:gdLst/>
            <a:ahLst/>
            <a:cxnLst/>
            <a:rect l="l" t="t" r="r" b="b"/>
            <a:pathLst>
              <a:path w="5118" h="7060" extrusionOk="0">
                <a:moveTo>
                  <a:pt x="908" y="0"/>
                </a:moveTo>
                <a:lnTo>
                  <a:pt x="908" y="4081"/>
                </a:lnTo>
                <a:cubicBezTo>
                  <a:pt x="908" y="5667"/>
                  <a:pt x="1588" y="6315"/>
                  <a:pt x="2527" y="6315"/>
                </a:cubicBezTo>
                <a:cubicBezTo>
                  <a:pt x="3531" y="6315"/>
                  <a:pt x="4211" y="5635"/>
                  <a:pt x="4211" y="4081"/>
                </a:cubicBezTo>
                <a:lnTo>
                  <a:pt x="4211" y="0"/>
                </a:lnTo>
                <a:lnTo>
                  <a:pt x="5117" y="0"/>
                </a:lnTo>
                <a:lnTo>
                  <a:pt x="5117" y="4048"/>
                </a:lnTo>
                <a:cubicBezTo>
                  <a:pt x="5117" y="6186"/>
                  <a:pt x="3984" y="7060"/>
                  <a:pt x="2494" y="7060"/>
                </a:cubicBezTo>
                <a:cubicBezTo>
                  <a:pt x="1069" y="7060"/>
                  <a:pt x="1" y="6250"/>
                  <a:pt x="1" y="4081"/>
                </a:cubicBez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11"/>
          <p:cNvSpPr/>
          <p:nvPr/>
        </p:nvSpPr>
        <p:spPr>
          <a:xfrm>
            <a:off x="694128" y="1795402"/>
            <a:ext cx="81862" cy="139774"/>
          </a:xfrm>
          <a:custGeom>
            <a:avLst/>
            <a:gdLst/>
            <a:ahLst/>
            <a:cxnLst/>
            <a:rect l="l" t="t" r="r" b="b"/>
            <a:pathLst>
              <a:path w="4211" h="7190" extrusionOk="0">
                <a:moveTo>
                  <a:pt x="227" y="5991"/>
                </a:moveTo>
                <a:cubicBezTo>
                  <a:pt x="713" y="6283"/>
                  <a:pt x="1263" y="6445"/>
                  <a:pt x="1846" y="6445"/>
                </a:cubicBezTo>
                <a:cubicBezTo>
                  <a:pt x="2753" y="6445"/>
                  <a:pt x="3304" y="5959"/>
                  <a:pt x="3304" y="5279"/>
                </a:cubicBezTo>
                <a:cubicBezTo>
                  <a:pt x="3304" y="4567"/>
                  <a:pt x="2915" y="4243"/>
                  <a:pt x="1976" y="3886"/>
                </a:cubicBezTo>
                <a:cubicBezTo>
                  <a:pt x="842" y="3465"/>
                  <a:pt x="162" y="2915"/>
                  <a:pt x="162" y="1911"/>
                </a:cubicBezTo>
                <a:cubicBezTo>
                  <a:pt x="162" y="842"/>
                  <a:pt x="1037" y="33"/>
                  <a:pt x="2397" y="33"/>
                </a:cubicBezTo>
                <a:cubicBezTo>
                  <a:pt x="2915" y="1"/>
                  <a:pt x="3465" y="130"/>
                  <a:pt x="3919" y="389"/>
                </a:cubicBezTo>
                <a:lnTo>
                  <a:pt x="3692" y="1102"/>
                </a:lnTo>
                <a:cubicBezTo>
                  <a:pt x="3271" y="875"/>
                  <a:pt x="2818" y="778"/>
                  <a:pt x="2364" y="778"/>
                </a:cubicBezTo>
                <a:cubicBezTo>
                  <a:pt x="1425" y="778"/>
                  <a:pt x="1069" y="1361"/>
                  <a:pt x="1069" y="1814"/>
                </a:cubicBezTo>
                <a:cubicBezTo>
                  <a:pt x="1069" y="2462"/>
                  <a:pt x="1458" y="2785"/>
                  <a:pt x="2429" y="3174"/>
                </a:cubicBezTo>
                <a:cubicBezTo>
                  <a:pt x="3627" y="3627"/>
                  <a:pt x="4210" y="4178"/>
                  <a:pt x="4210" y="5182"/>
                </a:cubicBezTo>
                <a:cubicBezTo>
                  <a:pt x="4210" y="6186"/>
                  <a:pt x="3401" y="7190"/>
                  <a:pt x="1782" y="7190"/>
                </a:cubicBezTo>
                <a:cubicBezTo>
                  <a:pt x="1166" y="7190"/>
                  <a:pt x="551" y="7028"/>
                  <a:pt x="1" y="6736"/>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11"/>
          <p:cNvSpPr/>
          <p:nvPr/>
        </p:nvSpPr>
        <p:spPr>
          <a:xfrm>
            <a:off x="-856414" y="3886568"/>
            <a:ext cx="587982" cy="86751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11"/>
          <p:cNvSpPr/>
          <p:nvPr/>
        </p:nvSpPr>
        <p:spPr>
          <a:xfrm>
            <a:off x="-800390" y="4206359"/>
            <a:ext cx="110186" cy="491035"/>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11"/>
          <p:cNvSpPr/>
          <p:nvPr/>
        </p:nvSpPr>
        <p:spPr>
          <a:xfrm>
            <a:off x="-719815" y="4150336"/>
            <a:ext cx="64852" cy="458298"/>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11"/>
          <p:cNvSpPr/>
          <p:nvPr/>
        </p:nvSpPr>
        <p:spPr>
          <a:xfrm>
            <a:off x="-648065" y="4192499"/>
            <a:ext cx="51652" cy="480984"/>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11"/>
          <p:cNvSpPr/>
          <p:nvPr/>
        </p:nvSpPr>
        <p:spPr>
          <a:xfrm>
            <a:off x="-557421" y="4152843"/>
            <a:ext cx="22064" cy="527563"/>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11"/>
          <p:cNvSpPr/>
          <p:nvPr/>
        </p:nvSpPr>
        <p:spPr>
          <a:xfrm>
            <a:off x="-468020" y="4145301"/>
            <a:ext cx="23931" cy="521264"/>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11"/>
          <p:cNvSpPr/>
          <p:nvPr/>
        </p:nvSpPr>
        <p:spPr>
          <a:xfrm>
            <a:off x="-379261" y="4203832"/>
            <a:ext cx="27721" cy="418018"/>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11"/>
          <p:cNvSpPr/>
          <p:nvPr/>
        </p:nvSpPr>
        <p:spPr>
          <a:xfrm>
            <a:off x="707251" y="3887210"/>
            <a:ext cx="587982" cy="866868"/>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11"/>
          <p:cNvSpPr/>
          <p:nvPr/>
        </p:nvSpPr>
        <p:spPr>
          <a:xfrm>
            <a:off x="1129003" y="4206359"/>
            <a:ext cx="109564" cy="491035"/>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11"/>
          <p:cNvSpPr/>
          <p:nvPr/>
        </p:nvSpPr>
        <p:spPr>
          <a:xfrm>
            <a:off x="1093760" y="4150336"/>
            <a:ext cx="65493" cy="458298"/>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11"/>
          <p:cNvSpPr/>
          <p:nvPr/>
        </p:nvSpPr>
        <p:spPr>
          <a:xfrm>
            <a:off x="1035209" y="4192499"/>
            <a:ext cx="51011" cy="481607"/>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11"/>
          <p:cNvSpPr/>
          <p:nvPr/>
        </p:nvSpPr>
        <p:spPr>
          <a:xfrm>
            <a:off x="974151" y="4152843"/>
            <a:ext cx="21423" cy="528185"/>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11"/>
          <p:cNvSpPr/>
          <p:nvPr/>
        </p:nvSpPr>
        <p:spPr>
          <a:xfrm>
            <a:off x="882243" y="4145301"/>
            <a:ext cx="23950" cy="521264"/>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11"/>
          <p:cNvSpPr/>
          <p:nvPr/>
        </p:nvSpPr>
        <p:spPr>
          <a:xfrm>
            <a:off x="789712" y="4203832"/>
            <a:ext cx="28344" cy="418660"/>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11"/>
          <p:cNvSpPr/>
          <p:nvPr/>
        </p:nvSpPr>
        <p:spPr>
          <a:xfrm>
            <a:off x="-1089975" y="3865166"/>
            <a:ext cx="2618840" cy="635221"/>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11"/>
          <p:cNvSpPr/>
          <p:nvPr/>
        </p:nvSpPr>
        <p:spPr>
          <a:xfrm>
            <a:off x="-92222" y="4405900"/>
            <a:ext cx="688098" cy="99494"/>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11"/>
          <p:cNvSpPr/>
          <p:nvPr/>
        </p:nvSpPr>
        <p:spPr>
          <a:xfrm>
            <a:off x="-1112000" y="3043053"/>
            <a:ext cx="2662269" cy="1144491"/>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11"/>
          <p:cNvSpPr/>
          <p:nvPr/>
        </p:nvSpPr>
        <p:spPr>
          <a:xfrm>
            <a:off x="-496343" y="2835328"/>
            <a:ext cx="1451060" cy="550852"/>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11"/>
          <p:cNvSpPr/>
          <p:nvPr/>
        </p:nvSpPr>
        <p:spPr>
          <a:xfrm>
            <a:off x="211825" y="2865536"/>
            <a:ext cx="15144" cy="481607"/>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11"/>
          <p:cNvSpPr/>
          <p:nvPr/>
        </p:nvSpPr>
        <p:spPr>
          <a:xfrm>
            <a:off x="-425215" y="3331994"/>
            <a:ext cx="1289280" cy="841694"/>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11"/>
          <p:cNvSpPr/>
          <p:nvPr/>
        </p:nvSpPr>
        <p:spPr>
          <a:xfrm>
            <a:off x="-282318" y="3430200"/>
            <a:ext cx="1002851" cy="74922"/>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11"/>
          <p:cNvSpPr/>
          <p:nvPr/>
        </p:nvSpPr>
        <p:spPr>
          <a:xfrm>
            <a:off x="-282318" y="3551674"/>
            <a:ext cx="1002851" cy="7494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11"/>
          <p:cNvSpPr/>
          <p:nvPr/>
        </p:nvSpPr>
        <p:spPr>
          <a:xfrm>
            <a:off x="-282318" y="3664361"/>
            <a:ext cx="1002851" cy="74300"/>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11"/>
          <p:cNvSpPr/>
          <p:nvPr/>
        </p:nvSpPr>
        <p:spPr>
          <a:xfrm>
            <a:off x="-282318" y="3776408"/>
            <a:ext cx="1002851" cy="7494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11"/>
          <p:cNvSpPr/>
          <p:nvPr/>
        </p:nvSpPr>
        <p:spPr>
          <a:xfrm>
            <a:off x="-282318" y="3893489"/>
            <a:ext cx="1002851" cy="74319"/>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11"/>
          <p:cNvSpPr/>
          <p:nvPr/>
        </p:nvSpPr>
        <p:spPr>
          <a:xfrm>
            <a:off x="-282318" y="4005554"/>
            <a:ext cx="1002851" cy="74300"/>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11"/>
          <p:cNvSpPr/>
          <p:nvPr/>
        </p:nvSpPr>
        <p:spPr>
          <a:xfrm>
            <a:off x="1249876" y="3515809"/>
            <a:ext cx="84992" cy="551474"/>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11"/>
          <p:cNvSpPr/>
          <p:nvPr/>
        </p:nvSpPr>
        <p:spPr>
          <a:xfrm>
            <a:off x="-896711" y="3515809"/>
            <a:ext cx="85011" cy="551474"/>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11"/>
          <p:cNvSpPr/>
          <p:nvPr/>
        </p:nvSpPr>
        <p:spPr>
          <a:xfrm>
            <a:off x="-1050942" y="3247007"/>
            <a:ext cx="453905" cy="453905"/>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11"/>
          <p:cNvSpPr/>
          <p:nvPr/>
        </p:nvSpPr>
        <p:spPr>
          <a:xfrm>
            <a:off x="-1042116" y="3256454"/>
            <a:ext cx="435650" cy="43565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11"/>
          <p:cNvSpPr/>
          <p:nvPr/>
        </p:nvSpPr>
        <p:spPr>
          <a:xfrm>
            <a:off x="-1032688" y="3265260"/>
            <a:ext cx="417396" cy="418018"/>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11"/>
          <p:cNvSpPr/>
          <p:nvPr/>
        </p:nvSpPr>
        <p:spPr>
          <a:xfrm>
            <a:off x="-1023863" y="3274707"/>
            <a:ext cx="399764" cy="399142"/>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11"/>
          <p:cNvSpPr/>
          <p:nvPr/>
        </p:nvSpPr>
        <p:spPr>
          <a:xfrm>
            <a:off x="-1014435" y="3283513"/>
            <a:ext cx="380888" cy="381510"/>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11"/>
          <p:cNvSpPr/>
          <p:nvPr/>
        </p:nvSpPr>
        <p:spPr>
          <a:xfrm>
            <a:off x="-1005609" y="3292960"/>
            <a:ext cx="363256" cy="362634"/>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11"/>
          <p:cNvSpPr/>
          <p:nvPr/>
        </p:nvSpPr>
        <p:spPr>
          <a:xfrm>
            <a:off x="-996804" y="3301766"/>
            <a:ext cx="345002" cy="345002"/>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11"/>
          <p:cNvSpPr/>
          <p:nvPr/>
        </p:nvSpPr>
        <p:spPr>
          <a:xfrm>
            <a:off x="-987356" y="3310592"/>
            <a:ext cx="326748" cy="326728"/>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11"/>
          <p:cNvSpPr/>
          <p:nvPr/>
        </p:nvSpPr>
        <p:spPr>
          <a:xfrm>
            <a:off x="-978550" y="3320039"/>
            <a:ext cx="309115" cy="308474"/>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11"/>
          <p:cNvSpPr/>
          <p:nvPr/>
        </p:nvSpPr>
        <p:spPr>
          <a:xfrm>
            <a:off x="-969103" y="3328845"/>
            <a:ext cx="290220" cy="290861"/>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11"/>
          <p:cNvSpPr/>
          <p:nvPr/>
        </p:nvSpPr>
        <p:spPr>
          <a:xfrm>
            <a:off x="-960297" y="3338292"/>
            <a:ext cx="272607" cy="271966"/>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11"/>
          <p:cNvSpPr/>
          <p:nvPr/>
        </p:nvSpPr>
        <p:spPr>
          <a:xfrm>
            <a:off x="-950849" y="3347098"/>
            <a:ext cx="253711" cy="254353"/>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11"/>
          <p:cNvSpPr/>
          <p:nvPr/>
        </p:nvSpPr>
        <p:spPr>
          <a:xfrm>
            <a:off x="-942043" y="3355904"/>
            <a:ext cx="236099" cy="23609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11"/>
          <p:cNvSpPr/>
          <p:nvPr/>
        </p:nvSpPr>
        <p:spPr>
          <a:xfrm>
            <a:off x="-933218" y="3365351"/>
            <a:ext cx="217825" cy="217845"/>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11"/>
          <p:cNvSpPr/>
          <p:nvPr/>
        </p:nvSpPr>
        <p:spPr>
          <a:xfrm>
            <a:off x="-923771" y="3374157"/>
            <a:ext cx="199571" cy="200213"/>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11"/>
          <p:cNvSpPr/>
          <p:nvPr/>
        </p:nvSpPr>
        <p:spPr>
          <a:xfrm>
            <a:off x="-914965" y="3383604"/>
            <a:ext cx="181958" cy="181317"/>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11"/>
          <p:cNvSpPr/>
          <p:nvPr/>
        </p:nvSpPr>
        <p:spPr>
          <a:xfrm>
            <a:off x="-905517" y="3392430"/>
            <a:ext cx="163063" cy="163685"/>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11"/>
          <p:cNvSpPr/>
          <p:nvPr/>
        </p:nvSpPr>
        <p:spPr>
          <a:xfrm>
            <a:off x="-896711" y="3401858"/>
            <a:ext cx="145431" cy="144809"/>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11"/>
          <p:cNvSpPr/>
          <p:nvPr/>
        </p:nvSpPr>
        <p:spPr>
          <a:xfrm>
            <a:off x="-887264" y="3410683"/>
            <a:ext cx="126554" cy="127176"/>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11"/>
          <p:cNvSpPr/>
          <p:nvPr/>
        </p:nvSpPr>
        <p:spPr>
          <a:xfrm>
            <a:off x="-878458" y="3419489"/>
            <a:ext cx="108922" cy="108922"/>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11"/>
          <p:cNvSpPr/>
          <p:nvPr/>
        </p:nvSpPr>
        <p:spPr>
          <a:xfrm>
            <a:off x="-869652" y="3428936"/>
            <a:ext cx="91310" cy="90668"/>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11"/>
          <p:cNvSpPr/>
          <p:nvPr/>
        </p:nvSpPr>
        <p:spPr>
          <a:xfrm>
            <a:off x="-860205" y="3437742"/>
            <a:ext cx="72414" cy="73056"/>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11"/>
          <p:cNvSpPr/>
          <p:nvPr/>
        </p:nvSpPr>
        <p:spPr>
          <a:xfrm>
            <a:off x="-851379" y="3447189"/>
            <a:ext cx="54782" cy="54160"/>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11"/>
          <p:cNvSpPr/>
          <p:nvPr/>
        </p:nvSpPr>
        <p:spPr>
          <a:xfrm>
            <a:off x="-841951" y="3455995"/>
            <a:ext cx="35906" cy="36528"/>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11"/>
          <p:cNvSpPr/>
          <p:nvPr/>
        </p:nvSpPr>
        <p:spPr>
          <a:xfrm>
            <a:off x="-833126" y="3465442"/>
            <a:ext cx="18274" cy="17652"/>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11"/>
          <p:cNvSpPr/>
          <p:nvPr/>
        </p:nvSpPr>
        <p:spPr>
          <a:xfrm>
            <a:off x="1035209" y="3247007"/>
            <a:ext cx="453905" cy="453905"/>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11"/>
          <p:cNvSpPr/>
          <p:nvPr/>
        </p:nvSpPr>
        <p:spPr>
          <a:xfrm>
            <a:off x="1044657" y="3256454"/>
            <a:ext cx="435650" cy="43565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11"/>
          <p:cNvSpPr/>
          <p:nvPr/>
        </p:nvSpPr>
        <p:spPr>
          <a:xfrm>
            <a:off x="1053463" y="3265260"/>
            <a:ext cx="417396" cy="418018"/>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11"/>
          <p:cNvSpPr/>
          <p:nvPr/>
        </p:nvSpPr>
        <p:spPr>
          <a:xfrm>
            <a:off x="1062910" y="3274707"/>
            <a:ext cx="399142" cy="399142"/>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11"/>
          <p:cNvSpPr/>
          <p:nvPr/>
        </p:nvSpPr>
        <p:spPr>
          <a:xfrm>
            <a:off x="1071716" y="3283513"/>
            <a:ext cx="381510" cy="381510"/>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11"/>
          <p:cNvSpPr/>
          <p:nvPr/>
        </p:nvSpPr>
        <p:spPr>
          <a:xfrm>
            <a:off x="1080541" y="3292960"/>
            <a:ext cx="363256" cy="362634"/>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11"/>
          <p:cNvSpPr/>
          <p:nvPr/>
        </p:nvSpPr>
        <p:spPr>
          <a:xfrm>
            <a:off x="1089989" y="3301766"/>
            <a:ext cx="344982" cy="345002"/>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11"/>
          <p:cNvSpPr/>
          <p:nvPr/>
        </p:nvSpPr>
        <p:spPr>
          <a:xfrm>
            <a:off x="1098795" y="3310592"/>
            <a:ext cx="326748" cy="326728"/>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11"/>
          <p:cNvSpPr/>
          <p:nvPr/>
        </p:nvSpPr>
        <p:spPr>
          <a:xfrm>
            <a:off x="1108242" y="3320039"/>
            <a:ext cx="308474" cy="308474"/>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11"/>
          <p:cNvSpPr/>
          <p:nvPr/>
        </p:nvSpPr>
        <p:spPr>
          <a:xfrm>
            <a:off x="1117048" y="3328845"/>
            <a:ext cx="290861" cy="290861"/>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11"/>
          <p:cNvSpPr/>
          <p:nvPr/>
        </p:nvSpPr>
        <p:spPr>
          <a:xfrm>
            <a:off x="1126495" y="3338292"/>
            <a:ext cx="271966" cy="271966"/>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11"/>
          <p:cNvSpPr/>
          <p:nvPr/>
        </p:nvSpPr>
        <p:spPr>
          <a:xfrm>
            <a:off x="1135301" y="3347098"/>
            <a:ext cx="254353" cy="254353"/>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11"/>
          <p:cNvSpPr/>
          <p:nvPr/>
        </p:nvSpPr>
        <p:spPr>
          <a:xfrm>
            <a:off x="1144107" y="3355904"/>
            <a:ext cx="236099" cy="23609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11"/>
          <p:cNvSpPr/>
          <p:nvPr/>
        </p:nvSpPr>
        <p:spPr>
          <a:xfrm>
            <a:off x="1153555" y="3365351"/>
            <a:ext cx="217845" cy="217845"/>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11"/>
          <p:cNvSpPr/>
          <p:nvPr/>
        </p:nvSpPr>
        <p:spPr>
          <a:xfrm>
            <a:off x="1162380" y="3374157"/>
            <a:ext cx="199571" cy="200213"/>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11"/>
          <p:cNvSpPr/>
          <p:nvPr/>
        </p:nvSpPr>
        <p:spPr>
          <a:xfrm>
            <a:off x="1171808" y="3383604"/>
            <a:ext cx="181336" cy="181317"/>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11"/>
          <p:cNvSpPr/>
          <p:nvPr/>
        </p:nvSpPr>
        <p:spPr>
          <a:xfrm>
            <a:off x="1180633" y="3392430"/>
            <a:ext cx="163685" cy="163685"/>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11"/>
          <p:cNvSpPr/>
          <p:nvPr/>
        </p:nvSpPr>
        <p:spPr>
          <a:xfrm>
            <a:off x="1189439" y="3401858"/>
            <a:ext cx="145431" cy="144809"/>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11"/>
          <p:cNvSpPr/>
          <p:nvPr/>
        </p:nvSpPr>
        <p:spPr>
          <a:xfrm>
            <a:off x="1198887" y="3410683"/>
            <a:ext cx="127176" cy="127176"/>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11"/>
          <p:cNvSpPr/>
          <p:nvPr/>
        </p:nvSpPr>
        <p:spPr>
          <a:xfrm>
            <a:off x="1207693" y="3419489"/>
            <a:ext cx="108922" cy="108922"/>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11"/>
          <p:cNvSpPr/>
          <p:nvPr/>
        </p:nvSpPr>
        <p:spPr>
          <a:xfrm>
            <a:off x="1217140" y="3428936"/>
            <a:ext cx="90668" cy="90668"/>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11"/>
          <p:cNvSpPr/>
          <p:nvPr/>
        </p:nvSpPr>
        <p:spPr>
          <a:xfrm>
            <a:off x="1225946" y="3437742"/>
            <a:ext cx="72414" cy="73056"/>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11"/>
          <p:cNvSpPr/>
          <p:nvPr/>
        </p:nvSpPr>
        <p:spPr>
          <a:xfrm>
            <a:off x="1235393" y="3447189"/>
            <a:ext cx="54160" cy="54160"/>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11"/>
          <p:cNvSpPr/>
          <p:nvPr/>
        </p:nvSpPr>
        <p:spPr>
          <a:xfrm>
            <a:off x="1244199" y="3455995"/>
            <a:ext cx="36547" cy="36528"/>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11"/>
          <p:cNvSpPr/>
          <p:nvPr/>
        </p:nvSpPr>
        <p:spPr>
          <a:xfrm>
            <a:off x="1253025" y="3465442"/>
            <a:ext cx="18274" cy="17652"/>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11"/>
          <p:cNvSpPr/>
          <p:nvPr/>
        </p:nvSpPr>
        <p:spPr>
          <a:xfrm>
            <a:off x="-927561" y="3250778"/>
            <a:ext cx="342494" cy="275756"/>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11"/>
          <p:cNvSpPr/>
          <p:nvPr/>
        </p:nvSpPr>
        <p:spPr>
          <a:xfrm>
            <a:off x="-850757" y="3243236"/>
            <a:ext cx="259388" cy="209019"/>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11"/>
          <p:cNvSpPr/>
          <p:nvPr/>
        </p:nvSpPr>
        <p:spPr>
          <a:xfrm>
            <a:off x="-968481" y="3289189"/>
            <a:ext cx="342494" cy="275737"/>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11"/>
          <p:cNvSpPr/>
          <p:nvPr/>
        </p:nvSpPr>
        <p:spPr>
          <a:xfrm>
            <a:off x="-1056598" y="3441513"/>
            <a:ext cx="316036" cy="254353"/>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11"/>
          <p:cNvSpPr/>
          <p:nvPr/>
        </p:nvSpPr>
        <p:spPr>
          <a:xfrm>
            <a:off x="-1053449" y="3517053"/>
            <a:ext cx="237343" cy="195800"/>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11"/>
          <p:cNvSpPr/>
          <p:nvPr/>
        </p:nvSpPr>
        <p:spPr>
          <a:xfrm>
            <a:off x="-1000575" y="3338292"/>
            <a:ext cx="355072" cy="285185"/>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11"/>
          <p:cNvSpPr/>
          <p:nvPr/>
        </p:nvSpPr>
        <p:spPr>
          <a:xfrm>
            <a:off x="-1039609" y="3375421"/>
            <a:ext cx="354450" cy="285204"/>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11"/>
          <p:cNvSpPr/>
          <p:nvPr/>
        </p:nvSpPr>
        <p:spPr>
          <a:xfrm>
            <a:off x="-1053449" y="3245121"/>
            <a:ext cx="326728" cy="294633"/>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11"/>
          <p:cNvSpPr/>
          <p:nvPr/>
        </p:nvSpPr>
        <p:spPr>
          <a:xfrm>
            <a:off x="-1051564" y="3241972"/>
            <a:ext cx="248054" cy="223502"/>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11"/>
          <p:cNvSpPr/>
          <p:nvPr/>
        </p:nvSpPr>
        <p:spPr>
          <a:xfrm>
            <a:off x="-1010022" y="3281005"/>
            <a:ext cx="326106" cy="294633"/>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11"/>
          <p:cNvSpPr/>
          <p:nvPr/>
        </p:nvSpPr>
        <p:spPr>
          <a:xfrm>
            <a:off x="-887905" y="3428295"/>
            <a:ext cx="300931" cy="271344"/>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11"/>
          <p:cNvSpPr/>
          <p:nvPr/>
        </p:nvSpPr>
        <p:spPr>
          <a:xfrm>
            <a:off x="-811723" y="3503834"/>
            <a:ext cx="226009" cy="208397"/>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11"/>
          <p:cNvSpPr/>
          <p:nvPr/>
        </p:nvSpPr>
        <p:spPr>
          <a:xfrm>
            <a:off x="-987356" y="3328845"/>
            <a:ext cx="338703" cy="304703"/>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11"/>
          <p:cNvSpPr/>
          <p:nvPr/>
        </p:nvSpPr>
        <p:spPr>
          <a:xfrm>
            <a:off x="-945815" y="3363466"/>
            <a:ext cx="338703" cy="304703"/>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11"/>
          <p:cNvSpPr/>
          <p:nvPr/>
        </p:nvSpPr>
        <p:spPr>
          <a:xfrm>
            <a:off x="1156082" y="3250778"/>
            <a:ext cx="341852" cy="275756"/>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11"/>
          <p:cNvSpPr/>
          <p:nvPr/>
        </p:nvSpPr>
        <p:spPr>
          <a:xfrm>
            <a:off x="1232244" y="3243236"/>
            <a:ext cx="259388" cy="209019"/>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11"/>
          <p:cNvSpPr/>
          <p:nvPr/>
        </p:nvSpPr>
        <p:spPr>
          <a:xfrm>
            <a:off x="1115162" y="3289189"/>
            <a:ext cx="341852" cy="275737"/>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11"/>
          <p:cNvSpPr/>
          <p:nvPr/>
        </p:nvSpPr>
        <p:spPr>
          <a:xfrm>
            <a:off x="1027025" y="3441513"/>
            <a:ext cx="315414" cy="254353"/>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11"/>
          <p:cNvSpPr/>
          <p:nvPr/>
        </p:nvSpPr>
        <p:spPr>
          <a:xfrm>
            <a:off x="1029552" y="3517053"/>
            <a:ext cx="237343" cy="195800"/>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11"/>
          <p:cNvSpPr/>
          <p:nvPr/>
        </p:nvSpPr>
        <p:spPr>
          <a:xfrm>
            <a:off x="1082427" y="3338292"/>
            <a:ext cx="355072" cy="285185"/>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11"/>
          <p:cNvSpPr/>
          <p:nvPr/>
        </p:nvSpPr>
        <p:spPr>
          <a:xfrm>
            <a:off x="1025762" y="3375421"/>
            <a:ext cx="354450" cy="283319"/>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11"/>
          <p:cNvSpPr/>
          <p:nvPr/>
        </p:nvSpPr>
        <p:spPr>
          <a:xfrm>
            <a:off x="1018841" y="3228754"/>
            <a:ext cx="324862" cy="295274"/>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11"/>
          <p:cNvSpPr/>
          <p:nvPr/>
        </p:nvSpPr>
        <p:spPr>
          <a:xfrm>
            <a:off x="1072979" y="3281005"/>
            <a:ext cx="326748" cy="294011"/>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11"/>
          <p:cNvSpPr/>
          <p:nvPr/>
        </p:nvSpPr>
        <p:spPr>
          <a:xfrm>
            <a:off x="1195096" y="3428295"/>
            <a:ext cx="300951" cy="271344"/>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11"/>
          <p:cNvSpPr/>
          <p:nvPr/>
        </p:nvSpPr>
        <p:spPr>
          <a:xfrm>
            <a:off x="1271278" y="3503834"/>
            <a:ext cx="226009" cy="208397"/>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11"/>
          <p:cNvSpPr/>
          <p:nvPr/>
        </p:nvSpPr>
        <p:spPr>
          <a:xfrm>
            <a:off x="1096267" y="3328203"/>
            <a:ext cx="338081" cy="305344"/>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11"/>
          <p:cNvSpPr/>
          <p:nvPr/>
        </p:nvSpPr>
        <p:spPr>
          <a:xfrm>
            <a:off x="1137187" y="3363466"/>
            <a:ext cx="338703" cy="304703"/>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11"/>
          <p:cNvSpPr/>
          <p:nvPr/>
        </p:nvSpPr>
        <p:spPr>
          <a:xfrm>
            <a:off x="-1101289" y="3207973"/>
            <a:ext cx="524413" cy="51308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11"/>
          <p:cNvSpPr/>
          <p:nvPr/>
        </p:nvSpPr>
        <p:spPr>
          <a:xfrm>
            <a:off x="984862" y="3207973"/>
            <a:ext cx="524413" cy="51308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11"/>
          <p:cNvSpPr/>
          <p:nvPr/>
        </p:nvSpPr>
        <p:spPr>
          <a:xfrm>
            <a:off x="-842381" y="2116244"/>
            <a:ext cx="1001768" cy="876273"/>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522" name="Google Shape;522;p11"/>
          <p:cNvSpPr/>
          <p:nvPr/>
        </p:nvSpPr>
        <p:spPr>
          <a:xfrm>
            <a:off x="235229" y="2121461"/>
            <a:ext cx="952066" cy="745497"/>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nvGrpSpPr>
          <p:cNvPr id="523" name="Google Shape;523;p11"/>
          <p:cNvGrpSpPr/>
          <p:nvPr/>
        </p:nvGrpSpPr>
        <p:grpSpPr>
          <a:xfrm>
            <a:off x="5700045" y="246450"/>
            <a:ext cx="4265696" cy="1274430"/>
            <a:chOff x="5700045" y="246450"/>
            <a:chExt cx="4265696" cy="1274430"/>
          </a:xfrm>
        </p:grpSpPr>
        <p:sp>
          <p:nvSpPr>
            <p:cNvPr id="524" name="Google Shape;524;p1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11"/>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11"/>
            <p:cNvSpPr/>
            <p:nvPr/>
          </p:nvSpPr>
          <p:spPr>
            <a:xfrm>
              <a:off x="5700045" y="246461"/>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two columns" type="twoColTx">
  <p:cSld name="TITLE_AND_TWO_COLUMNS">
    <p:bg>
      <p:bgPr>
        <a:solidFill>
          <a:srgbClr val="9EDADA"/>
        </a:solidFill>
        <a:effectLst/>
      </p:bgPr>
    </p:bg>
    <p:spTree>
      <p:nvGrpSpPr>
        <p:cNvPr id="1" name="Shape 527"/>
        <p:cNvGrpSpPr/>
        <p:nvPr/>
      </p:nvGrpSpPr>
      <p:grpSpPr>
        <a:xfrm>
          <a:off x="0" y="0"/>
          <a:ext cx="0" cy="0"/>
          <a:chOff x="0" y="0"/>
          <a:chExt cx="0" cy="0"/>
        </a:xfrm>
      </p:grpSpPr>
      <p:sp>
        <p:nvSpPr>
          <p:cNvPr id="528" name="Google Shape;528;p12"/>
          <p:cNvSpPr txBox="1">
            <a:spLocks noGrp="1"/>
          </p:cNvSpPr>
          <p:nvPr>
            <p:ph type="title"/>
          </p:nvPr>
        </p:nvSpPr>
        <p:spPr>
          <a:xfrm>
            <a:off x="713225" y="330725"/>
            <a:ext cx="7717800" cy="7134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800">
                <a:solidFill>
                  <a:srgbClr val="3B3B3B"/>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29" name="Google Shape;529;p12"/>
          <p:cNvSpPr txBox="1">
            <a:spLocks noGrp="1"/>
          </p:cNvSpPr>
          <p:nvPr>
            <p:ph type="subTitle" idx="1"/>
          </p:nvPr>
        </p:nvSpPr>
        <p:spPr>
          <a:xfrm>
            <a:off x="4847116" y="1413550"/>
            <a:ext cx="2907600" cy="7134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2B4C64"/>
              </a:buClr>
              <a:buSzPts val="2000"/>
              <a:buFont typeface="Alfa Slab One"/>
              <a:buNone/>
              <a:defRPr sz="2800">
                <a:solidFill>
                  <a:srgbClr val="E15561"/>
                </a:solidFill>
                <a:latin typeface="Mouse Memoirs"/>
                <a:ea typeface="Mouse Memoirs"/>
                <a:cs typeface="Mouse Memoirs"/>
                <a:sym typeface="Mouse Memoirs"/>
              </a:defRPr>
            </a:lvl1pPr>
            <a:lvl2pPr lvl="1" algn="ctr">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2pPr>
            <a:lvl3pPr lvl="2" algn="ctr">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3pPr>
            <a:lvl4pPr lvl="3" algn="ctr">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4pPr>
            <a:lvl5pPr lvl="4" algn="ctr">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5pPr>
            <a:lvl6pPr lvl="5" algn="ctr">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6pPr>
            <a:lvl7pPr lvl="6" algn="ctr">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7pPr>
            <a:lvl8pPr lvl="7" algn="ctr">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8pPr>
            <a:lvl9pPr lvl="8" algn="ctr">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9pPr>
          </a:lstStyle>
          <a:p>
            <a:endParaRPr/>
          </a:p>
        </p:txBody>
      </p:sp>
      <p:sp>
        <p:nvSpPr>
          <p:cNvPr id="530" name="Google Shape;530;p12"/>
          <p:cNvSpPr txBox="1">
            <a:spLocks noGrp="1"/>
          </p:cNvSpPr>
          <p:nvPr>
            <p:ph type="subTitle" idx="2"/>
          </p:nvPr>
        </p:nvSpPr>
        <p:spPr>
          <a:xfrm>
            <a:off x="4847116" y="3089950"/>
            <a:ext cx="2907600" cy="7134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2B4C64"/>
              </a:buClr>
              <a:buSzPts val="2000"/>
              <a:buFont typeface="Alfa Slab One"/>
              <a:buNone/>
              <a:defRPr sz="2800">
                <a:solidFill>
                  <a:srgbClr val="5587AC"/>
                </a:solidFill>
                <a:latin typeface="Mouse Memoirs"/>
                <a:ea typeface="Mouse Memoirs"/>
                <a:cs typeface="Mouse Memoirs"/>
                <a:sym typeface="Mouse Memoirs"/>
              </a:defRPr>
            </a:lvl1pPr>
            <a:lvl2pPr lvl="1" algn="ctr">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2pPr>
            <a:lvl3pPr lvl="2" algn="ctr">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3pPr>
            <a:lvl4pPr lvl="3" algn="ctr">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4pPr>
            <a:lvl5pPr lvl="4" algn="ctr">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5pPr>
            <a:lvl6pPr lvl="5" algn="ctr">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6pPr>
            <a:lvl7pPr lvl="6" algn="ctr">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7pPr>
            <a:lvl8pPr lvl="7" algn="ctr">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8pPr>
            <a:lvl9pPr lvl="8" algn="ctr">
              <a:lnSpc>
                <a:spcPct val="100000"/>
              </a:lnSpc>
              <a:spcBef>
                <a:spcPts val="0"/>
              </a:spcBef>
              <a:spcAft>
                <a:spcPts val="0"/>
              </a:spcAft>
              <a:buClr>
                <a:srgbClr val="2B4C64"/>
              </a:buClr>
              <a:buSzPts val="2000"/>
              <a:buFont typeface="Alfa Slab One"/>
              <a:buNone/>
              <a:defRPr sz="2000">
                <a:solidFill>
                  <a:srgbClr val="2B4C64"/>
                </a:solidFill>
                <a:latin typeface="Alfa Slab One"/>
                <a:ea typeface="Alfa Slab One"/>
                <a:cs typeface="Alfa Slab One"/>
                <a:sym typeface="Alfa Slab One"/>
              </a:defRPr>
            </a:lvl9pPr>
          </a:lstStyle>
          <a:p>
            <a:endParaRPr/>
          </a:p>
        </p:txBody>
      </p:sp>
      <p:sp>
        <p:nvSpPr>
          <p:cNvPr id="531" name="Google Shape;531;p12"/>
          <p:cNvSpPr txBox="1">
            <a:spLocks noGrp="1"/>
          </p:cNvSpPr>
          <p:nvPr>
            <p:ph type="subTitle" idx="3"/>
          </p:nvPr>
        </p:nvSpPr>
        <p:spPr>
          <a:xfrm>
            <a:off x="4756516" y="1932325"/>
            <a:ext cx="3088800" cy="8832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600"/>
              <a:buNone/>
              <a:defRPr sz="1600">
                <a:solidFill>
                  <a:srgbClr val="3B3B3B"/>
                </a:solidFill>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532" name="Google Shape;532;p12"/>
          <p:cNvSpPr txBox="1">
            <a:spLocks noGrp="1"/>
          </p:cNvSpPr>
          <p:nvPr>
            <p:ph type="subTitle" idx="4"/>
          </p:nvPr>
        </p:nvSpPr>
        <p:spPr>
          <a:xfrm>
            <a:off x="4755616" y="3608725"/>
            <a:ext cx="3090600" cy="8832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600"/>
              <a:buNone/>
              <a:defRPr sz="1600">
                <a:solidFill>
                  <a:srgbClr val="3B3B3B"/>
                </a:solidFill>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three columns">
  <p:cSld name="CUSTOM_1">
    <p:spTree>
      <p:nvGrpSpPr>
        <p:cNvPr id="1" name="Shape 533"/>
        <p:cNvGrpSpPr/>
        <p:nvPr/>
      </p:nvGrpSpPr>
      <p:grpSpPr>
        <a:xfrm>
          <a:off x="0" y="0"/>
          <a:ext cx="0" cy="0"/>
          <a:chOff x="0" y="0"/>
          <a:chExt cx="0" cy="0"/>
        </a:xfrm>
      </p:grpSpPr>
      <p:sp>
        <p:nvSpPr>
          <p:cNvPr id="534" name="Google Shape;534;p13"/>
          <p:cNvSpPr txBox="1">
            <a:spLocks noGrp="1"/>
          </p:cNvSpPr>
          <p:nvPr>
            <p:ph type="title"/>
          </p:nvPr>
        </p:nvSpPr>
        <p:spPr>
          <a:xfrm>
            <a:off x="713225" y="330725"/>
            <a:ext cx="7717800" cy="7134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800">
                <a:solidFill>
                  <a:srgbClr val="3B3B3B"/>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35" name="Google Shape;535;p13"/>
          <p:cNvSpPr txBox="1">
            <a:spLocks noGrp="1"/>
          </p:cNvSpPr>
          <p:nvPr>
            <p:ph type="title" idx="2"/>
          </p:nvPr>
        </p:nvSpPr>
        <p:spPr>
          <a:xfrm>
            <a:off x="1193426" y="3055950"/>
            <a:ext cx="2049300" cy="3507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800"/>
              <a:buNone/>
              <a:defRPr>
                <a:solidFill>
                  <a:srgbClr val="E15561"/>
                </a:solidFill>
              </a:defRPr>
            </a:lvl1pPr>
            <a:lvl2pPr lvl="1" algn="ctr">
              <a:lnSpc>
                <a:spcPct val="100000"/>
              </a:lnSpc>
              <a:spcBef>
                <a:spcPts val="0"/>
              </a:spcBef>
              <a:spcAft>
                <a:spcPts val="0"/>
              </a:spcAft>
              <a:buClr>
                <a:schemeClr val="accent1"/>
              </a:buClr>
              <a:buSzPts val="2800"/>
              <a:buNone/>
              <a:defRPr>
                <a:solidFill>
                  <a:schemeClr val="accent1"/>
                </a:solidFill>
              </a:defRPr>
            </a:lvl2pPr>
            <a:lvl3pPr lvl="2" algn="ctr">
              <a:lnSpc>
                <a:spcPct val="100000"/>
              </a:lnSpc>
              <a:spcBef>
                <a:spcPts val="0"/>
              </a:spcBef>
              <a:spcAft>
                <a:spcPts val="0"/>
              </a:spcAft>
              <a:buClr>
                <a:schemeClr val="accent1"/>
              </a:buClr>
              <a:buSzPts val="2800"/>
              <a:buNone/>
              <a:defRPr>
                <a:solidFill>
                  <a:schemeClr val="accent1"/>
                </a:solidFill>
              </a:defRPr>
            </a:lvl3pPr>
            <a:lvl4pPr lvl="3" algn="ctr">
              <a:lnSpc>
                <a:spcPct val="100000"/>
              </a:lnSpc>
              <a:spcBef>
                <a:spcPts val="0"/>
              </a:spcBef>
              <a:spcAft>
                <a:spcPts val="0"/>
              </a:spcAft>
              <a:buClr>
                <a:schemeClr val="accent1"/>
              </a:buClr>
              <a:buSzPts val="2800"/>
              <a:buNone/>
              <a:defRPr>
                <a:solidFill>
                  <a:schemeClr val="accent1"/>
                </a:solidFill>
              </a:defRPr>
            </a:lvl4pPr>
            <a:lvl5pPr lvl="4" algn="ctr">
              <a:lnSpc>
                <a:spcPct val="100000"/>
              </a:lnSpc>
              <a:spcBef>
                <a:spcPts val="0"/>
              </a:spcBef>
              <a:spcAft>
                <a:spcPts val="0"/>
              </a:spcAft>
              <a:buClr>
                <a:schemeClr val="accent1"/>
              </a:buClr>
              <a:buSzPts val="2800"/>
              <a:buNone/>
              <a:defRPr>
                <a:solidFill>
                  <a:schemeClr val="accent1"/>
                </a:solidFill>
              </a:defRPr>
            </a:lvl5pPr>
            <a:lvl6pPr lvl="5" algn="ctr">
              <a:lnSpc>
                <a:spcPct val="100000"/>
              </a:lnSpc>
              <a:spcBef>
                <a:spcPts val="0"/>
              </a:spcBef>
              <a:spcAft>
                <a:spcPts val="0"/>
              </a:spcAft>
              <a:buClr>
                <a:schemeClr val="accent1"/>
              </a:buClr>
              <a:buSzPts val="2800"/>
              <a:buNone/>
              <a:defRPr>
                <a:solidFill>
                  <a:schemeClr val="accent1"/>
                </a:solidFill>
              </a:defRPr>
            </a:lvl6pPr>
            <a:lvl7pPr lvl="6" algn="ctr">
              <a:lnSpc>
                <a:spcPct val="100000"/>
              </a:lnSpc>
              <a:spcBef>
                <a:spcPts val="0"/>
              </a:spcBef>
              <a:spcAft>
                <a:spcPts val="0"/>
              </a:spcAft>
              <a:buClr>
                <a:schemeClr val="accent1"/>
              </a:buClr>
              <a:buSzPts val="2800"/>
              <a:buNone/>
              <a:defRPr>
                <a:solidFill>
                  <a:schemeClr val="accent1"/>
                </a:solidFill>
              </a:defRPr>
            </a:lvl7pPr>
            <a:lvl8pPr lvl="7" algn="ctr">
              <a:lnSpc>
                <a:spcPct val="100000"/>
              </a:lnSpc>
              <a:spcBef>
                <a:spcPts val="0"/>
              </a:spcBef>
              <a:spcAft>
                <a:spcPts val="0"/>
              </a:spcAft>
              <a:buClr>
                <a:schemeClr val="accent1"/>
              </a:buClr>
              <a:buSzPts val="2800"/>
              <a:buNone/>
              <a:defRPr>
                <a:solidFill>
                  <a:schemeClr val="accent1"/>
                </a:solidFill>
              </a:defRPr>
            </a:lvl8pPr>
            <a:lvl9pPr lvl="8" algn="ctr">
              <a:lnSpc>
                <a:spcPct val="100000"/>
              </a:lnSpc>
              <a:spcBef>
                <a:spcPts val="0"/>
              </a:spcBef>
              <a:spcAft>
                <a:spcPts val="0"/>
              </a:spcAft>
              <a:buClr>
                <a:schemeClr val="accent1"/>
              </a:buClr>
              <a:buSzPts val="2800"/>
              <a:buNone/>
              <a:defRPr>
                <a:solidFill>
                  <a:schemeClr val="accent1"/>
                </a:solidFill>
              </a:defRPr>
            </a:lvl9pPr>
          </a:lstStyle>
          <a:p>
            <a:endParaRPr/>
          </a:p>
        </p:txBody>
      </p:sp>
      <p:sp>
        <p:nvSpPr>
          <p:cNvPr id="536" name="Google Shape;536;p13"/>
          <p:cNvSpPr txBox="1">
            <a:spLocks noGrp="1"/>
          </p:cNvSpPr>
          <p:nvPr>
            <p:ph type="subTitle" idx="1"/>
          </p:nvPr>
        </p:nvSpPr>
        <p:spPr>
          <a:xfrm>
            <a:off x="1193426" y="3465475"/>
            <a:ext cx="2049300" cy="7905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2"/>
              </a:buClr>
              <a:buSzPts val="1400"/>
              <a:buNone/>
              <a:defRPr sz="1400">
                <a:solidFill>
                  <a:srgbClr val="3B3B3B"/>
                </a:solidFill>
              </a:defRPr>
            </a:lvl1pPr>
            <a:lvl2pPr lvl="1" algn="ctr">
              <a:lnSpc>
                <a:spcPct val="100000"/>
              </a:lnSpc>
              <a:spcBef>
                <a:spcPts val="0"/>
              </a:spcBef>
              <a:spcAft>
                <a:spcPts val="0"/>
              </a:spcAft>
              <a:buClr>
                <a:schemeClr val="dk2"/>
              </a:buClr>
              <a:buSzPts val="1400"/>
              <a:buNone/>
              <a:defRPr>
                <a:solidFill>
                  <a:schemeClr val="dk2"/>
                </a:solidFill>
              </a:defRPr>
            </a:lvl2pPr>
            <a:lvl3pPr lvl="2" algn="ctr">
              <a:lnSpc>
                <a:spcPct val="100000"/>
              </a:lnSpc>
              <a:spcBef>
                <a:spcPts val="0"/>
              </a:spcBef>
              <a:spcAft>
                <a:spcPts val="0"/>
              </a:spcAft>
              <a:buClr>
                <a:schemeClr val="dk2"/>
              </a:buClr>
              <a:buSzPts val="1400"/>
              <a:buNone/>
              <a:defRPr>
                <a:solidFill>
                  <a:schemeClr val="dk2"/>
                </a:solidFill>
              </a:defRPr>
            </a:lvl3pPr>
            <a:lvl4pPr lvl="3" algn="ctr">
              <a:lnSpc>
                <a:spcPct val="100000"/>
              </a:lnSpc>
              <a:spcBef>
                <a:spcPts val="0"/>
              </a:spcBef>
              <a:spcAft>
                <a:spcPts val="0"/>
              </a:spcAft>
              <a:buClr>
                <a:schemeClr val="dk2"/>
              </a:buClr>
              <a:buSzPts val="1400"/>
              <a:buNone/>
              <a:defRPr>
                <a:solidFill>
                  <a:schemeClr val="dk2"/>
                </a:solidFill>
              </a:defRPr>
            </a:lvl4pPr>
            <a:lvl5pPr lvl="4" algn="ctr">
              <a:lnSpc>
                <a:spcPct val="100000"/>
              </a:lnSpc>
              <a:spcBef>
                <a:spcPts val="0"/>
              </a:spcBef>
              <a:spcAft>
                <a:spcPts val="0"/>
              </a:spcAft>
              <a:buClr>
                <a:schemeClr val="dk2"/>
              </a:buClr>
              <a:buSzPts val="1400"/>
              <a:buNone/>
              <a:defRPr>
                <a:solidFill>
                  <a:schemeClr val="dk2"/>
                </a:solidFill>
              </a:defRPr>
            </a:lvl5pPr>
            <a:lvl6pPr lvl="5" algn="ctr">
              <a:lnSpc>
                <a:spcPct val="100000"/>
              </a:lnSpc>
              <a:spcBef>
                <a:spcPts val="0"/>
              </a:spcBef>
              <a:spcAft>
                <a:spcPts val="0"/>
              </a:spcAft>
              <a:buClr>
                <a:schemeClr val="dk2"/>
              </a:buClr>
              <a:buSzPts val="1400"/>
              <a:buNone/>
              <a:defRPr>
                <a:solidFill>
                  <a:schemeClr val="dk2"/>
                </a:solidFill>
              </a:defRPr>
            </a:lvl6pPr>
            <a:lvl7pPr lvl="6" algn="ctr">
              <a:lnSpc>
                <a:spcPct val="100000"/>
              </a:lnSpc>
              <a:spcBef>
                <a:spcPts val="0"/>
              </a:spcBef>
              <a:spcAft>
                <a:spcPts val="0"/>
              </a:spcAft>
              <a:buClr>
                <a:schemeClr val="dk2"/>
              </a:buClr>
              <a:buSzPts val="1400"/>
              <a:buNone/>
              <a:defRPr>
                <a:solidFill>
                  <a:schemeClr val="dk2"/>
                </a:solidFill>
              </a:defRPr>
            </a:lvl7pPr>
            <a:lvl8pPr lvl="7" algn="ctr">
              <a:lnSpc>
                <a:spcPct val="100000"/>
              </a:lnSpc>
              <a:spcBef>
                <a:spcPts val="0"/>
              </a:spcBef>
              <a:spcAft>
                <a:spcPts val="0"/>
              </a:spcAft>
              <a:buClr>
                <a:schemeClr val="dk2"/>
              </a:buClr>
              <a:buSzPts val="1400"/>
              <a:buNone/>
              <a:defRPr>
                <a:solidFill>
                  <a:schemeClr val="dk2"/>
                </a:solidFill>
              </a:defRPr>
            </a:lvl8pPr>
            <a:lvl9pPr lvl="8" algn="ctr">
              <a:lnSpc>
                <a:spcPct val="100000"/>
              </a:lnSpc>
              <a:spcBef>
                <a:spcPts val="0"/>
              </a:spcBef>
              <a:spcAft>
                <a:spcPts val="0"/>
              </a:spcAft>
              <a:buClr>
                <a:schemeClr val="dk2"/>
              </a:buClr>
              <a:buSzPts val="1400"/>
              <a:buNone/>
              <a:defRPr>
                <a:solidFill>
                  <a:schemeClr val="dk2"/>
                </a:solidFill>
              </a:defRPr>
            </a:lvl9pPr>
          </a:lstStyle>
          <a:p>
            <a:endParaRPr/>
          </a:p>
        </p:txBody>
      </p:sp>
      <p:sp>
        <p:nvSpPr>
          <p:cNvPr id="537" name="Google Shape;537;p13"/>
          <p:cNvSpPr txBox="1">
            <a:spLocks noGrp="1"/>
          </p:cNvSpPr>
          <p:nvPr>
            <p:ph type="title" idx="3"/>
          </p:nvPr>
        </p:nvSpPr>
        <p:spPr>
          <a:xfrm>
            <a:off x="3547350" y="3055950"/>
            <a:ext cx="2049300" cy="3507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800"/>
              <a:buNone/>
              <a:defRPr>
                <a:solidFill>
                  <a:srgbClr val="5587AC"/>
                </a:solidFill>
              </a:defRPr>
            </a:lvl1pPr>
            <a:lvl2pPr lvl="1" algn="ctr">
              <a:lnSpc>
                <a:spcPct val="100000"/>
              </a:lnSpc>
              <a:spcBef>
                <a:spcPts val="0"/>
              </a:spcBef>
              <a:spcAft>
                <a:spcPts val="0"/>
              </a:spcAft>
              <a:buClr>
                <a:schemeClr val="accent1"/>
              </a:buClr>
              <a:buSzPts val="2800"/>
              <a:buNone/>
              <a:defRPr>
                <a:solidFill>
                  <a:schemeClr val="accent1"/>
                </a:solidFill>
              </a:defRPr>
            </a:lvl2pPr>
            <a:lvl3pPr lvl="2" algn="ctr">
              <a:lnSpc>
                <a:spcPct val="100000"/>
              </a:lnSpc>
              <a:spcBef>
                <a:spcPts val="0"/>
              </a:spcBef>
              <a:spcAft>
                <a:spcPts val="0"/>
              </a:spcAft>
              <a:buClr>
                <a:schemeClr val="accent1"/>
              </a:buClr>
              <a:buSzPts val="2800"/>
              <a:buNone/>
              <a:defRPr>
                <a:solidFill>
                  <a:schemeClr val="accent1"/>
                </a:solidFill>
              </a:defRPr>
            </a:lvl3pPr>
            <a:lvl4pPr lvl="3" algn="ctr">
              <a:lnSpc>
                <a:spcPct val="100000"/>
              </a:lnSpc>
              <a:spcBef>
                <a:spcPts val="0"/>
              </a:spcBef>
              <a:spcAft>
                <a:spcPts val="0"/>
              </a:spcAft>
              <a:buClr>
                <a:schemeClr val="accent1"/>
              </a:buClr>
              <a:buSzPts val="2800"/>
              <a:buNone/>
              <a:defRPr>
                <a:solidFill>
                  <a:schemeClr val="accent1"/>
                </a:solidFill>
              </a:defRPr>
            </a:lvl4pPr>
            <a:lvl5pPr lvl="4" algn="ctr">
              <a:lnSpc>
                <a:spcPct val="100000"/>
              </a:lnSpc>
              <a:spcBef>
                <a:spcPts val="0"/>
              </a:spcBef>
              <a:spcAft>
                <a:spcPts val="0"/>
              </a:spcAft>
              <a:buClr>
                <a:schemeClr val="accent1"/>
              </a:buClr>
              <a:buSzPts val="2800"/>
              <a:buNone/>
              <a:defRPr>
                <a:solidFill>
                  <a:schemeClr val="accent1"/>
                </a:solidFill>
              </a:defRPr>
            </a:lvl5pPr>
            <a:lvl6pPr lvl="5" algn="ctr">
              <a:lnSpc>
                <a:spcPct val="100000"/>
              </a:lnSpc>
              <a:spcBef>
                <a:spcPts val="0"/>
              </a:spcBef>
              <a:spcAft>
                <a:spcPts val="0"/>
              </a:spcAft>
              <a:buClr>
                <a:schemeClr val="accent1"/>
              </a:buClr>
              <a:buSzPts val="2800"/>
              <a:buNone/>
              <a:defRPr>
                <a:solidFill>
                  <a:schemeClr val="accent1"/>
                </a:solidFill>
              </a:defRPr>
            </a:lvl6pPr>
            <a:lvl7pPr lvl="6" algn="ctr">
              <a:lnSpc>
                <a:spcPct val="100000"/>
              </a:lnSpc>
              <a:spcBef>
                <a:spcPts val="0"/>
              </a:spcBef>
              <a:spcAft>
                <a:spcPts val="0"/>
              </a:spcAft>
              <a:buClr>
                <a:schemeClr val="accent1"/>
              </a:buClr>
              <a:buSzPts val="2800"/>
              <a:buNone/>
              <a:defRPr>
                <a:solidFill>
                  <a:schemeClr val="accent1"/>
                </a:solidFill>
              </a:defRPr>
            </a:lvl7pPr>
            <a:lvl8pPr lvl="7" algn="ctr">
              <a:lnSpc>
                <a:spcPct val="100000"/>
              </a:lnSpc>
              <a:spcBef>
                <a:spcPts val="0"/>
              </a:spcBef>
              <a:spcAft>
                <a:spcPts val="0"/>
              </a:spcAft>
              <a:buClr>
                <a:schemeClr val="accent1"/>
              </a:buClr>
              <a:buSzPts val="2800"/>
              <a:buNone/>
              <a:defRPr>
                <a:solidFill>
                  <a:schemeClr val="accent1"/>
                </a:solidFill>
              </a:defRPr>
            </a:lvl8pPr>
            <a:lvl9pPr lvl="8" algn="ctr">
              <a:lnSpc>
                <a:spcPct val="100000"/>
              </a:lnSpc>
              <a:spcBef>
                <a:spcPts val="0"/>
              </a:spcBef>
              <a:spcAft>
                <a:spcPts val="0"/>
              </a:spcAft>
              <a:buClr>
                <a:schemeClr val="accent1"/>
              </a:buClr>
              <a:buSzPts val="2800"/>
              <a:buNone/>
              <a:defRPr>
                <a:solidFill>
                  <a:schemeClr val="accent1"/>
                </a:solidFill>
              </a:defRPr>
            </a:lvl9pPr>
          </a:lstStyle>
          <a:p>
            <a:endParaRPr/>
          </a:p>
        </p:txBody>
      </p:sp>
      <p:sp>
        <p:nvSpPr>
          <p:cNvPr id="538" name="Google Shape;538;p13"/>
          <p:cNvSpPr txBox="1">
            <a:spLocks noGrp="1"/>
          </p:cNvSpPr>
          <p:nvPr>
            <p:ph type="subTitle" idx="4"/>
          </p:nvPr>
        </p:nvSpPr>
        <p:spPr>
          <a:xfrm>
            <a:off x="3547350" y="3465475"/>
            <a:ext cx="2049300" cy="7905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2"/>
              </a:buClr>
              <a:buSzPts val="1400"/>
              <a:buNone/>
              <a:defRPr sz="1400">
                <a:solidFill>
                  <a:srgbClr val="3B3B3B"/>
                </a:solidFill>
              </a:defRPr>
            </a:lvl1pPr>
            <a:lvl2pPr lvl="1" algn="ctr">
              <a:lnSpc>
                <a:spcPct val="100000"/>
              </a:lnSpc>
              <a:spcBef>
                <a:spcPts val="0"/>
              </a:spcBef>
              <a:spcAft>
                <a:spcPts val="0"/>
              </a:spcAft>
              <a:buClr>
                <a:schemeClr val="dk2"/>
              </a:buClr>
              <a:buSzPts val="1400"/>
              <a:buNone/>
              <a:defRPr>
                <a:solidFill>
                  <a:schemeClr val="dk2"/>
                </a:solidFill>
              </a:defRPr>
            </a:lvl2pPr>
            <a:lvl3pPr lvl="2" algn="ctr">
              <a:lnSpc>
                <a:spcPct val="100000"/>
              </a:lnSpc>
              <a:spcBef>
                <a:spcPts val="0"/>
              </a:spcBef>
              <a:spcAft>
                <a:spcPts val="0"/>
              </a:spcAft>
              <a:buClr>
                <a:schemeClr val="dk2"/>
              </a:buClr>
              <a:buSzPts val="1400"/>
              <a:buNone/>
              <a:defRPr>
                <a:solidFill>
                  <a:schemeClr val="dk2"/>
                </a:solidFill>
              </a:defRPr>
            </a:lvl3pPr>
            <a:lvl4pPr lvl="3" algn="ctr">
              <a:lnSpc>
                <a:spcPct val="100000"/>
              </a:lnSpc>
              <a:spcBef>
                <a:spcPts val="0"/>
              </a:spcBef>
              <a:spcAft>
                <a:spcPts val="0"/>
              </a:spcAft>
              <a:buClr>
                <a:schemeClr val="dk2"/>
              </a:buClr>
              <a:buSzPts val="1400"/>
              <a:buNone/>
              <a:defRPr>
                <a:solidFill>
                  <a:schemeClr val="dk2"/>
                </a:solidFill>
              </a:defRPr>
            </a:lvl4pPr>
            <a:lvl5pPr lvl="4" algn="ctr">
              <a:lnSpc>
                <a:spcPct val="100000"/>
              </a:lnSpc>
              <a:spcBef>
                <a:spcPts val="0"/>
              </a:spcBef>
              <a:spcAft>
                <a:spcPts val="0"/>
              </a:spcAft>
              <a:buClr>
                <a:schemeClr val="dk2"/>
              </a:buClr>
              <a:buSzPts val="1400"/>
              <a:buNone/>
              <a:defRPr>
                <a:solidFill>
                  <a:schemeClr val="dk2"/>
                </a:solidFill>
              </a:defRPr>
            </a:lvl5pPr>
            <a:lvl6pPr lvl="5" algn="ctr">
              <a:lnSpc>
                <a:spcPct val="100000"/>
              </a:lnSpc>
              <a:spcBef>
                <a:spcPts val="0"/>
              </a:spcBef>
              <a:spcAft>
                <a:spcPts val="0"/>
              </a:spcAft>
              <a:buClr>
                <a:schemeClr val="dk2"/>
              </a:buClr>
              <a:buSzPts val="1400"/>
              <a:buNone/>
              <a:defRPr>
                <a:solidFill>
                  <a:schemeClr val="dk2"/>
                </a:solidFill>
              </a:defRPr>
            </a:lvl6pPr>
            <a:lvl7pPr lvl="6" algn="ctr">
              <a:lnSpc>
                <a:spcPct val="100000"/>
              </a:lnSpc>
              <a:spcBef>
                <a:spcPts val="0"/>
              </a:spcBef>
              <a:spcAft>
                <a:spcPts val="0"/>
              </a:spcAft>
              <a:buClr>
                <a:schemeClr val="dk2"/>
              </a:buClr>
              <a:buSzPts val="1400"/>
              <a:buNone/>
              <a:defRPr>
                <a:solidFill>
                  <a:schemeClr val="dk2"/>
                </a:solidFill>
              </a:defRPr>
            </a:lvl7pPr>
            <a:lvl8pPr lvl="7" algn="ctr">
              <a:lnSpc>
                <a:spcPct val="100000"/>
              </a:lnSpc>
              <a:spcBef>
                <a:spcPts val="0"/>
              </a:spcBef>
              <a:spcAft>
                <a:spcPts val="0"/>
              </a:spcAft>
              <a:buClr>
                <a:schemeClr val="dk2"/>
              </a:buClr>
              <a:buSzPts val="1400"/>
              <a:buNone/>
              <a:defRPr>
                <a:solidFill>
                  <a:schemeClr val="dk2"/>
                </a:solidFill>
              </a:defRPr>
            </a:lvl8pPr>
            <a:lvl9pPr lvl="8" algn="ctr">
              <a:lnSpc>
                <a:spcPct val="100000"/>
              </a:lnSpc>
              <a:spcBef>
                <a:spcPts val="0"/>
              </a:spcBef>
              <a:spcAft>
                <a:spcPts val="0"/>
              </a:spcAft>
              <a:buClr>
                <a:schemeClr val="dk2"/>
              </a:buClr>
              <a:buSzPts val="1400"/>
              <a:buNone/>
              <a:defRPr>
                <a:solidFill>
                  <a:schemeClr val="dk2"/>
                </a:solidFill>
              </a:defRPr>
            </a:lvl9pPr>
          </a:lstStyle>
          <a:p>
            <a:endParaRPr/>
          </a:p>
        </p:txBody>
      </p:sp>
      <p:sp>
        <p:nvSpPr>
          <p:cNvPr id="539" name="Google Shape;539;p13"/>
          <p:cNvSpPr txBox="1">
            <a:spLocks noGrp="1"/>
          </p:cNvSpPr>
          <p:nvPr>
            <p:ph type="title" idx="5"/>
          </p:nvPr>
        </p:nvSpPr>
        <p:spPr>
          <a:xfrm>
            <a:off x="5901274" y="3055950"/>
            <a:ext cx="2049300" cy="3507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800"/>
              <a:buNone/>
              <a:defRPr>
                <a:solidFill>
                  <a:srgbClr val="D4852F"/>
                </a:solidFill>
              </a:defRPr>
            </a:lvl1pPr>
            <a:lvl2pPr lvl="1" algn="ctr">
              <a:lnSpc>
                <a:spcPct val="100000"/>
              </a:lnSpc>
              <a:spcBef>
                <a:spcPts val="0"/>
              </a:spcBef>
              <a:spcAft>
                <a:spcPts val="0"/>
              </a:spcAft>
              <a:buClr>
                <a:schemeClr val="accent1"/>
              </a:buClr>
              <a:buSzPts val="2800"/>
              <a:buNone/>
              <a:defRPr>
                <a:solidFill>
                  <a:schemeClr val="accent1"/>
                </a:solidFill>
              </a:defRPr>
            </a:lvl2pPr>
            <a:lvl3pPr lvl="2" algn="ctr">
              <a:lnSpc>
                <a:spcPct val="100000"/>
              </a:lnSpc>
              <a:spcBef>
                <a:spcPts val="0"/>
              </a:spcBef>
              <a:spcAft>
                <a:spcPts val="0"/>
              </a:spcAft>
              <a:buClr>
                <a:schemeClr val="accent1"/>
              </a:buClr>
              <a:buSzPts val="2800"/>
              <a:buNone/>
              <a:defRPr>
                <a:solidFill>
                  <a:schemeClr val="accent1"/>
                </a:solidFill>
              </a:defRPr>
            </a:lvl3pPr>
            <a:lvl4pPr lvl="3" algn="ctr">
              <a:lnSpc>
                <a:spcPct val="100000"/>
              </a:lnSpc>
              <a:spcBef>
                <a:spcPts val="0"/>
              </a:spcBef>
              <a:spcAft>
                <a:spcPts val="0"/>
              </a:spcAft>
              <a:buClr>
                <a:schemeClr val="accent1"/>
              </a:buClr>
              <a:buSzPts val="2800"/>
              <a:buNone/>
              <a:defRPr>
                <a:solidFill>
                  <a:schemeClr val="accent1"/>
                </a:solidFill>
              </a:defRPr>
            </a:lvl4pPr>
            <a:lvl5pPr lvl="4" algn="ctr">
              <a:lnSpc>
                <a:spcPct val="100000"/>
              </a:lnSpc>
              <a:spcBef>
                <a:spcPts val="0"/>
              </a:spcBef>
              <a:spcAft>
                <a:spcPts val="0"/>
              </a:spcAft>
              <a:buClr>
                <a:schemeClr val="accent1"/>
              </a:buClr>
              <a:buSzPts val="2800"/>
              <a:buNone/>
              <a:defRPr>
                <a:solidFill>
                  <a:schemeClr val="accent1"/>
                </a:solidFill>
              </a:defRPr>
            </a:lvl5pPr>
            <a:lvl6pPr lvl="5" algn="ctr">
              <a:lnSpc>
                <a:spcPct val="100000"/>
              </a:lnSpc>
              <a:spcBef>
                <a:spcPts val="0"/>
              </a:spcBef>
              <a:spcAft>
                <a:spcPts val="0"/>
              </a:spcAft>
              <a:buClr>
                <a:schemeClr val="accent1"/>
              </a:buClr>
              <a:buSzPts val="2800"/>
              <a:buNone/>
              <a:defRPr>
                <a:solidFill>
                  <a:schemeClr val="accent1"/>
                </a:solidFill>
              </a:defRPr>
            </a:lvl6pPr>
            <a:lvl7pPr lvl="6" algn="ctr">
              <a:lnSpc>
                <a:spcPct val="100000"/>
              </a:lnSpc>
              <a:spcBef>
                <a:spcPts val="0"/>
              </a:spcBef>
              <a:spcAft>
                <a:spcPts val="0"/>
              </a:spcAft>
              <a:buClr>
                <a:schemeClr val="accent1"/>
              </a:buClr>
              <a:buSzPts val="2800"/>
              <a:buNone/>
              <a:defRPr>
                <a:solidFill>
                  <a:schemeClr val="accent1"/>
                </a:solidFill>
              </a:defRPr>
            </a:lvl7pPr>
            <a:lvl8pPr lvl="7" algn="ctr">
              <a:lnSpc>
                <a:spcPct val="100000"/>
              </a:lnSpc>
              <a:spcBef>
                <a:spcPts val="0"/>
              </a:spcBef>
              <a:spcAft>
                <a:spcPts val="0"/>
              </a:spcAft>
              <a:buClr>
                <a:schemeClr val="accent1"/>
              </a:buClr>
              <a:buSzPts val="2800"/>
              <a:buNone/>
              <a:defRPr>
                <a:solidFill>
                  <a:schemeClr val="accent1"/>
                </a:solidFill>
              </a:defRPr>
            </a:lvl8pPr>
            <a:lvl9pPr lvl="8" algn="ctr">
              <a:lnSpc>
                <a:spcPct val="100000"/>
              </a:lnSpc>
              <a:spcBef>
                <a:spcPts val="0"/>
              </a:spcBef>
              <a:spcAft>
                <a:spcPts val="0"/>
              </a:spcAft>
              <a:buClr>
                <a:schemeClr val="accent1"/>
              </a:buClr>
              <a:buSzPts val="2800"/>
              <a:buNone/>
              <a:defRPr>
                <a:solidFill>
                  <a:schemeClr val="accent1"/>
                </a:solidFill>
              </a:defRPr>
            </a:lvl9pPr>
          </a:lstStyle>
          <a:p>
            <a:endParaRPr/>
          </a:p>
        </p:txBody>
      </p:sp>
      <p:sp>
        <p:nvSpPr>
          <p:cNvPr id="540" name="Google Shape;540;p13"/>
          <p:cNvSpPr txBox="1">
            <a:spLocks noGrp="1"/>
          </p:cNvSpPr>
          <p:nvPr>
            <p:ph type="subTitle" idx="6"/>
          </p:nvPr>
        </p:nvSpPr>
        <p:spPr>
          <a:xfrm>
            <a:off x="5901274" y="3465475"/>
            <a:ext cx="2049300" cy="7905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2"/>
              </a:buClr>
              <a:buSzPts val="1400"/>
              <a:buNone/>
              <a:defRPr sz="1400">
                <a:solidFill>
                  <a:srgbClr val="3B3B3B"/>
                </a:solidFill>
              </a:defRPr>
            </a:lvl1pPr>
            <a:lvl2pPr lvl="1" algn="ctr">
              <a:lnSpc>
                <a:spcPct val="100000"/>
              </a:lnSpc>
              <a:spcBef>
                <a:spcPts val="0"/>
              </a:spcBef>
              <a:spcAft>
                <a:spcPts val="0"/>
              </a:spcAft>
              <a:buClr>
                <a:schemeClr val="dk2"/>
              </a:buClr>
              <a:buSzPts val="1400"/>
              <a:buNone/>
              <a:defRPr>
                <a:solidFill>
                  <a:schemeClr val="dk2"/>
                </a:solidFill>
              </a:defRPr>
            </a:lvl2pPr>
            <a:lvl3pPr lvl="2" algn="ctr">
              <a:lnSpc>
                <a:spcPct val="100000"/>
              </a:lnSpc>
              <a:spcBef>
                <a:spcPts val="0"/>
              </a:spcBef>
              <a:spcAft>
                <a:spcPts val="0"/>
              </a:spcAft>
              <a:buClr>
                <a:schemeClr val="dk2"/>
              </a:buClr>
              <a:buSzPts val="1400"/>
              <a:buNone/>
              <a:defRPr>
                <a:solidFill>
                  <a:schemeClr val="dk2"/>
                </a:solidFill>
              </a:defRPr>
            </a:lvl3pPr>
            <a:lvl4pPr lvl="3" algn="ctr">
              <a:lnSpc>
                <a:spcPct val="100000"/>
              </a:lnSpc>
              <a:spcBef>
                <a:spcPts val="0"/>
              </a:spcBef>
              <a:spcAft>
                <a:spcPts val="0"/>
              </a:spcAft>
              <a:buClr>
                <a:schemeClr val="dk2"/>
              </a:buClr>
              <a:buSzPts val="1400"/>
              <a:buNone/>
              <a:defRPr>
                <a:solidFill>
                  <a:schemeClr val="dk2"/>
                </a:solidFill>
              </a:defRPr>
            </a:lvl4pPr>
            <a:lvl5pPr lvl="4" algn="ctr">
              <a:lnSpc>
                <a:spcPct val="100000"/>
              </a:lnSpc>
              <a:spcBef>
                <a:spcPts val="0"/>
              </a:spcBef>
              <a:spcAft>
                <a:spcPts val="0"/>
              </a:spcAft>
              <a:buClr>
                <a:schemeClr val="dk2"/>
              </a:buClr>
              <a:buSzPts val="1400"/>
              <a:buNone/>
              <a:defRPr>
                <a:solidFill>
                  <a:schemeClr val="dk2"/>
                </a:solidFill>
              </a:defRPr>
            </a:lvl5pPr>
            <a:lvl6pPr lvl="5" algn="ctr">
              <a:lnSpc>
                <a:spcPct val="100000"/>
              </a:lnSpc>
              <a:spcBef>
                <a:spcPts val="0"/>
              </a:spcBef>
              <a:spcAft>
                <a:spcPts val="0"/>
              </a:spcAft>
              <a:buClr>
                <a:schemeClr val="dk2"/>
              </a:buClr>
              <a:buSzPts val="1400"/>
              <a:buNone/>
              <a:defRPr>
                <a:solidFill>
                  <a:schemeClr val="dk2"/>
                </a:solidFill>
              </a:defRPr>
            </a:lvl6pPr>
            <a:lvl7pPr lvl="6" algn="ctr">
              <a:lnSpc>
                <a:spcPct val="100000"/>
              </a:lnSpc>
              <a:spcBef>
                <a:spcPts val="0"/>
              </a:spcBef>
              <a:spcAft>
                <a:spcPts val="0"/>
              </a:spcAft>
              <a:buClr>
                <a:schemeClr val="dk2"/>
              </a:buClr>
              <a:buSzPts val="1400"/>
              <a:buNone/>
              <a:defRPr>
                <a:solidFill>
                  <a:schemeClr val="dk2"/>
                </a:solidFill>
              </a:defRPr>
            </a:lvl7pPr>
            <a:lvl8pPr lvl="7" algn="ctr">
              <a:lnSpc>
                <a:spcPct val="100000"/>
              </a:lnSpc>
              <a:spcBef>
                <a:spcPts val="0"/>
              </a:spcBef>
              <a:spcAft>
                <a:spcPts val="0"/>
              </a:spcAft>
              <a:buClr>
                <a:schemeClr val="dk2"/>
              </a:buClr>
              <a:buSzPts val="1400"/>
              <a:buNone/>
              <a:defRPr>
                <a:solidFill>
                  <a:schemeClr val="dk2"/>
                </a:solidFill>
              </a:defRPr>
            </a:lvl8pPr>
            <a:lvl9pPr lvl="8" algn="ctr">
              <a:lnSpc>
                <a:spcPct val="100000"/>
              </a:lnSpc>
              <a:spcBef>
                <a:spcPts val="0"/>
              </a:spcBef>
              <a:spcAft>
                <a:spcPts val="0"/>
              </a:spcAft>
              <a:buClr>
                <a:schemeClr val="dk2"/>
              </a:buClr>
              <a:buSzPts val="1400"/>
              <a:buNone/>
              <a:defRPr>
                <a:solidFill>
                  <a:schemeClr val="dk2"/>
                </a:solidFill>
              </a:defRPr>
            </a:lvl9pPr>
          </a:lstStyle>
          <a:p>
            <a:endParaRPr/>
          </a:p>
        </p:txBody>
      </p:sp>
      <p:grpSp>
        <p:nvGrpSpPr>
          <p:cNvPr id="541" name="Google Shape;541;p13"/>
          <p:cNvGrpSpPr/>
          <p:nvPr/>
        </p:nvGrpSpPr>
        <p:grpSpPr>
          <a:xfrm>
            <a:off x="-179259" y="4453048"/>
            <a:ext cx="9944799" cy="717401"/>
            <a:chOff x="-179259" y="4453048"/>
            <a:chExt cx="9944799" cy="717401"/>
          </a:xfrm>
        </p:grpSpPr>
        <p:sp>
          <p:nvSpPr>
            <p:cNvPr id="542" name="Google Shape;542;p13"/>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13"/>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44" name="Google Shape;544;p13"/>
          <p:cNvGrpSpPr/>
          <p:nvPr/>
        </p:nvGrpSpPr>
        <p:grpSpPr>
          <a:xfrm>
            <a:off x="-376905" y="246450"/>
            <a:ext cx="10342646" cy="1274430"/>
            <a:chOff x="-376905" y="246450"/>
            <a:chExt cx="10342646" cy="1274430"/>
          </a:xfrm>
        </p:grpSpPr>
        <p:sp>
          <p:nvSpPr>
            <p:cNvPr id="545" name="Google Shape;545;p13"/>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13"/>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13"/>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ackground 1">
  <p:cSld name="CUSTOM_23">
    <p:spTree>
      <p:nvGrpSpPr>
        <p:cNvPr id="1" name="Shape 548"/>
        <p:cNvGrpSpPr/>
        <p:nvPr/>
      </p:nvGrpSpPr>
      <p:grpSpPr>
        <a:xfrm>
          <a:off x="0" y="0"/>
          <a:ext cx="0" cy="0"/>
          <a:chOff x="0" y="0"/>
          <a:chExt cx="0" cy="0"/>
        </a:xfrm>
      </p:grpSpPr>
      <p:grpSp>
        <p:nvGrpSpPr>
          <p:cNvPr id="549" name="Google Shape;549;p14"/>
          <p:cNvGrpSpPr/>
          <p:nvPr/>
        </p:nvGrpSpPr>
        <p:grpSpPr>
          <a:xfrm flipH="1">
            <a:off x="-581010" y="305270"/>
            <a:ext cx="9971987" cy="4856125"/>
            <a:chOff x="-376905" y="-18529"/>
            <a:chExt cx="10637921" cy="5180419"/>
          </a:xfrm>
        </p:grpSpPr>
        <p:sp>
          <p:nvSpPr>
            <p:cNvPr id="550" name="Google Shape;550;p1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1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1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14"/>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1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1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14"/>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1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1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14"/>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14"/>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1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1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63" name="Google Shape;563;p14"/>
          <p:cNvGrpSpPr/>
          <p:nvPr/>
        </p:nvGrpSpPr>
        <p:grpSpPr>
          <a:xfrm flipH="1">
            <a:off x="6202552" y="3352713"/>
            <a:ext cx="2751530" cy="1370893"/>
            <a:chOff x="404850" y="2182975"/>
            <a:chExt cx="2230850" cy="1111475"/>
          </a:xfrm>
        </p:grpSpPr>
        <p:sp>
          <p:nvSpPr>
            <p:cNvPr id="564" name="Google Shape;564;p14"/>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14"/>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14"/>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14"/>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14"/>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14"/>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14"/>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14"/>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14"/>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14"/>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14"/>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14"/>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14"/>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952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14"/>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14"/>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14"/>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14"/>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14"/>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14"/>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14"/>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14"/>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14"/>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14"/>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14"/>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14"/>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14"/>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14"/>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14"/>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ackground 3">
  <p:cSld name="CUSTOM_25">
    <p:spTree>
      <p:nvGrpSpPr>
        <p:cNvPr id="1" name="Shape 592"/>
        <p:cNvGrpSpPr/>
        <p:nvPr/>
      </p:nvGrpSpPr>
      <p:grpSpPr>
        <a:xfrm>
          <a:off x="0" y="0"/>
          <a:ext cx="0" cy="0"/>
          <a:chOff x="0" y="0"/>
          <a:chExt cx="0" cy="0"/>
        </a:xfrm>
      </p:grpSpPr>
      <p:sp>
        <p:nvSpPr>
          <p:cNvPr id="593" name="Google Shape;593;p15"/>
          <p:cNvSpPr/>
          <p:nvPr/>
        </p:nvSpPr>
        <p:spPr>
          <a:xfrm>
            <a:off x="-14736" y="4227301"/>
            <a:ext cx="9322490" cy="773986"/>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4" name="Google Shape;594;p15"/>
          <p:cNvGrpSpPr/>
          <p:nvPr/>
        </p:nvGrpSpPr>
        <p:grpSpPr>
          <a:xfrm>
            <a:off x="8112208" y="528656"/>
            <a:ext cx="955667" cy="4758082"/>
            <a:chOff x="-5509963" y="1180077"/>
            <a:chExt cx="520006" cy="2589010"/>
          </a:xfrm>
        </p:grpSpPr>
        <p:sp>
          <p:nvSpPr>
            <p:cNvPr id="595" name="Google Shape;595;p15"/>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15"/>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15"/>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15"/>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15"/>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15"/>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01" name="Google Shape;601;p15"/>
          <p:cNvGrpSpPr/>
          <p:nvPr/>
        </p:nvGrpSpPr>
        <p:grpSpPr>
          <a:xfrm>
            <a:off x="-179259" y="4453048"/>
            <a:ext cx="9944799" cy="717401"/>
            <a:chOff x="-179259" y="4453048"/>
            <a:chExt cx="9944799" cy="717401"/>
          </a:xfrm>
        </p:grpSpPr>
        <p:sp>
          <p:nvSpPr>
            <p:cNvPr id="602" name="Google Shape;602;p15"/>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1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04" name="Google Shape;604;p15"/>
          <p:cNvGrpSpPr/>
          <p:nvPr/>
        </p:nvGrpSpPr>
        <p:grpSpPr>
          <a:xfrm flipH="1">
            <a:off x="-292905" y="206910"/>
            <a:ext cx="8176512" cy="1200257"/>
            <a:chOff x="2084504" y="-50265"/>
            <a:chExt cx="8176512" cy="1200257"/>
          </a:xfrm>
        </p:grpSpPr>
        <p:sp>
          <p:nvSpPr>
            <p:cNvPr id="605" name="Google Shape;605;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15"/>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08" name="Google Shape;608;p15"/>
          <p:cNvSpPr/>
          <p:nvPr/>
        </p:nvSpPr>
        <p:spPr>
          <a:xfrm flipH="1">
            <a:off x="1595994" y="1672757"/>
            <a:ext cx="2409874" cy="2675453"/>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15"/>
          <p:cNvSpPr/>
          <p:nvPr/>
        </p:nvSpPr>
        <p:spPr>
          <a:xfrm flipH="1">
            <a:off x="1645846" y="3677461"/>
            <a:ext cx="190865" cy="672465"/>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15"/>
          <p:cNvSpPr/>
          <p:nvPr/>
        </p:nvSpPr>
        <p:spPr>
          <a:xfrm flipH="1">
            <a:off x="826352" y="1810897"/>
            <a:ext cx="1829831" cy="212712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15"/>
          <p:cNvSpPr/>
          <p:nvPr/>
        </p:nvSpPr>
        <p:spPr>
          <a:xfrm flipH="1">
            <a:off x="628848" y="3481380"/>
            <a:ext cx="168161" cy="86680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15"/>
          <p:cNvSpPr/>
          <p:nvPr/>
        </p:nvSpPr>
        <p:spPr>
          <a:xfrm flipH="1">
            <a:off x="-62806" y="1527257"/>
            <a:ext cx="1549712" cy="2045228"/>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15"/>
          <p:cNvSpPr/>
          <p:nvPr/>
        </p:nvSpPr>
        <p:spPr>
          <a:xfrm flipH="1">
            <a:off x="5194325" y="2070183"/>
            <a:ext cx="2050313" cy="2278022"/>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15"/>
          <p:cNvSpPr/>
          <p:nvPr/>
        </p:nvSpPr>
        <p:spPr>
          <a:xfrm>
            <a:off x="-14736" y="4426906"/>
            <a:ext cx="9322490" cy="70074"/>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15"/>
          <p:cNvSpPr/>
          <p:nvPr/>
        </p:nvSpPr>
        <p:spPr>
          <a:xfrm>
            <a:off x="-14736" y="4820514"/>
            <a:ext cx="9322490" cy="45"/>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6" name="Google Shape;616;p15"/>
          <p:cNvGrpSpPr/>
          <p:nvPr/>
        </p:nvGrpSpPr>
        <p:grpSpPr>
          <a:xfrm>
            <a:off x="7006960" y="2285034"/>
            <a:ext cx="1361025" cy="2371914"/>
            <a:chOff x="6282458" y="1236847"/>
            <a:chExt cx="1533549" cy="2672881"/>
          </a:xfrm>
        </p:grpSpPr>
        <p:grpSp>
          <p:nvGrpSpPr>
            <p:cNvPr id="617" name="Google Shape;617;p15"/>
            <p:cNvGrpSpPr/>
            <p:nvPr/>
          </p:nvGrpSpPr>
          <p:grpSpPr>
            <a:xfrm>
              <a:off x="6282458" y="1236847"/>
              <a:ext cx="1533549" cy="2672881"/>
              <a:chOff x="12645075" y="2835438"/>
              <a:chExt cx="725700" cy="1264850"/>
            </a:xfrm>
          </p:grpSpPr>
          <p:sp>
            <p:nvSpPr>
              <p:cNvPr id="618" name="Google Shape;618;p15"/>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15"/>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15"/>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15"/>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15"/>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15"/>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15"/>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15"/>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15"/>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15"/>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15"/>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15"/>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15"/>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15"/>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15"/>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15"/>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15"/>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15"/>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15"/>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15"/>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15"/>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15"/>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15"/>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15"/>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15"/>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15"/>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15"/>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15"/>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15"/>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15"/>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15"/>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15"/>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15"/>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15"/>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15"/>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15"/>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15"/>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15"/>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15"/>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7" name="Google Shape;657;p15"/>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15"/>
            <p:cNvSpPr/>
            <p:nvPr/>
          </p:nvSpPr>
          <p:spPr>
            <a:xfrm rot="-2184202">
              <a:off x="7402873" y="1988706"/>
              <a:ext cx="88879" cy="84238"/>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15"/>
            <p:cNvSpPr/>
            <p:nvPr/>
          </p:nvSpPr>
          <p:spPr>
            <a:xfrm rot="2184202" flipH="1">
              <a:off x="6945673" y="1988706"/>
              <a:ext cx="88879" cy="84238"/>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only 3">
  <p:cSld name="CUSTOM_17">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713225" y="330725"/>
            <a:ext cx="7717800" cy="7134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800">
                <a:solidFill>
                  <a:srgbClr val="3B3B3B"/>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31" name="Google Shape;31;p3"/>
          <p:cNvGrpSpPr/>
          <p:nvPr/>
        </p:nvGrpSpPr>
        <p:grpSpPr>
          <a:xfrm flipH="1">
            <a:off x="-834105" y="246450"/>
            <a:ext cx="10342646" cy="797667"/>
            <a:chOff x="-376905" y="246450"/>
            <a:chExt cx="10342646" cy="797667"/>
          </a:xfrm>
        </p:grpSpPr>
        <p:sp>
          <p:nvSpPr>
            <p:cNvPr id="32" name="Google Shape;32;p3"/>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3"/>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only" type="titleOnly">
  <p:cSld name="TITLE_ONLY">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a:off x="713225" y="330725"/>
            <a:ext cx="7717800" cy="7134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800">
                <a:solidFill>
                  <a:srgbClr val="3B3B3B"/>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36" name="Google Shape;36;p4"/>
          <p:cNvGrpSpPr/>
          <p:nvPr/>
        </p:nvGrpSpPr>
        <p:grpSpPr>
          <a:xfrm>
            <a:off x="-376905" y="246450"/>
            <a:ext cx="10342646" cy="1274430"/>
            <a:chOff x="-376905" y="246450"/>
            <a:chExt cx="10342646" cy="1274430"/>
          </a:xfrm>
        </p:grpSpPr>
        <p:sp>
          <p:nvSpPr>
            <p:cNvPr id="37" name="Google Shape;37;p4"/>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4"/>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4"/>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ackground">
  <p:cSld name="CUSTOM_22">
    <p:spTree>
      <p:nvGrpSpPr>
        <p:cNvPr id="1" name="Shape 40"/>
        <p:cNvGrpSpPr/>
        <p:nvPr/>
      </p:nvGrpSpPr>
      <p:grpSpPr>
        <a:xfrm>
          <a:off x="0" y="0"/>
          <a:ext cx="0" cy="0"/>
          <a:chOff x="0" y="0"/>
          <a:chExt cx="0" cy="0"/>
        </a:xfrm>
      </p:grpSpPr>
      <p:grpSp>
        <p:nvGrpSpPr>
          <p:cNvPr id="41" name="Google Shape;41;p5"/>
          <p:cNvGrpSpPr/>
          <p:nvPr/>
        </p:nvGrpSpPr>
        <p:grpSpPr>
          <a:xfrm flipH="1">
            <a:off x="7380358" y="3213363"/>
            <a:ext cx="1401294" cy="1941806"/>
            <a:chOff x="1002412" y="3043930"/>
            <a:chExt cx="1598009" cy="2214398"/>
          </a:xfrm>
        </p:grpSpPr>
        <p:sp>
          <p:nvSpPr>
            <p:cNvPr id="42" name="Google Shape;42;p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4" name="Google Shape;44;p5"/>
          <p:cNvSpPr/>
          <p:nvPr/>
        </p:nvSpPr>
        <p:spPr>
          <a:xfrm flipH="1">
            <a:off x="7916200" y="3852304"/>
            <a:ext cx="1186850" cy="1319432"/>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5" name="Google Shape;45;p5"/>
          <p:cNvGrpSpPr/>
          <p:nvPr/>
        </p:nvGrpSpPr>
        <p:grpSpPr>
          <a:xfrm>
            <a:off x="-757905" y="-367561"/>
            <a:ext cx="10637921" cy="1974753"/>
            <a:chOff x="-376905" y="-824761"/>
            <a:chExt cx="10637921" cy="1974753"/>
          </a:xfrm>
        </p:grpSpPr>
        <p:sp>
          <p:nvSpPr>
            <p:cNvPr id="46" name="Google Shape;46;p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 name="Google Shape;50;p5"/>
          <p:cNvGrpSpPr/>
          <p:nvPr/>
        </p:nvGrpSpPr>
        <p:grpSpPr>
          <a:xfrm>
            <a:off x="356363" y="3189487"/>
            <a:ext cx="970053" cy="2018817"/>
            <a:chOff x="464166" y="3124811"/>
            <a:chExt cx="1174114" cy="2443497"/>
          </a:xfrm>
        </p:grpSpPr>
        <p:sp>
          <p:nvSpPr>
            <p:cNvPr id="51" name="Google Shape;51;p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 name="Google Shape;53;p5"/>
          <p:cNvSpPr/>
          <p:nvPr/>
        </p:nvSpPr>
        <p:spPr>
          <a:xfrm>
            <a:off x="-566387" y="3890404"/>
            <a:ext cx="1186850" cy="1319432"/>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six columns">
  <p:cSld name="CUSTOM_5">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766094" y="1725463"/>
            <a:ext cx="20172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a:solidFill>
                  <a:schemeClr val="accent4"/>
                </a:solidFil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56" name="Google Shape;56;p6"/>
          <p:cNvSpPr txBox="1">
            <a:spLocks noGrp="1"/>
          </p:cNvSpPr>
          <p:nvPr>
            <p:ph type="subTitle" idx="1"/>
          </p:nvPr>
        </p:nvSpPr>
        <p:spPr>
          <a:xfrm>
            <a:off x="713744" y="2155200"/>
            <a:ext cx="21219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57" name="Google Shape;57;p6"/>
          <p:cNvSpPr txBox="1">
            <a:spLocks noGrp="1"/>
          </p:cNvSpPr>
          <p:nvPr>
            <p:ph type="title" idx="2"/>
          </p:nvPr>
        </p:nvSpPr>
        <p:spPr>
          <a:xfrm>
            <a:off x="3563400" y="1725463"/>
            <a:ext cx="20172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a:solidFill>
                  <a:schemeClr val="accent3"/>
                </a:solidFil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58" name="Google Shape;58;p6"/>
          <p:cNvSpPr txBox="1">
            <a:spLocks noGrp="1"/>
          </p:cNvSpPr>
          <p:nvPr>
            <p:ph type="subTitle" idx="3"/>
          </p:nvPr>
        </p:nvSpPr>
        <p:spPr>
          <a:xfrm>
            <a:off x="3511050" y="2155200"/>
            <a:ext cx="21219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59" name="Google Shape;59;p6"/>
          <p:cNvSpPr txBox="1">
            <a:spLocks noGrp="1"/>
          </p:cNvSpPr>
          <p:nvPr>
            <p:ph type="title" idx="4"/>
          </p:nvPr>
        </p:nvSpPr>
        <p:spPr>
          <a:xfrm>
            <a:off x="6360719" y="1725463"/>
            <a:ext cx="20172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a:solidFill>
                  <a:schemeClr val="lt1"/>
                </a:solidFil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60" name="Google Shape;60;p6"/>
          <p:cNvSpPr txBox="1">
            <a:spLocks noGrp="1"/>
          </p:cNvSpPr>
          <p:nvPr>
            <p:ph type="subTitle" idx="5"/>
          </p:nvPr>
        </p:nvSpPr>
        <p:spPr>
          <a:xfrm>
            <a:off x="6308369" y="2155200"/>
            <a:ext cx="21219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61" name="Google Shape;61;p6"/>
          <p:cNvSpPr txBox="1">
            <a:spLocks noGrp="1"/>
          </p:cNvSpPr>
          <p:nvPr>
            <p:ph type="title" idx="6"/>
          </p:nvPr>
        </p:nvSpPr>
        <p:spPr>
          <a:xfrm>
            <a:off x="766094" y="3391838"/>
            <a:ext cx="20172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a:solidFill>
                  <a:schemeClr val="accent3"/>
                </a:solidFil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62" name="Google Shape;62;p6"/>
          <p:cNvSpPr txBox="1">
            <a:spLocks noGrp="1"/>
          </p:cNvSpPr>
          <p:nvPr>
            <p:ph type="subTitle" idx="7"/>
          </p:nvPr>
        </p:nvSpPr>
        <p:spPr>
          <a:xfrm>
            <a:off x="713744" y="3821575"/>
            <a:ext cx="21219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63" name="Google Shape;63;p6"/>
          <p:cNvSpPr txBox="1">
            <a:spLocks noGrp="1"/>
          </p:cNvSpPr>
          <p:nvPr>
            <p:ph type="title" idx="8"/>
          </p:nvPr>
        </p:nvSpPr>
        <p:spPr>
          <a:xfrm>
            <a:off x="3563400" y="3391838"/>
            <a:ext cx="20172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a:solidFill>
                  <a:schemeClr val="lt1"/>
                </a:solidFil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64" name="Google Shape;64;p6"/>
          <p:cNvSpPr txBox="1">
            <a:spLocks noGrp="1"/>
          </p:cNvSpPr>
          <p:nvPr>
            <p:ph type="subTitle" idx="9"/>
          </p:nvPr>
        </p:nvSpPr>
        <p:spPr>
          <a:xfrm>
            <a:off x="3511050" y="3821575"/>
            <a:ext cx="21219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65" name="Google Shape;65;p6"/>
          <p:cNvSpPr txBox="1">
            <a:spLocks noGrp="1"/>
          </p:cNvSpPr>
          <p:nvPr>
            <p:ph type="title" idx="13"/>
          </p:nvPr>
        </p:nvSpPr>
        <p:spPr>
          <a:xfrm>
            <a:off x="6360719" y="3391838"/>
            <a:ext cx="20172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a:solidFill>
                  <a:schemeClr val="accent4"/>
                </a:solidFil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66" name="Google Shape;66;p6"/>
          <p:cNvSpPr txBox="1">
            <a:spLocks noGrp="1"/>
          </p:cNvSpPr>
          <p:nvPr>
            <p:ph type="subTitle" idx="14"/>
          </p:nvPr>
        </p:nvSpPr>
        <p:spPr>
          <a:xfrm>
            <a:off x="6308369" y="3821575"/>
            <a:ext cx="21219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400"/>
              <a:buNone/>
              <a:defRPr sz="1400"/>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67" name="Google Shape;67;p6"/>
          <p:cNvSpPr txBox="1">
            <a:spLocks noGrp="1"/>
          </p:cNvSpPr>
          <p:nvPr>
            <p:ph type="title" idx="15"/>
          </p:nvPr>
        </p:nvSpPr>
        <p:spPr>
          <a:xfrm>
            <a:off x="713225" y="330725"/>
            <a:ext cx="7717800" cy="7134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800">
                <a:solidFill>
                  <a:srgbClr val="3B3B3B"/>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 name="Google Shape;68;p6"/>
          <p:cNvSpPr/>
          <p:nvPr/>
        </p:nvSpPr>
        <p:spPr>
          <a:xfrm>
            <a:off x="-179259" y="456546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9" name="Google Shape;69;p6"/>
          <p:cNvGrpSpPr/>
          <p:nvPr/>
        </p:nvGrpSpPr>
        <p:grpSpPr>
          <a:xfrm>
            <a:off x="198951" y="244524"/>
            <a:ext cx="9579841" cy="4509065"/>
            <a:chOff x="-4046588" y="-2315520"/>
            <a:chExt cx="12952732" cy="6096626"/>
          </a:xfrm>
        </p:grpSpPr>
        <p:sp>
          <p:nvSpPr>
            <p:cNvPr id="70" name="Google Shape;70;p6"/>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6"/>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6"/>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6"/>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4" name="Google Shape;74;p6"/>
          <p:cNvSpPr/>
          <p:nvPr/>
        </p:nvSpPr>
        <p:spPr>
          <a:xfrm>
            <a:off x="-833928" y="3122022"/>
            <a:ext cx="1470950" cy="1635232"/>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6"/>
          <p:cNvSpPr/>
          <p:nvPr/>
        </p:nvSpPr>
        <p:spPr>
          <a:xfrm>
            <a:off x="-179250" y="4953004"/>
            <a:ext cx="9944790" cy="514357"/>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Quote">
  <p:cSld name="CUSTOM_2">
    <p:spTree>
      <p:nvGrpSpPr>
        <p:cNvPr id="1" name="Shape 76"/>
        <p:cNvGrpSpPr/>
        <p:nvPr/>
      </p:nvGrpSpPr>
      <p:grpSpPr>
        <a:xfrm>
          <a:off x="0" y="0"/>
          <a:ext cx="0" cy="0"/>
          <a:chOff x="0" y="0"/>
          <a:chExt cx="0" cy="0"/>
        </a:xfrm>
      </p:grpSpPr>
      <p:grpSp>
        <p:nvGrpSpPr>
          <p:cNvPr id="77" name="Google Shape;77;p7"/>
          <p:cNvGrpSpPr/>
          <p:nvPr/>
        </p:nvGrpSpPr>
        <p:grpSpPr>
          <a:xfrm>
            <a:off x="17934" y="1600838"/>
            <a:ext cx="1401294" cy="1941806"/>
            <a:chOff x="1002412" y="3043930"/>
            <a:chExt cx="1598009" cy="2214398"/>
          </a:xfrm>
        </p:grpSpPr>
        <p:sp>
          <p:nvSpPr>
            <p:cNvPr id="78" name="Google Shape;78;p7"/>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7"/>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0" name="Google Shape;80;p7"/>
          <p:cNvSpPr/>
          <p:nvPr/>
        </p:nvSpPr>
        <p:spPr>
          <a:xfrm>
            <a:off x="7905275" y="267336"/>
            <a:ext cx="1317304" cy="627816"/>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7"/>
          <p:cNvSpPr/>
          <p:nvPr/>
        </p:nvSpPr>
        <p:spPr>
          <a:xfrm>
            <a:off x="2337233" y="-10328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2" name="Google Shape;82;p7"/>
          <p:cNvGrpSpPr/>
          <p:nvPr/>
        </p:nvGrpSpPr>
        <p:grpSpPr>
          <a:xfrm>
            <a:off x="-685800" y="3484599"/>
            <a:ext cx="10505943" cy="1643919"/>
            <a:chOff x="-1204233" y="3679133"/>
            <a:chExt cx="11612626" cy="1817087"/>
          </a:xfrm>
        </p:grpSpPr>
        <p:sp>
          <p:nvSpPr>
            <p:cNvPr id="83" name="Google Shape;83;p7"/>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7"/>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5" name="Google Shape;85;p7"/>
          <p:cNvGrpSpPr/>
          <p:nvPr/>
        </p:nvGrpSpPr>
        <p:grpSpPr>
          <a:xfrm>
            <a:off x="517656" y="351425"/>
            <a:ext cx="8337288" cy="4245025"/>
            <a:chOff x="702250" y="237125"/>
            <a:chExt cx="8337288" cy="4245025"/>
          </a:xfrm>
        </p:grpSpPr>
        <p:sp>
          <p:nvSpPr>
            <p:cNvPr id="86" name="Google Shape;86;p7"/>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7"/>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7"/>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7"/>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7"/>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7"/>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7"/>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7"/>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7"/>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7"/>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7"/>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7"/>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7"/>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7"/>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7"/>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7"/>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7"/>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7"/>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7"/>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7"/>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7"/>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7"/>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7"/>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7"/>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7"/>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7"/>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7"/>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7"/>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7"/>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7"/>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7"/>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7"/>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7"/>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7"/>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7"/>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1" name="Google Shape;121;p7"/>
          <p:cNvSpPr txBox="1">
            <a:spLocks noGrp="1"/>
          </p:cNvSpPr>
          <p:nvPr>
            <p:ph type="title"/>
          </p:nvPr>
        </p:nvSpPr>
        <p:spPr>
          <a:xfrm>
            <a:off x="3787106" y="2738800"/>
            <a:ext cx="3439200" cy="531900"/>
          </a:xfrm>
          <a:prstGeom prst="rect">
            <a:avLst/>
          </a:prstGeom>
          <a:noFill/>
          <a:ln>
            <a:noFill/>
          </a:ln>
        </p:spPr>
        <p:txBody>
          <a:bodyPr spcFirstLastPara="1" wrap="square" lIns="91425" tIns="91425" rIns="91425" bIns="91425" anchor="ctr" anchorCtr="0">
            <a:normAutofit/>
          </a:bodyPr>
          <a:lstStyle>
            <a:lvl1pPr lvl="0" algn="r">
              <a:lnSpc>
                <a:spcPct val="100000"/>
              </a:lnSpc>
              <a:spcBef>
                <a:spcPts val="0"/>
              </a:spcBef>
              <a:spcAft>
                <a:spcPts val="0"/>
              </a:spcAft>
              <a:buSzPts val="1800"/>
              <a:buNone/>
              <a:defRPr sz="2000">
                <a:solidFill>
                  <a:srgbClr val="FFFFFF"/>
                </a:solidFill>
              </a:defRPr>
            </a:lvl1pPr>
            <a:lvl2pPr lvl="1" algn="ctr">
              <a:lnSpc>
                <a:spcPct val="100000"/>
              </a:lnSpc>
              <a:spcBef>
                <a:spcPts val="0"/>
              </a:spcBef>
              <a:spcAft>
                <a:spcPts val="0"/>
              </a:spcAft>
              <a:buClr>
                <a:schemeClr val="accent6"/>
              </a:buClr>
              <a:buSzPts val="1800"/>
              <a:buNone/>
              <a:defRPr sz="1800">
                <a:solidFill>
                  <a:schemeClr val="accent6"/>
                </a:solidFill>
              </a:defRPr>
            </a:lvl2pPr>
            <a:lvl3pPr lvl="2" algn="ctr">
              <a:lnSpc>
                <a:spcPct val="100000"/>
              </a:lnSpc>
              <a:spcBef>
                <a:spcPts val="0"/>
              </a:spcBef>
              <a:spcAft>
                <a:spcPts val="0"/>
              </a:spcAft>
              <a:buClr>
                <a:schemeClr val="accent6"/>
              </a:buClr>
              <a:buSzPts val="1800"/>
              <a:buNone/>
              <a:defRPr sz="1800">
                <a:solidFill>
                  <a:schemeClr val="accent6"/>
                </a:solidFill>
              </a:defRPr>
            </a:lvl3pPr>
            <a:lvl4pPr lvl="3" algn="ctr">
              <a:lnSpc>
                <a:spcPct val="100000"/>
              </a:lnSpc>
              <a:spcBef>
                <a:spcPts val="0"/>
              </a:spcBef>
              <a:spcAft>
                <a:spcPts val="0"/>
              </a:spcAft>
              <a:buClr>
                <a:schemeClr val="accent6"/>
              </a:buClr>
              <a:buSzPts val="1800"/>
              <a:buNone/>
              <a:defRPr sz="1800">
                <a:solidFill>
                  <a:schemeClr val="accent6"/>
                </a:solidFill>
              </a:defRPr>
            </a:lvl4pPr>
            <a:lvl5pPr lvl="4" algn="ctr">
              <a:lnSpc>
                <a:spcPct val="100000"/>
              </a:lnSpc>
              <a:spcBef>
                <a:spcPts val="0"/>
              </a:spcBef>
              <a:spcAft>
                <a:spcPts val="0"/>
              </a:spcAft>
              <a:buClr>
                <a:schemeClr val="accent6"/>
              </a:buClr>
              <a:buSzPts val="1800"/>
              <a:buNone/>
              <a:defRPr sz="1800">
                <a:solidFill>
                  <a:schemeClr val="accent6"/>
                </a:solidFill>
              </a:defRPr>
            </a:lvl5pPr>
            <a:lvl6pPr lvl="5" algn="ctr">
              <a:lnSpc>
                <a:spcPct val="100000"/>
              </a:lnSpc>
              <a:spcBef>
                <a:spcPts val="0"/>
              </a:spcBef>
              <a:spcAft>
                <a:spcPts val="0"/>
              </a:spcAft>
              <a:buClr>
                <a:schemeClr val="accent6"/>
              </a:buClr>
              <a:buSzPts val="1800"/>
              <a:buNone/>
              <a:defRPr sz="1800">
                <a:solidFill>
                  <a:schemeClr val="accent6"/>
                </a:solidFill>
              </a:defRPr>
            </a:lvl6pPr>
            <a:lvl7pPr lvl="6" algn="ctr">
              <a:lnSpc>
                <a:spcPct val="100000"/>
              </a:lnSpc>
              <a:spcBef>
                <a:spcPts val="0"/>
              </a:spcBef>
              <a:spcAft>
                <a:spcPts val="0"/>
              </a:spcAft>
              <a:buClr>
                <a:schemeClr val="accent6"/>
              </a:buClr>
              <a:buSzPts val="1800"/>
              <a:buNone/>
              <a:defRPr sz="1800">
                <a:solidFill>
                  <a:schemeClr val="accent6"/>
                </a:solidFill>
              </a:defRPr>
            </a:lvl7pPr>
            <a:lvl8pPr lvl="7" algn="ctr">
              <a:lnSpc>
                <a:spcPct val="100000"/>
              </a:lnSpc>
              <a:spcBef>
                <a:spcPts val="0"/>
              </a:spcBef>
              <a:spcAft>
                <a:spcPts val="0"/>
              </a:spcAft>
              <a:buClr>
                <a:schemeClr val="accent6"/>
              </a:buClr>
              <a:buSzPts val="1800"/>
              <a:buNone/>
              <a:defRPr sz="1800">
                <a:solidFill>
                  <a:schemeClr val="accent6"/>
                </a:solidFill>
              </a:defRPr>
            </a:lvl8pPr>
            <a:lvl9pPr lvl="8" algn="ctr">
              <a:lnSpc>
                <a:spcPct val="100000"/>
              </a:lnSpc>
              <a:spcBef>
                <a:spcPts val="0"/>
              </a:spcBef>
              <a:spcAft>
                <a:spcPts val="0"/>
              </a:spcAft>
              <a:buClr>
                <a:schemeClr val="accent6"/>
              </a:buClr>
              <a:buSzPts val="1800"/>
              <a:buNone/>
              <a:defRPr sz="1800">
                <a:solidFill>
                  <a:schemeClr val="accent6"/>
                </a:solidFill>
              </a:defRPr>
            </a:lvl9pPr>
          </a:lstStyle>
          <a:p>
            <a:endParaRPr/>
          </a:p>
        </p:txBody>
      </p:sp>
      <p:sp>
        <p:nvSpPr>
          <p:cNvPr id="122" name="Google Shape;122;p7"/>
          <p:cNvSpPr txBox="1">
            <a:spLocks noGrp="1"/>
          </p:cNvSpPr>
          <p:nvPr>
            <p:ph type="subTitle" idx="1"/>
          </p:nvPr>
        </p:nvSpPr>
        <p:spPr>
          <a:xfrm>
            <a:off x="3663806" y="1064200"/>
            <a:ext cx="3562500" cy="16701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000"/>
              <a:buNone/>
              <a:defRPr sz="2200">
                <a:solidFill>
                  <a:srgbClr val="FFFFFF"/>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Main point">
  <p:cSld name="MAIN_POINT">
    <p:spTree>
      <p:nvGrpSpPr>
        <p:cNvPr id="1" name="Shape 123"/>
        <p:cNvGrpSpPr/>
        <p:nvPr/>
      </p:nvGrpSpPr>
      <p:grpSpPr>
        <a:xfrm>
          <a:off x="0" y="0"/>
          <a:ext cx="0" cy="0"/>
          <a:chOff x="0" y="0"/>
          <a:chExt cx="0" cy="0"/>
        </a:xfrm>
      </p:grpSpPr>
      <p:grpSp>
        <p:nvGrpSpPr>
          <p:cNvPr id="124" name="Google Shape;124;p8"/>
          <p:cNvGrpSpPr/>
          <p:nvPr/>
        </p:nvGrpSpPr>
        <p:grpSpPr>
          <a:xfrm>
            <a:off x="-638633" y="-1079700"/>
            <a:ext cx="10365957" cy="7336831"/>
            <a:chOff x="-638633" y="-1041600"/>
            <a:chExt cx="10365957" cy="7336831"/>
          </a:xfrm>
        </p:grpSpPr>
        <p:sp>
          <p:nvSpPr>
            <p:cNvPr id="125" name="Google Shape;125;p8"/>
            <p:cNvSpPr/>
            <p:nvPr/>
          </p:nvSpPr>
          <p:spPr>
            <a:xfrm>
              <a:off x="824400" y="4387602"/>
              <a:ext cx="7336788" cy="571746"/>
            </a:xfrm>
            <a:custGeom>
              <a:avLst/>
              <a:gdLst/>
              <a:ahLst/>
              <a:cxnLst/>
              <a:rect l="l" t="t" r="r" b="b"/>
              <a:pathLst>
                <a:path w="166537" h="12978" extrusionOk="0">
                  <a:moveTo>
                    <a:pt x="0" y="1"/>
                  </a:moveTo>
                  <a:lnTo>
                    <a:pt x="0" y="12977"/>
                  </a:lnTo>
                  <a:lnTo>
                    <a:pt x="166537" y="12977"/>
                  </a:lnTo>
                  <a:lnTo>
                    <a:pt x="166537" y="1"/>
                  </a:lnTo>
                  <a:close/>
                </a:path>
              </a:pathLst>
            </a:custGeom>
            <a:solidFill>
              <a:srgbClr val="C1CA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8"/>
            <p:cNvSpPr/>
            <p:nvPr/>
          </p:nvSpPr>
          <p:spPr>
            <a:xfrm>
              <a:off x="120050" y="4548450"/>
              <a:ext cx="9024224" cy="1746781"/>
            </a:xfrm>
            <a:custGeom>
              <a:avLst/>
              <a:gdLst/>
              <a:ahLst/>
              <a:cxnLst/>
              <a:rect l="l" t="t" r="r" b="b"/>
              <a:pathLst>
                <a:path w="166537" h="39650" extrusionOk="0">
                  <a:moveTo>
                    <a:pt x="0" y="0"/>
                  </a:moveTo>
                  <a:lnTo>
                    <a:pt x="0" y="39649"/>
                  </a:lnTo>
                  <a:lnTo>
                    <a:pt x="166537" y="39649"/>
                  </a:lnTo>
                  <a:lnTo>
                    <a:pt x="16653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8"/>
            <p:cNvSpPr/>
            <p:nvPr/>
          </p:nvSpPr>
          <p:spPr>
            <a:xfrm>
              <a:off x="824400" y="5604930"/>
              <a:ext cx="7336788" cy="58725"/>
            </a:xfrm>
            <a:custGeom>
              <a:avLst/>
              <a:gdLst/>
              <a:ahLst/>
              <a:cxnLst/>
              <a:rect l="l" t="t" r="r" b="b"/>
              <a:pathLst>
                <a:path w="166537" h="1333" extrusionOk="0">
                  <a:moveTo>
                    <a:pt x="0" y="0"/>
                  </a:moveTo>
                  <a:lnTo>
                    <a:pt x="0" y="1333"/>
                  </a:lnTo>
                  <a:lnTo>
                    <a:pt x="166537" y="1333"/>
                  </a:lnTo>
                  <a:lnTo>
                    <a:pt x="16653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8"/>
            <p:cNvSpPr/>
            <p:nvPr/>
          </p:nvSpPr>
          <p:spPr>
            <a:xfrm>
              <a:off x="824400" y="4548447"/>
              <a:ext cx="7336788" cy="29385"/>
            </a:xfrm>
            <a:custGeom>
              <a:avLst/>
              <a:gdLst/>
              <a:ahLst/>
              <a:cxnLst/>
              <a:rect l="l" t="t" r="r" b="b"/>
              <a:pathLst>
                <a:path w="166537" h="667" extrusionOk="0">
                  <a:moveTo>
                    <a:pt x="0" y="0"/>
                  </a:moveTo>
                  <a:lnTo>
                    <a:pt x="0" y="666"/>
                  </a:lnTo>
                  <a:lnTo>
                    <a:pt x="166537" y="666"/>
                  </a:lnTo>
                  <a:lnTo>
                    <a:pt x="166537" y="0"/>
                  </a:lnTo>
                  <a:close/>
                </a:path>
              </a:pathLst>
            </a:custGeom>
            <a:solidFill>
              <a:srgbClr val="A7AF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8"/>
            <p:cNvSpPr/>
            <p:nvPr/>
          </p:nvSpPr>
          <p:spPr>
            <a:xfrm>
              <a:off x="2864587" y="5805645"/>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8"/>
            <p:cNvSpPr/>
            <p:nvPr/>
          </p:nvSpPr>
          <p:spPr>
            <a:xfrm>
              <a:off x="3071205" y="5838510"/>
              <a:ext cx="70488" cy="34099"/>
            </a:xfrm>
            <a:custGeom>
              <a:avLst/>
              <a:gdLst/>
              <a:ahLst/>
              <a:cxnLst/>
              <a:rect l="l" t="t" r="r" b="b"/>
              <a:pathLst>
                <a:path w="1600" h="774" extrusionOk="0">
                  <a:moveTo>
                    <a:pt x="800" y="1"/>
                  </a:moveTo>
                  <a:cubicBezTo>
                    <a:pt x="347" y="1"/>
                    <a:pt x="1" y="187"/>
                    <a:pt x="1" y="401"/>
                  </a:cubicBezTo>
                  <a:cubicBezTo>
                    <a:pt x="1" y="587"/>
                    <a:pt x="347" y="774"/>
                    <a:pt x="800" y="774"/>
                  </a:cubicBezTo>
                  <a:cubicBezTo>
                    <a:pt x="1226" y="774"/>
                    <a:pt x="1599" y="587"/>
                    <a:pt x="1599" y="401"/>
                  </a:cubicBezTo>
                  <a:cubicBezTo>
                    <a:pt x="1599" y="187"/>
                    <a:pt x="1226" y="1"/>
                    <a:pt x="800"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8"/>
            <p:cNvSpPr/>
            <p:nvPr/>
          </p:nvSpPr>
          <p:spPr>
            <a:xfrm>
              <a:off x="2777755" y="5978208"/>
              <a:ext cx="146747" cy="36433"/>
            </a:xfrm>
            <a:custGeom>
              <a:avLst/>
              <a:gdLst/>
              <a:ahLst/>
              <a:cxnLst/>
              <a:rect l="l" t="t" r="r" b="b"/>
              <a:pathLst>
                <a:path w="3331" h="827" extrusionOk="0">
                  <a:moveTo>
                    <a:pt x="1679" y="1"/>
                  </a:moveTo>
                  <a:cubicBezTo>
                    <a:pt x="746" y="1"/>
                    <a:pt x="0" y="187"/>
                    <a:pt x="0" y="427"/>
                  </a:cubicBezTo>
                  <a:cubicBezTo>
                    <a:pt x="0" y="667"/>
                    <a:pt x="746" y="827"/>
                    <a:pt x="1679" y="827"/>
                  </a:cubicBezTo>
                  <a:cubicBezTo>
                    <a:pt x="2585" y="827"/>
                    <a:pt x="3331" y="667"/>
                    <a:pt x="3331" y="427"/>
                  </a:cubicBezTo>
                  <a:cubicBezTo>
                    <a:pt x="3331" y="187"/>
                    <a:pt x="2585" y="1"/>
                    <a:pt x="1679"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8"/>
            <p:cNvSpPr/>
            <p:nvPr/>
          </p:nvSpPr>
          <p:spPr>
            <a:xfrm>
              <a:off x="7657551" y="5844413"/>
              <a:ext cx="120975" cy="32909"/>
            </a:xfrm>
            <a:custGeom>
              <a:avLst/>
              <a:gdLst/>
              <a:ahLst/>
              <a:cxnLst/>
              <a:rect l="l" t="t" r="r" b="b"/>
              <a:pathLst>
                <a:path w="2746" h="747" extrusionOk="0">
                  <a:moveTo>
                    <a:pt x="1360" y="0"/>
                  </a:moveTo>
                  <a:cubicBezTo>
                    <a:pt x="614" y="0"/>
                    <a:pt x="1" y="160"/>
                    <a:pt x="1" y="373"/>
                  </a:cubicBezTo>
                  <a:cubicBezTo>
                    <a:pt x="1" y="586"/>
                    <a:pt x="614" y="746"/>
                    <a:pt x="1360" y="746"/>
                  </a:cubicBezTo>
                  <a:cubicBezTo>
                    <a:pt x="2132" y="746"/>
                    <a:pt x="2745" y="586"/>
                    <a:pt x="2745" y="373"/>
                  </a:cubicBezTo>
                  <a:cubicBezTo>
                    <a:pt x="2745" y="160"/>
                    <a:pt x="2132" y="0"/>
                    <a:pt x="1360" y="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8"/>
            <p:cNvSpPr/>
            <p:nvPr/>
          </p:nvSpPr>
          <p:spPr>
            <a:xfrm>
              <a:off x="7864169" y="5877278"/>
              <a:ext cx="70488" cy="32909"/>
            </a:xfrm>
            <a:custGeom>
              <a:avLst/>
              <a:gdLst/>
              <a:ahLst/>
              <a:cxnLst/>
              <a:rect l="l" t="t" r="r" b="b"/>
              <a:pathLst>
                <a:path w="1600" h="747" extrusionOk="0">
                  <a:moveTo>
                    <a:pt x="800" y="0"/>
                  </a:moveTo>
                  <a:cubicBezTo>
                    <a:pt x="347" y="0"/>
                    <a:pt x="0" y="160"/>
                    <a:pt x="0" y="373"/>
                  </a:cubicBezTo>
                  <a:cubicBezTo>
                    <a:pt x="0" y="586"/>
                    <a:pt x="347" y="746"/>
                    <a:pt x="800" y="746"/>
                  </a:cubicBezTo>
                  <a:cubicBezTo>
                    <a:pt x="1226" y="746"/>
                    <a:pt x="1599" y="586"/>
                    <a:pt x="1599" y="373"/>
                  </a:cubicBezTo>
                  <a:cubicBezTo>
                    <a:pt x="1599" y="160"/>
                    <a:pt x="1226" y="0"/>
                    <a:pt x="800" y="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8"/>
            <p:cNvSpPr/>
            <p:nvPr/>
          </p:nvSpPr>
          <p:spPr>
            <a:xfrm>
              <a:off x="7571864" y="6016976"/>
              <a:ext cx="145602" cy="36433"/>
            </a:xfrm>
            <a:custGeom>
              <a:avLst/>
              <a:gdLst/>
              <a:ahLst/>
              <a:cxnLst/>
              <a:rect l="l" t="t" r="r" b="b"/>
              <a:pathLst>
                <a:path w="3305" h="827" extrusionOk="0">
                  <a:moveTo>
                    <a:pt x="1653" y="0"/>
                  </a:moveTo>
                  <a:cubicBezTo>
                    <a:pt x="720" y="0"/>
                    <a:pt x="1" y="187"/>
                    <a:pt x="1" y="400"/>
                  </a:cubicBezTo>
                  <a:cubicBezTo>
                    <a:pt x="1" y="640"/>
                    <a:pt x="720" y="826"/>
                    <a:pt x="1653" y="826"/>
                  </a:cubicBezTo>
                  <a:cubicBezTo>
                    <a:pt x="2559" y="826"/>
                    <a:pt x="3305" y="640"/>
                    <a:pt x="3305" y="400"/>
                  </a:cubicBezTo>
                  <a:cubicBezTo>
                    <a:pt x="3305" y="187"/>
                    <a:pt x="2559" y="0"/>
                    <a:pt x="1653" y="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8"/>
            <p:cNvSpPr/>
            <p:nvPr/>
          </p:nvSpPr>
          <p:spPr>
            <a:xfrm>
              <a:off x="4148835" y="4661140"/>
              <a:ext cx="117407" cy="21146"/>
            </a:xfrm>
            <a:custGeom>
              <a:avLst/>
              <a:gdLst/>
              <a:ahLst/>
              <a:cxnLst/>
              <a:rect l="l" t="t" r="r" b="b"/>
              <a:pathLst>
                <a:path w="2665" h="480" extrusionOk="0">
                  <a:moveTo>
                    <a:pt x="1333" y="0"/>
                  </a:moveTo>
                  <a:cubicBezTo>
                    <a:pt x="587" y="0"/>
                    <a:pt x="0" y="107"/>
                    <a:pt x="0" y="240"/>
                  </a:cubicBezTo>
                  <a:cubicBezTo>
                    <a:pt x="0" y="373"/>
                    <a:pt x="587" y="480"/>
                    <a:pt x="1333" y="480"/>
                  </a:cubicBezTo>
                  <a:cubicBezTo>
                    <a:pt x="2052" y="480"/>
                    <a:pt x="2665" y="373"/>
                    <a:pt x="2665" y="240"/>
                  </a:cubicBezTo>
                  <a:cubicBezTo>
                    <a:pt x="2665" y="107"/>
                    <a:pt x="2052" y="0"/>
                    <a:pt x="1333" y="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8"/>
            <p:cNvSpPr/>
            <p:nvPr/>
          </p:nvSpPr>
          <p:spPr>
            <a:xfrm>
              <a:off x="4012661" y="4722156"/>
              <a:ext cx="69299" cy="32909"/>
            </a:xfrm>
            <a:custGeom>
              <a:avLst/>
              <a:gdLst/>
              <a:ahLst/>
              <a:cxnLst/>
              <a:rect l="l" t="t" r="r" b="b"/>
              <a:pathLst>
                <a:path w="1573" h="747" extrusionOk="0">
                  <a:moveTo>
                    <a:pt x="773" y="1"/>
                  </a:moveTo>
                  <a:cubicBezTo>
                    <a:pt x="347" y="1"/>
                    <a:pt x="0" y="161"/>
                    <a:pt x="0" y="374"/>
                  </a:cubicBezTo>
                  <a:cubicBezTo>
                    <a:pt x="0" y="587"/>
                    <a:pt x="347" y="747"/>
                    <a:pt x="773" y="747"/>
                  </a:cubicBezTo>
                  <a:cubicBezTo>
                    <a:pt x="1226" y="747"/>
                    <a:pt x="1573" y="587"/>
                    <a:pt x="1573" y="374"/>
                  </a:cubicBezTo>
                  <a:cubicBezTo>
                    <a:pt x="1573" y="161"/>
                    <a:pt x="1226" y="1"/>
                    <a:pt x="773"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8"/>
            <p:cNvSpPr/>
            <p:nvPr/>
          </p:nvSpPr>
          <p:spPr>
            <a:xfrm>
              <a:off x="4266197" y="4750351"/>
              <a:ext cx="89299" cy="10617"/>
            </a:xfrm>
            <a:custGeom>
              <a:avLst/>
              <a:gdLst/>
              <a:ahLst/>
              <a:cxnLst/>
              <a:rect l="l" t="t" r="r" b="b"/>
              <a:pathLst>
                <a:path w="2027" h="241" extrusionOk="0">
                  <a:moveTo>
                    <a:pt x="1014" y="0"/>
                  </a:moveTo>
                  <a:cubicBezTo>
                    <a:pt x="454" y="0"/>
                    <a:pt x="1" y="54"/>
                    <a:pt x="1" y="107"/>
                  </a:cubicBezTo>
                  <a:cubicBezTo>
                    <a:pt x="1" y="187"/>
                    <a:pt x="454" y="240"/>
                    <a:pt x="1014" y="240"/>
                  </a:cubicBezTo>
                  <a:cubicBezTo>
                    <a:pt x="1573" y="240"/>
                    <a:pt x="2026" y="187"/>
                    <a:pt x="2026" y="107"/>
                  </a:cubicBezTo>
                  <a:cubicBezTo>
                    <a:pt x="2026" y="54"/>
                    <a:pt x="1573" y="0"/>
                    <a:pt x="1014" y="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8"/>
            <p:cNvSpPr/>
            <p:nvPr/>
          </p:nvSpPr>
          <p:spPr>
            <a:xfrm>
              <a:off x="2015868" y="4705723"/>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8"/>
            <p:cNvSpPr/>
            <p:nvPr/>
          </p:nvSpPr>
          <p:spPr>
            <a:xfrm>
              <a:off x="2301124" y="4839563"/>
              <a:ext cx="70488" cy="34099"/>
            </a:xfrm>
            <a:custGeom>
              <a:avLst/>
              <a:gdLst/>
              <a:ahLst/>
              <a:cxnLst/>
              <a:rect l="l" t="t" r="r" b="b"/>
              <a:pathLst>
                <a:path w="1600" h="774" extrusionOk="0">
                  <a:moveTo>
                    <a:pt x="800" y="0"/>
                  </a:moveTo>
                  <a:cubicBezTo>
                    <a:pt x="347" y="0"/>
                    <a:pt x="1" y="187"/>
                    <a:pt x="1" y="373"/>
                  </a:cubicBezTo>
                  <a:cubicBezTo>
                    <a:pt x="1" y="587"/>
                    <a:pt x="347" y="773"/>
                    <a:pt x="800" y="773"/>
                  </a:cubicBezTo>
                  <a:cubicBezTo>
                    <a:pt x="1227" y="773"/>
                    <a:pt x="1600" y="587"/>
                    <a:pt x="1600" y="373"/>
                  </a:cubicBezTo>
                  <a:cubicBezTo>
                    <a:pt x="1600" y="187"/>
                    <a:pt x="1227" y="0"/>
                    <a:pt x="800" y="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8"/>
            <p:cNvSpPr/>
            <p:nvPr/>
          </p:nvSpPr>
          <p:spPr>
            <a:xfrm>
              <a:off x="2001814" y="4906482"/>
              <a:ext cx="146747" cy="36433"/>
            </a:xfrm>
            <a:custGeom>
              <a:avLst/>
              <a:gdLst/>
              <a:ahLst/>
              <a:cxnLst/>
              <a:rect l="l" t="t" r="r" b="b"/>
              <a:pathLst>
                <a:path w="3331" h="827" extrusionOk="0">
                  <a:moveTo>
                    <a:pt x="1679" y="0"/>
                  </a:moveTo>
                  <a:cubicBezTo>
                    <a:pt x="746" y="0"/>
                    <a:pt x="0" y="187"/>
                    <a:pt x="0" y="400"/>
                  </a:cubicBezTo>
                  <a:cubicBezTo>
                    <a:pt x="0" y="640"/>
                    <a:pt x="746" y="826"/>
                    <a:pt x="1679" y="826"/>
                  </a:cubicBezTo>
                  <a:cubicBezTo>
                    <a:pt x="2585" y="826"/>
                    <a:pt x="3331" y="640"/>
                    <a:pt x="3331" y="400"/>
                  </a:cubicBezTo>
                  <a:cubicBezTo>
                    <a:pt x="3331" y="187"/>
                    <a:pt x="2585" y="0"/>
                    <a:pt x="1679" y="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8"/>
            <p:cNvSpPr/>
            <p:nvPr/>
          </p:nvSpPr>
          <p:spPr>
            <a:xfrm>
              <a:off x="2025296" y="5324388"/>
              <a:ext cx="68109" cy="20001"/>
            </a:xfrm>
            <a:custGeom>
              <a:avLst/>
              <a:gdLst/>
              <a:ahLst/>
              <a:cxnLst/>
              <a:rect l="l" t="t" r="r" b="b"/>
              <a:pathLst>
                <a:path w="1546" h="454" extrusionOk="0">
                  <a:moveTo>
                    <a:pt x="773" y="0"/>
                  </a:moveTo>
                  <a:cubicBezTo>
                    <a:pt x="346" y="0"/>
                    <a:pt x="0" y="107"/>
                    <a:pt x="0" y="240"/>
                  </a:cubicBezTo>
                  <a:cubicBezTo>
                    <a:pt x="0" y="373"/>
                    <a:pt x="346" y="453"/>
                    <a:pt x="773" y="453"/>
                  </a:cubicBezTo>
                  <a:cubicBezTo>
                    <a:pt x="1199" y="453"/>
                    <a:pt x="1546" y="373"/>
                    <a:pt x="1546" y="240"/>
                  </a:cubicBezTo>
                  <a:cubicBezTo>
                    <a:pt x="1546" y="107"/>
                    <a:pt x="1199" y="0"/>
                    <a:pt x="773" y="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8"/>
            <p:cNvSpPr/>
            <p:nvPr/>
          </p:nvSpPr>
          <p:spPr>
            <a:xfrm>
              <a:off x="2144993" y="5344345"/>
              <a:ext cx="128024" cy="54011"/>
            </a:xfrm>
            <a:custGeom>
              <a:avLst/>
              <a:gdLst/>
              <a:ahLst/>
              <a:cxnLst/>
              <a:rect l="l" t="t" r="r" b="b"/>
              <a:pathLst>
                <a:path w="2906" h="1226" extrusionOk="0">
                  <a:moveTo>
                    <a:pt x="1440" y="0"/>
                  </a:moveTo>
                  <a:cubicBezTo>
                    <a:pt x="667" y="0"/>
                    <a:pt x="1" y="293"/>
                    <a:pt x="1" y="613"/>
                  </a:cubicBezTo>
                  <a:cubicBezTo>
                    <a:pt x="1" y="933"/>
                    <a:pt x="667" y="1226"/>
                    <a:pt x="1440" y="1226"/>
                  </a:cubicBezTo>
                  <a:cubicBezTo>
                    <a:pt x="2239" y="1226"/>
                    <a:pt x="2905" y="933"/>
                    <a:pt x="2905" y="613"/>
                  </a:cubicBezTo>
                  <a:cubicBezTo>
                    <a:pt x="2905" y="293"/>
                    <a:pt x="2239" y="0"/>
                    <a:pt x="1440" y="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8"/>
            <p:cNvSpPr/>
            <p:nvPr/>
          </p:nvSpPr>
          <p:spPr>
            <a:xfrm>
              <a:off x="2072214" y="5424128"/>
              <a:ext cx="45861" cy="14142"/>
            </a:xfrm>
            <a:custGeom>
              <a:avLst/>
              <a:gdLst/>
              <a:ahLst/>
              <a:cxnLst/>
              <a:rect l="l" t="t" r="r" b="b"/>
              <a:pathLst>
                <a:path w="1041" h="321" extrusionOk="0">
                  <a:moveTo>
                    <a:pt x="534" y="1"/>
                  </a:moveTo>
                  <a:cubicBezTo>
                    <a:pt x="241" y="1"/>
                    <a:pt x="1" y="81"/>
                    <a:pt x="1" y="161"/>
                  </a:cubicBezTo>
                  <a:cubicBezTo>
                    <a:pt x="1" y="241"/>
                    <a:pt x="241" y="321"/>
                    <a:pt x="534" y="321"/>
                  </a:cubicBezTo>
                  <a:cubicBezTo>
                    <a:pt x="800" y="321"/>
                    <a:pt x="1040" y="241"/>
                    <a:pt x="1040" y="161"/>
                  </a:cubicBezTo>
                  <a:cubicBezTo>
                    <a:pt x="1040" y="81"/>
                    <a:pt x="800" y="1"/>
                    <a:pt x="534"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8"/>
            <p:cNvSpPr/>
            <p:nvPr/>
          </p:nvSpPr>
          <p:spPr>
            <a:xfrm>
              <a:off x="2534748" y="5474615"/>
              <a:ext cx="54055" cy="20001"/>
            </a:xfrm>
            <a:custGeom>
              <a:avLst/>
              <a:gdLst/>
              <a:ahLst/>
              <a:cxnLst/>
              <a:rect l="l" t="t" r="r" b="b"/>
              <a:pathLst>
                <a:path w="1227" h="454" extrusionOk="0">
                  <a:moveTo>
                    <a:pt x="613" y="1"/>
                  </a:moveTo>
                  <a:cubicBezTo>
                    <a:pt x="267" y="1"/>
                    <a:pt x="0" y="107"/>
                    <a:pt x="0" y="241"/>
                  </a:cubicBezTo>
                  <a:cubicBezTo>
                    <a:pt x="0" y="374"/>
                    <a:pt x="267" y="454"/>
                    <a:pt x="613" y="454"/>
                  </a:cubicBezTo>
                  <a:cubicBezTo>
                    <a:pt x="960" y="454"/>
                    <a:pt x="1226" y="374"/>
                    <a:pt x="1226" y="241"/>
                  </a:cubicBezTo>
                  <a:cubicBezTo>
                    <a:pt x="1226" y="107"/>
                    <a:pt x="960" y="1"/>
                    <a:pt x="613"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8"/>
            <p:cNvSpPr/>
            <p:nvPr/>
          </p:nvSpPr>
          <p:spPr>
            <a:xfrm>
              <a:off x="1230543" y="4976882"/>
              <a:ext cx="117451" cy="21190"/>
            </a:xfrm>
            <a:custGeom>
              <a:avLst/>
              <a:gdLst/>
              <a:ahLst/>
              <a:cxnLst/>
              <a:rect l="l" t="t" r="r" b="b"/>
              <a:pathLst>
                <a:path w="2666" h="481" extrusionOk="0">
                  <a:moveTo>
                    <a:pt x="1333" y="1"/>
                  </a:moveTo>
                  <a:cubicBezTo>
                    <a:pt x="587" y="1"/>
                    <a:pt x="1" y="108"/>
                    <a:pt x="1" y="241"/>
                  </a:cubicBezTo>
                  <a:cubicBezTo>
                    <a:pt x="1" y="374"/>
                    <a:pt x="587" y="481"/>
                    <a:pt x="1333" y="481"/>
                  </a:cubicBezTo>
                  <a:cubicBezTo>
                    <a:pt x="2079" y="481"/>
                    <a:pt x="2665" y="374"/>
                    <a:pt x="2665" y="241"/>
                  </a:cubicBezTo>
                  <a:cubicBezTo>
                    <a:pt x="2665" y="108"/>
                    <a:pt x="2079" y="1"/>
                    <a:pt x="1333"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8"/>
            <p:cNvSpPr/>
            <p:nvPr/>
          </p:nvSpPr>
          <p:spPr>
            <a:xfrm>
              <a:off x="1373766" y="5030893"/>
              <a:ext cx="69299" cy="34099"/>
            </a:xfrm>
            <a:custGeom>
              <a:avLst/>
              <a:gdLst/>
              <a:ahLst/>
              <a:cxnLst/>
              <a:rect l="l" t="t" r="r" b="b"/>
              <a:pathLst>
                <a:path w="1573" h="774" extrusionOk="0">
                  <a:moveTo>
                    <a:pt x="773" y="1"/>
                  </a:moveTo>
                  <a:cubicBezTo>
                    <a:pt x="347" y="1"/>
                    <a:pt x="1" y="187"/>
                    <a:pt x="1" y="400"/>
                  </a:cubicBezTo>
                  <a:cubicBezTo>
                    <a:pt x="1" y="587"/>
                    <a:pt x="347" y="773"/>
                    <a:pt x="773" y="773"/>
                  </a:cubicBezTo>
                  <a:cubicBezTo>
                    <a:pt x="1200" y="773"/>
                    <a:pt x="1573" y="587"/>
                    <a:pt x="1573" y="400"/>
                  </a:cubicBezTo>
                  <a:cubicBezTo>
                    <a:pt x="1573" y="18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8"/>
            <p:cNvSpPr/>
            <p:nvPr/>
          </p:nvSpPr>
          <p:spPr>
            <a:xfrm>
              <a:off x="1230543" y="5283285"/>
              <a:ext cx="89255" cy="9428"/>
            </a:xfrm>
            <a:custGeom>
              <a:avLst/>
              <a:gdLst/>
              <a:ahLst/>
              <a:cxnLst/>
              <a:rect l="l" t="t" r="r" b="b"/>
              <a:pathLst>
                <a:path w="2026" h="214" extrusionOk="0">
                  <a:moveTo>
                    <a:pt x="1013" y="0"/>
                  </a:moveTo>
                  <a:cubicBezTo>
                    <a:pt x="454" y="0"/>
                    <a:pt x="1" y="54"/>
                    <a:pt x="1" y="107"/>
                  </a:cubicBezTo>
                  <a:cubicBezTo>
                    <a:pt x="1" y="187"/>
                    <a:pt x="454" y="214"/>
                    <a:pt x="1013" y="214"/>
                  </a:cubicBezTo>
                  <a:cubicBezTo>
                    <a:pt x="1573" y="214"/>
                    <a:pt x="2026" y="187"/>
                    <a:pt x="2026" y="107"/>
                  </a:cubicBezTo>
                  <a:cubicBezTo>
                    <a:pt x="2026" y="54"/>
                    <a:pt x="1573" y="0"/>
                    <a:pt x="1013" y="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8"/>
            <p:cNvSpPr/>
            <p:nvPr/>
          </p:nvSpPr>
          <p:spPr>
            <a:xfrm>
              <a:off x="1669595" y="6069798"/>
              <a:ext cx="93969" cy="41103"/>
            </a:xfrm>
            <a:custGeom>
              <a:avLst/>
              <a:gdLst/>
              <a:ahLst/>
              <a:cxnLst/>
              <a:rect l="l" t="t" r="r" b="b"/>
              <a:pathLst>
                <a:path w="2133" h="933" extrusionOk="0">
                  <a:moveTo>
                    <a:pt x="1066" y="0"/>
                  </a:moveTo>
                  <a:cubicBezTo>
                    <a:pt x="480" y="0"/>
                    <a:pt x="0" y="213"/>
                    <a:pt x="0" y="453"/>
                  </a:cubicBezTo>
                  <a:cubicBezTo>
                    <a:pt x="0" y="720"/>
                    <a:pt x="480" y="933"/>
                    <a:pt x="1066" y="933"/>
                  </a:cubicBezTo>
                  <a:cubicBezTo>
                    <a:pt x="1652" y="933"/>
                    <a:pt x="2132" y="720"/>
                    <a:pt x="2132" y="453"/>
                  </a:cubicBezTo>
                  <a:cubicBezTo>
                    <a:pt x="2132" y="213"/>
                    <a:pt x="1652" y="0"/>
                    <a:pt x="1066" y="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8"/>
            <p:cNvSpPr/>
            <p:nvPr/>
          </p:nvSpPr>
          <p:spPr>
            <a:xfrm>
              <a:off x="5940155" y="5745774"/>
              <a:ext cx="68153" cy="20001"/>
            </a:xfrm>
            <a:custGeom>
              <a:avLst/>
              <a:gdLst/>
              <a:ahLst/>
              <a:cxnLst/>
              <a:rect l="l" t="t" r="r" b="b"/>
              <a:pathLst>
                <a:path w="1547" h="454" extrusionOk="0">
                  <a:moveTo>
                    <a:pt x="774" y="1"/>
                  </a:moveTo>
                  <a:cubicBezTo>
                    <a:pt x="347" y="1"/>
                    <a:pt x="1" y="108"/>
                    <a:pt x="1" y="214"/>
                  </a:cubicBezTo>
                  <a:cubicBezTo>
                    <a:pt x="1" y="347"/>
                    <a:pt x="347" y="454"/>
                    <a:pt x="774" y="454"/>
                  </a:cubicBezTo>
                  <a:cubicBezTo>
                    <a:pt x="1200" y="454"/>
                    <a:pt x="1546" y="347"/>
                    <a:pt x="1546" y="214"/>
                  </a:cubicBezTo>
                  <a:cubicBezTo>
                    <a:pt x="1546" y="108"/>
                    <a:pt x="1200" y="1"/>
                    <a:pt x="774"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8"/>
            <p:cNvSpPr/>
            <p:nvPr/>
          </p:nvSpPr>
          <p:spPr>
            <a:xfrm>
              <a:off x="5761732" y="5765731"/>
              <a:ext cx="126834" cy="52866"/>
            </a:xfrm>
            <a:custGeom>
              <a:avLst/>
              <a:gdLst/>
              <a:ahLst/>
              <a:cxnLst/>
              <a:rect l="l" t="t" r="r" b="b"/>
              <a:pathLst>
                <a:path w="2879" h="1200" extrusionOk="0">
                  <a:moveTo>
                    <a:pt x="1440" y="1"/>
                  </a:moveTo>
                  <a:cubicBezTo>
                    <a:pt x="640" y="1"/>
                    <a:pt x="1" y="267"/>
                    <a:pt x="1" y="614"/>
                  </a:cubicBezTo>
                  <a:cubicBezTo>
                    <a:pt x="1" y="934"/>
                    <a:pt x="640" y="1200"/>
                    <a:pt x="1440" y="1200"/>
                  </a:cubicBezTo>
                  <a:cubicBezTo>
                    <a:pt x="2239" y="1200"/>
                    <a:pt x="2879" y="934"/>
                    <a:pt x="2879" y="614"/>
                  </a:cubicBezTo>
                  <a:cubicBezTo>
                    <a:pt x="2879" y="267"/>
                    <a:pt x="2239" y="1"/>
                    <a:pt x="1440"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8"/>
            <p:cNvSpPr/>
            <p:nvPr/>
          </p:nvSpPr>
          <p:spPr>
            <a:xfrm>
              <a:off x="5915528" y="5845558"/>
              <a:ext cx="45817" cy="12952"/>
            </a:xfrm>
            <a:custGeom>
              <a:avLst/>
              <a:gdLst/>
              <a:ahLst/>
              <a:cxnLst/>
              <a:rect l="l" t="t" r="r" b="b"/>
              <a:pathLst>
                <a:path w="1040" h="294" extrusionOk="0">
                  <a:moveTo>
                    <a:pt x="507" y="1"/>
                  </a:moveTo>
                  <a:cubicBezTo>
                    <a:pt x="240" y="1"/>
                    <a:pt x="0" y="54"/>
                    <a:pt x="0" y="134"/>
                  </a:cubicBezTo>
                  <a:cubicBezTo>
                    <a:pt x="0" y="241"/>
                    <a:pt x="240" y="294"/>
                    <a:pt x="507" y="294"/>
                  </a:cubicBezTo>
                  <a:cubicBezTo>
                    <a:pt x="800" y="294"/>
                    <a:pt x="1040" y="241"/>
                    <a:pt x="1040" y="134"/>
                  </a:cubicBezTo>
                  <a:cubicBezTo>
                    <a:pt x="1040" y="54"/>
                    <a:pt x="800" y="1"/>
                    <a:pt x="507"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8"/>
            <p:cNvSpPr/>
            <p:nvPr/>
          </p:nvSpPr>
          <p:spPr>
            <a:xfrm>
              <a:off x="5538726" y="5745774"/>
              <a:ext cx="55201" cy="20001"/>
            </a:xfrm>
            <a:custGeom>
              <a:avLst/>
              <a:gdLst/>
              <a:ahLst/>
              <a:cxnLst/>
              <a:rect l="l" t="t" r="r" b="b"/>
              <a:pathLst>
                <a:path w="1253" h="454" extrusionOk="0">
                  <a:moveTo>
                    <a:pt x="613" y="1"/>
                  </a:moveTo>
                  <a:cubicBezTo>
                    <a:pt x="293" y="1"/>
                    <a:pt x="0" y="108"/>
                    <a:pt x="0" y="214"/>
                  </a:cubicBezTo>
                  <a:cubicBezTo>
                    <a:pt x="0" y="347"/>
                    <a:pt x="293" y="454"/>
                    <a:pt x="613" y="454"/>
                  </a:cubicBezTo>
                  <a:cubicBezTo>
                    <a:pt x="959" y="454"/>
                    <a:pt x="1252" y="347"/>
                    <a:pt x="1252" y="214"/>
                  </a:cubicBezTo>
                  <a:cubicBezTo>
                    <a:pt x="1252" y="108"/>
                    <a:pt x="959" y="1"/>
                    <a:pt x="613"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8"/>
            <p:cNvSpPr/>
            <p:nvPr/>
          </p:nvSpPr>
          <p:spPr>
            <a:xfrm>
              <a:off x="7145764" y="5292668"/>
              <a:ext cx="111547" cy="34099"/>
            </a:xfrm>
            <a:custGeom>
              <a:avLst/>
              <a:gdLst/>
              <a:ahLst/>
              <a:cxnLst/>
              <a:rect l="l" t="t" r="r" b="b"/>
              <a:pathLst>
                <a:path w="2532" h="774" extrusionOk="0">
                  <a:moveTo>
                    <a:pt x="1253" y="1"/>
                  </a:moveTo>
                  <a:cubicBezTo>
                    <a:pt x="560" y="1"/>
                    <a:pt x="0" y="187"/>
                    <a:pt x="0" y="400"/>
                  </a:cubicBezTo>
                  <a:cubicBezTo>
                    <a:pt x="0" y="614"/>
                    <a:pt x="560" y="773"/>
                    <a:pt x="1253" y="773"/>
                  </a:cubicBezTo>
                  <a:cubicBezTo>
                    <a:pt x="1972" y="773"/>
                    <a:pt x="2532" y="614"/>
                    <a:pt x="2532" y="400"/>
                  </a:cubicBezTo>
                  <a:cubicBezTo>
                    <a:pt x="2532" y="187"/>
                    <a:pt x="1972" y="1"/>
                    <a:pt x="1253"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8"/>
            <p:cNvSpPr/>
            <p:nvPr/>
          </p:nvSpPr>
          <p:spPr>
            <a:xfrm>
              <a:off x="7386393" y="5371306"/>
              <a:ext cx="59915" cy="10617"/>
            </a:xfrm>
            <a:custGeom>
              <a:avLst/>
              <a:gdLst/>
              <a:ahLst/>
              <a:cxnLst/>
              <a:rect l="l" t="t" r="r" b="b"/>
              <a:pathLst>
                <a:path w="1360" h="241" extrusionOk="0">
                  <a:moveTo>
                    <a:pt x="693" y="1"/>
                  </a:moveTo>
                  <a:cubicBezTo>
                    <a:pt x="294" y="1"/>
                    <a:pt x="1" y="54"/>
                    <a:pt x="1" y="108"/>
                  </a:cubicBezTo>
                  <a:cubicBezTo>
                    <a:pt x="1" y="187"/>
                    <a:pt x="294" y="241"/>
                    <a:pt x="693" y="241"/>
                  </a:cubicBezTo>
                  <a:cubicBezTo>
                    <a:pt x="1066" y="241"/>
                    <a:pt x="1360" y="187"/>
                    <a:pt x="1360" y="108"/>
                  </a:cubicBezTo>
                  <a:cubicBezTo>
                    <a:pt x="1360" y="54"/>
                    <a:pt x="1066" y="1"/>
                    <a:pt x="693"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8"/>
            <p:cNvSpPr/>
            <p:nvPr/>
          </p:nvSpPr>
          <p:spPr>
            <a:xfrm>
              <a:off x="5056235" y="4927584"/>
              <a:ext cx="68153" cy="20001"/>
            </a:xfrm>
            <a:custGeom>
              <a:avLst/>
              <a:gdLst/>
              <a:ahLst/>
              <a:cxnLst/>
              <a:rect l="l" t="t" r="r" b="b"/>
              <a:pathLst>
                <a:path w="1547" h="454" extrusionOk="0">
                  <a:moveTo>
                    <a:pt x="773" y="1"/>
                  </a:moveTo>
                  <a:cubicBezTo>
                    <a:pt x="347" y="1"/>
                    <a:pt x="1" y="107"/>
                    <a:pt x="1" y="241"/>
                  </a:cubicBezTo>
                  <a:cubicBezTo>
                    <a:pt x="1" y="374"/>
                    <a:pt x="347" y="454"/>
                    <a:pt x="773" y="454"/>
                  </a:cubicBezTo>
                  <a:cubicBezTo>
                    <a:pt x="1200" y="454"/>
                    <a:pt x="1546" y="374"/>
                    <a:pt x="1546" y="241"/>
                  </a:cubicBezTo>
                  <a:cubicBezTo>
                    <a:pt x="1546" y="10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8"/>
            <p:cNvSpPr/>
            <p:nvPr/>
          </p:nvSpPr>
          <p:spPr>
            <a:xfrm>
              <a:off x="4877813" y="4947541"/>
              <a:ext cx="126834" cy="54055"/>
            </a:xfrm>
            <a:custGeom>
              <a:avLst/>
              <a:gdLst/>
              <a:ahLst/>
              <a:cxnLst/>
              <a:rect l="l" t="t" r="r" b="b"/>
              <a:pathLst>
                <a:path w="2879" h="1227" extrusionOk="0">
                  <a:moveTo>
                    <a:pt x="1439" y="1"/>
                  </a:moveTo>
                  <a:cubicBezTo>
                    <a:pt x="640" y="1"/>
                    <a:pt x="0" y="294"/>
                    <a:pt x="0" y="614"/>
                  </a:cubicBezTo>
                  <a:cubicBezTo>
                    <a:pt x="0" y="933"/>
                    <a:pt x="640" y="1227"/>
                    <a:pt x="1439" y="1227"/>
                  </a:cubicBezTo>
                  <a:cubicBezTo>
                    <a:pt x="2239" y="1227"/>
                    <a:pt x="2878" y="933"/>
                    <a:pt x="2878" y="614"/>
                  </a:cubicBezTo>
                  <a:cubicBezTo>
                    <a:pt x="2878" y="294"/>
                    <a:pt x="2239" y="1"/>
                    <a:pt x="1439"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8"/>
            <p:cNvSpPr/>
            <p:nvPr/>
          </p:nvSpPr>
          <p:spPr>
            <a:xfrm>
              <a:off x="5031609" y="5027369"/>
              <a:ext cx="45817" cy="14142"/>
            </a:xfrm>
            <a:custGeom>
              <a:avLst/>
              <a:gdLst/>
              <a:ahLst/>
              <a:cxnLst/>
              <a:rect l="l" t="t" r="r" b="b"/>
              <a:pathLst>
                <a:path w="1040" h="321" extrusionOk="0">
                  <a:moveTo>
                    <a:pt x="506" y="1"/>
                  </a:moveTo>
                  <a:cubicBezTo>
                    <a:pt x="240" y="1"/>
                    <a:pt x="0" y="81"/>
                    <a:pt x="0" y="161"/>
                  </a:cubicBezTo>
                  <a:cubicBezTo>
                    <a:pt x="0" y="241"/>
                    <a:pt x="240" y="320"/>
                    <a:pt x="506" y="320"/>
                  </a:cubicBezTo>
                  <a:cubicBezTo>
                    <a:pt x="799" y="320"/>
                    <a:pt x="1039" y="241"/>
                    <a:pt x="1039" y="161"/>
                  </a:cubicBezTo>
                  <a:cubicBezTo>
                    <a:pt x="1039" y="81"/>
                    <a:pt x="799" y="1"/>
                    <a:pt x="506"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8"/>
            <p:cNvSpPr/>
            <p:nvPr/>
          </p:nvSpPr>
          <p:spPr>
            <a:xfrm>
              <a:off x="7784341" y="4634134"/>
              <a:ext cx="111547" cy="34099"/>
            </a:xfrm>
            <a:custGeom>
              <a:avLst/>
              <a:gdLst/>
              <a:ahLst/>
              <a:cxnLst/>
              <a:rect l="l" t="t" r="r" b="b"/>
              <a:pathLst>
                <a:path w="2532" h="774" extrusionOk="0">
                  <a:moveTo>
                    <a:pt x="1253" y="0"/>
                  </a:moveTo>
                  <a:cubicBezTo>
                    <a:pt x="560" y="0"/>
                    <a:pt x="1" y="160"/>
                    <a:pt x="1" y="373"/>
                  </a:cubicBezTo>
                  <a:cubicBezTo>
                    <a:pt x="1" y="587"/>
                    <a:pt x="560" y="773"/>
                    <a:pt x="1253" y="773"/>
                  </a:cubicBezTo>
                  <a:cubicBezTo>
                    <a:pt x="1972" y="773"/>
                    <a:pt x="2532" y="587"/>
                    <a:pt x="2532" y="373"/>
                  </a:cubicBezTo>
                  <a:cubicBezTo>
                    <a:pt x="2532" y="160"/>
                    <a:pt x="1972" y="0"/>
                    <a:pt x="1253" y="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8"/>
            <p:cNvSpPr/>
            <p:nvPr/>
          </p:nvSpPr>
          <p:spPr>
            <a:xfrm>
              <a:off x="8024970" y="4712772"/>
              <a:ext cx="59915" cy="9428"/>
            </a:xfrm>
            <a:custGeom>
              <a:avLst/>
              <a:gdLst/>
              <a:ahLst/>
              <a:cxnLst/>
              <a:rect l="l" t="t" r="r" b="b"/>
              <a:pathLst>
                <a:path w="1360" h="214" extrusionOk="0">
                  <a:moveTo>
                    <a:pt x="667" y="1"/>
                  </a:moveTo>
                  <a:cubicBezTo>
                    <a:pt x="294" y="1"/>
                    <a:pt x="1" y="54"/>
                    <a:pt x="1" y="107"/>
                  </a:cubicBezTo>
                  <a:cubicBezTo>
                    <a:pt x="1" y="161"/>
                    <a:pt x="294" y="214"/>
                    <a:pt x="667" y="214"/>
                  </a:cubicBezTo>
                  <a:cubicBezTo>
                    <a:pt x="1067" y="214"/>
                    <a:pt x="1360" y="161"/>
                    <a:pt x="1360" y="107"/>
                  </a:cubicBezTo>
                  <a:cubicBezTo>
                    <a:pt x="1360" y="54"/>
                    <a:pt x="1067" y="1"/>
                    <a:pt x="667"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8"/>
            <p:cNvSpPr/>
            <p:nvPr/>
          </p:nvSpPr>
          <p:spPr>
            <a:xfrm>
              <a:off x="120049" y="5062613"/>
              <a:ext cx="8514246" cy="413236"/>
            </a:xfrm>
            <a:custGeom>
              <a:avLst/>
              <a:gdLst/>
              <a:ahLst/>
              <a:cxnLst/>
              <a:rect l="l" t="t" r="r" b="b"/>
              <a:pathLst>
                <a:path w="193264" h="9380" extrusionOk="0">
                  <a:moveTo>
                    <a:pt x="96645" y="0"/>
                  </a:moveTo>
                  <a:cubicBezTo>
                    <a:pt x="43274" y="0"/>
                    <a:pt x="1" y="2078"/>
                    <a:pt x="1" y="4690"/>
                  </a:cubicBezTo>
                  <a:cubicBezTo>
                    <a:pt x="1" y="7274"/>
                    <a:pt x="43274" y="9379"/>
                    <a:pt x="96645" y="9379"/>
                  </a:cubicBezTo>
                  <a:cubicBezTo>
                    <a:pt x="150017" y="9379"/>
                    <a:pt x="193263" y="7274"/>
                    <a:pt x="193263" y="4690"/>
                  </a:cubicBezTo>
                  <a:cubicBezTo>
                    <a:pt x="193263" y="2078"/>
                    <a:pt x="150017" y="0"/>
                    <a:pt x="96645" y="0"/>
                  </a:cubicBezTo>
                  <a:close/>
                </a:path>
              </a:pathLst>
            </a:custGeom>
            <a:solidFill>
              <a:srgbClr val="3B3B3B">
                <a:alpha val="5686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8"/>
            <p:cNvSpPr/>
            <p:nvPr/>
          </p:nvSpPr>
          <p:spPr>
            <a:xfrm>
              <a:off x="824400" y="4387602"/>
              <a:ext cx="7336788" cy="44"/>
            </a:xfrm>
            <a:custGeom>
              <a:avLst/>
              <a:gdLst/>
              <a:ahLst/>
              <a:cxnLst/>
              <a:rect l="l" t="t" r="r" b="b"/>
              <a:pathLst>
                <a:path w="166537" h="1" extrusionOk="0">
                  <a:moveTo>
                    <a:pt x="0" y="1"/>
                  </a:moveTo>
                  <a:lnTo>
                    <a:pt x="166537" y="1"/>
                  </a:lnTo>
                </a:path>
              </a:pathLst>
            </a:custGeom>
            <a:solidFill>
              <a:srgbClr val="D2D7D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8"/>
            <p:cNvSpPr/>
            <p:nvPr/>
          </p:nvSpPr>
          <p:spPr>
            <a:xfrm>
              <a:off x="824400" y="3173843"/>
              <a:ext cx="7336788" cy="1580077"/>
            </a:xfrm>
            <a:custGeom>
              <a:avLst/>
              <a:gdLst/>
              <a:ahLst/>
              <a:cxnLst/>
              <a:rect l="l" t="t" r="r" b="b"/>
              <a:pathLst>
                <a:path w="166537" h="35866" extrusionOk="0">
                  <a:moveTo>
                    <a:pt x="0" y="0"/>
                  </a:moveTo>
                  <a:lnTo>
                    <a:pt x="0" y="35865"/>
                  </a:lnTo>
                  <a:lnTo>
                    <a:pt x="166537" y="35865"/>
                  </a:lnTo>
                  <a:lnTo>
                    <a:pt x="166537" y="0"/>
                  </a:lnTo>
                  <a:close/>
                </a:path>
              </a:pathLst>
            </a:custGeom>
            <a:solidFill>
              <a:srgbClr val="2B2F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8"/>
            <p:cNvSpPr/>
            <p:nvPr/>
          </p:nvSpPr>
          <p:spPr>
            <a:xfrm>
              <a:off x="-638633" y="3683295"/>
              <a:ext cx="1632943" cy="1632899"/>
            </a:xfrm>
            <a:custGeom>
              <a:avLst/>
              <a:gdLst/>
              <a:ahLst/>
              <a:cxnLst/>
              <a:rect l="l" t="t" r="r" b="b"/>
              <a:pathLst>
                <a:path w="37066" h="37065" extrusionOk="0">
                  <a:moveTo>
                    <a:pt x="18546" y="0"/>
                  </a:moveTo>
                  <a:cubicBezTo>
                    <a:pt x="8314" y="0"/>
                    <a:pt x="1" y="8287"/>
                    <a:pt x="1" y="18519"/>
                  </a:cubicBezTo>
                  <a:cubicBezTo>
                    <a:pt x="1" y="28751"/>
                    <a:pt x="8314" y="37065"/>
                    <a:pt x="18546" y="37065"/>
                  </a:cubicBezTo>
                  <a:cubicBezTo>
                    <a:pt x="28778" y="37065"/>
                    <a:pt x="37065" y="28751"/>
                    <a:pt x="37065" y="18519"/>
                  </a:cubicBezTo>
                  <a:cubicBezTo>
                    <a:pt x="37065" y="8287"/>
                    <a:pt x="28778" y="0"/>
                    <a:pt x="1854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8"/>
            <p:cNvSpPr/>
            <p:nvPr/>
          </p:nvSpPr>
          <p:spPr>
            <a:xfrm>
              <a:off x="-306414" y="4015514"/>
              <a:ext cx="968505" cy="967316"/>
            </a:xfrm>
            <a:custGeom>
              <a:avLst/>
              <a:gdLst/>
              <a:ahLst/>
              <a:cxnLst/>
              <a:rect l="l" t="t" r="r" b="b"/>
              <a:pathLst>
                <a:path w="21984" h="21957" extrusionOk="0">
                  <a:moveTo>
                    <a:pt x="11005" y="0"/>
                  </a:moveTo>
                  <a:cubicBezTo>
                    <a:pt x="4930" y="0"/>
                    <a:pt x="1" y="4903"/>
                    <a:pt x="1" y="10978"/>
                  </a:cubicBezTo>
                  <a:cubicBezTo>
                    <a:pt x="1" y="17053"/>
                    <a:pt x="4930" y="21956"/>
                    <a:pt x="11005" y="21956"/>
                  </a:cubicBezTo>
                  <a:cubicBezTo>
                    <a:pt x="17081" y="21956"/>
                    <a:pt x="21983" y="17053"/>
                    <a:pt x="21983" y="10978"/>
                  </a:cubicBezTo>
                  <a:cubicBezTo>
                    <a:pt x="21983" y="4903"/>
                    <a:pt x="17081" y="0"/>
                    <a:pt x="1100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8"/>
            <p:cNvSpPr/>
            <p:nvPr/>
          </p:nvSpPr>
          <p:spPr>
            <a:xfrm>
              <a:off x="-129137" y="4191558"/>
              <a:ext cx="615140" cy="615184"/>
            </a:xfrm>
            <a:custGeom>
              <a:avLst/>
              <a:gdLst/>
              <a:ahLst/>
              <a:cxnLst/>
              <a:rect l="l" t="t" r="r" b="b"/>
              <a:pathLst>
                <a:path w="13963" h="13964" extrusionOk="0">
                  <a:moveTo>
                    <a:pt x="6981" y="1"/>
                  </a:moveTo>
                  <a:cubicBezTo>
                    <a:pt x="3118" y="1"/>
                    <a:pt x="0" y="3118"/>
                    <a:pt x="0" y="6982"/>
                  </a:cubicBezTo>
                  <a:cubicBezTo>
                    <a:pt x="0" y="10846"/>
                    <a:pt x="3118" y="13963"/>
                    <a:pt x="6981" y="13963"/>
                  </a:cubicBezTo>
                  <a:cubicBezTo>
                    <a:pt x="10845" y="13963"/>
                    <a:pt x="13963" y="10846"/>
                    <a:pt x="13963" y="6982"/>
                  </a:cubicBezTo>
                  <a:cubicBezTo>
                    <a:pt x="13963" y="3118"/>
                    <a:pt x="10845" y="1"/>
                    <a:pt x="6981" y="1"/>
                  </a:cubicBezTo>
                  <a:close/>
                </a:path>
              </a:pathLst>
            </a:custGeom>
            <a:solidFill>
              <a:srgbClr val="3B3B3B">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8"/>
            <p:cNvSpPr/>
            <p:nvPr/>
          </p:nvSpPr>
          <p:spPr>
            <a:xfrm>
              <a:off x="8057992" y="3646906"/>
              <a:ext cx="1669332" cy="1669288"/>
            </a:xfrm>
            <a:custGeom>
              <a:avLst/>
              <a:gdLst/>
              <a:ahLst/>
              <a:cxnLst/>
              <a:rect l="l" t="t" r="r" b="b"/>
              <a:pathLst>
                <a:path w="37892" h="37891" extrusionOk="0">
                  <a:moveTo>
                    <a:pt x="18946" y="0"/>
                  </a:moveTo>
                  <a:cubicBezTo>
                    <a:pt x="8474" y="0"/>
                    <a:pt x="1" y="8474"/>
                    <a:pt x="1" y="18945"/>
                  </a:cubicBezTo>
                  <a:cubicBezTo>
                    <a:pt x="1" y="29391"/>
                    <a:pt x="8474" y="37891"/>
                    <a:pt x="18946" y="37891"/>
                  </a:cubicBezTo>
                  <a:cubicBezTo>
                    <a:pt x="29418" y="37891"/>
                    <a:pt x="37891" y="29391"/>
                    <a:pt x="37891" y="18945"/>
                  </a:cubicBezTo>
                  <a:cubicBezTo>
                    <a:pt x="37891" y="8474"/>
                    <a:pt x="29418" y="0"/>
                    <a:pt x="1894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8"/>
            <p:cNvSpPr/>
            <p:nvPr/>
          </p:nvSpPr>
          <p:spPr>
            <a:xfrm>
              <a:off x="8397259" y="3986129"/>
              <a:ext cx="990797" cy="989652"/>
            </a:xfrm>
            <a:custGeom>
              <a:avLst/>
              <a:gdLst/>
              <a:ahLst/>
              <a:cxnLst/>
              <a:rect l="l" t="t" r="r" b="b"/>
              <a:pathLst>
                <a:path w="22490" h="22464" extrusionOk="0">
                  <a:moveTo>
                    <a:pt x="11245" y="1"/>
                  </a:moveTo>
                  <a:cubicBezTo>
                    <a:pt x="5037" y="1"/>
                    <a:pt x="1" y="5037"/>
                    <a:pt x="1" y="11245"/>
                  </a:cubicBezTo>
                  <a:cubicBezTo>
                    <a:pt x="1" y="17427"/>
                    <a:pt x="5037" y="22463"/>
                    <a:pt x="11245" y="22463"/>
                  </a:cubicBezTo>
                  <a:cubicBezTo>
                    <a:pt x="17454" y="22463"/>
                    <a:pt x="22490" y="17427"/>
                    <a:pt x="22490" y="11245"/>
                  </a:cubicBezTo>
                  <a:cubicBezTo>
                    <a:pt x="22490" y="5037"/>
                    <a:pt x="17454" y="1"/>
                    <a:pt x="1124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8"/>
            <p:cNvSpPr/>
            <p:nvPr/>
          </p:nvSpPr>
          <p:spPr>
            <a:xfrm>
              <a:off x="8578061" y="4165741"/>
              <a:ext cx="629238" cy="630427"/>
            </a:xfrm>
            <a:custGeom>
              <a:avLst/>
              <a:gdLst/>
              <a:ahLst/>
              <a:cxnLst/>
              <a:rect l="l" t="t" r="r" b="b"/>
              <a:pathLst>
                <a:path w="14283" h="14310" extrusionOk="0">
                  <a:moveTo>
                    <a:pt x="7141" y="1"/>
                  </a:moveTo>
                  <a:cubicBezTo>
                    <a:pt x="3198" y="1"/>
                    <a:pt x="0" y="3198"/>
                    <a:pt x="0" y="7168"/>
                  </a:cubicBezTo>
                  <a:cubicBezTo>
                    <a:pt x="0" y="11112"/>
                    <a:pt x="3198" y="14309"/>
                    <a:pt x="7141" y="14309"/>
                  </a:cubicBezTo>
                  <a:cubicBezTo>
                    <a:pt x="11085" y="14309"/>
                    <a:pt x="14282" y="11112"/>
                    <a:pt x="14282" y="7168"/>
                  </a:cubicBezTo>
                  <a:cubicBezTo>
                    <a:pt x="14282" y="3198"/>
                    <a:pt x="11085" y="1"/>
                    <a:pt x="7141" y="1"/>
                  </a:cubicBezTo>
                  <a:close/>
                </a:path>
              </a:pathLst>
            </a:custGeom>
            <a:solidFill>
              <a:srgbClr val="3B3B3B">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8"/>
            <p:cNvSpPr/>
            <p:nvPr/>
          </p:nvSpPr>
          <p:spPr>
            <a:xfrm>
              <a:off x="200" y="-1041600"/>
              <a:ext cx="9143947" cy="5928173"/>
            </a:xfrm>
            <a:custGeom>
              <a:avLst/>
              <a:gdLst/>
              <a:ahLst/>
              <a:cxnLst/>
              <a:rect l="l" t="t" r="r" b="b"/>
              <a:pathLst>
                <a:path w="166564" h="134563" extrusionOk="0">
                  <a:moveTo>
                    <a:pt x="166537" y="1"/>
                  </a:moveTo>
                  <a:lnTo>
                    <a:pt x="0" y="1"/>
                  </a:lnTo>
                  <a:lnTo>
                    <a:pt x="0" y="106931"/>
                  </a:lnTo>
                  <a:cubicBezTo>
                    <a:pt x="5836" y="106744"/>
                    <a:pt x="9699" y="108529"/>
                    <a:pt x="13004" y="112446"/>
                  </a:cubicBezTo>
                  <a:cubicBezTo>
                    <a:pt x="16494" y="116576"/>
                    <a:pt x="17986" y="123451"/>
                    <a:pt x="17826" y="128887"/>
                  </a:cubicBezTo>
                  <a:cubicBezTo>
                    <a:pt x="17720" y="132750"/>
                    <a:pt x="18652" y="134242"/>
                    <a:pt x="20837" y="134429"/>
                  </a:cubicBezTo>
                  <a:cubicBezTo>
                    <a:pt x="22090" y="134536"/>
                    <a:pt x="64403" y="134562"/>
                    <a:pt x="75035" y="134562"/>
                  </a:cubicBezTo>
                  <a:lnTo>
                    <a:pt x="135601" y="134562"/>
                  </a:lnTo>
                  <a:cubicBezTo>
                    <a:pt x="138479" y="134562"/>
                    <a:pt x="144234" y="134562"/>
                    <a:pt x="145753" y="134429"/>
                  </a:cubicBezTo>
                  <a:cubicBezTo>
                    <a:pt x="147911" y="134242"/>
                    <a:pt x="148844" y="132777"/>
                    <a:pt x="148737" y="128887"/>
                  </a:cubicBezTo>
                  <a:cubicBezTo>
                    <a:pt x="148578" y="123451"/>
                    <a:pt x="150070" y="116576"/>
                    <a:pt x="153560" y="112446"/>
                  </a:cubicBezTo>
                  <a:cubicBezTo>
                    <a:pt x="156891" y="108529"/>
                    <a:pt x="160728" y="106771"/>
                    <a:pt x="166564" y="10693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8"/>
            <p:cNvSpPr/>
            <p:nvPr/>
          </p:nvSpPr>
          <p:spPr>
            <a:xfrm>
              <a:off x="3679296" y="986865"/>
              <a:ext cx="132694" cy="93969"/>
            </a:xfrm>
            <a:custGeom>
              <a:avLst/>
              <a:gdLst/>
              <a:ahLst/>
              <a:cxnLst/>
              <a:rect l="l" t="t" r="r" b="b"/>
              <a:pathLst>
                <a:path w="3012" h="2133" extrusionOk="0">
                  <a:moveTo>
                    <a:pt x="3011" y="1"/>
                  </a:moveTo>
                  <a:lnTo>
                    <a:pt x="3011" y="1"/>
                  </a:lnTo>
                  <a:cubicBezTo>
                    <a:pt x="2825" y="54"/>
                    <a:pt x="2638" y="107"/>
                    <a:pt x="2451" y="187"/>
                  </a:cubicBezTo>
                  <a:lnTo>
                    <a:pt x="2185" y="294"/>
                  </a:lnTo>
                  <a:cubicBezTo>
                    <a:pt x="2105" y="347"/>
                    <a:pt x="1999" y="401"/>
                    <a:pt x="1919" y="454"/>
                  </a:cubicBezTo>
                  <a:cubicBezTo>
                    <a:pt x="1732" y="560"/>
                    <a:pt x="1519" y="694"/>
                    <a:pt x="1332" y="827"/>
                  </a:cubicBezTo>
                  <a:cubicBezTo>
                    <a:pt x="986" y="1067"/>
                    <a:pt x="666" y="1360"/>
                    <a:pt x="400" y="1680"/>
                  </a:cubicBezTo>
                  <a:cubicBezTo>
                    <a:pt x="240" y="1839"/>
                    <a:pt x="133" y="1973"/>
                    <a:pt x="0" y="2133"/>
                  </a:cubicBezTo>
                  <a:cubicBezTo>
                    <a:pt x="187" y="2026"/>
                    <a:pt x="346" y="1919"/>
                    <a:pt x="506" y="1813"/>
                  </a:cubicBezTo>
                  <a:lnTo>
                    <a:pt x="986" y="1466"/>
                  </a:lnTo>
                  <a:cubicBezTo>
                    <a:pt x="1172" y="1333"/>
                    <a:pt x="1332" y="1200"/>
                    <a:pt x="1519" y="1067"/>
                  </a:cubicBezTo>
                  <a:cubicBezTo>
                    <a:pt x="1705" y="933"/>
                    <a:pt x="1892" y="800"/>
                    <a:pt x="2078" y="667"/>
                  </a:cubicBezTo>
                  <a:cubicBezTo>
                    <a:pt x="2158" y="614"/>
                    <a:pt x="2238" y="534"/>
                    <a:pt x="2318" y="481"/>
                  </a:cubicBezTo>
                  <a:cubicBezTo>
                    <a:pt x="2398" y="454"/>
                    <a:pt x="2478" y="401"/>
                    <a:pt x="2558" y="347"/>
                  </a:cubicBezTo>
                  <a:cubicBezTo>
                    <a:pt x="2718" y="241"/>
                    <a:pt x="2878" y="134"/>
                    <a:pt x="3011" y="1"/>
                  </a:cubicBezTo>
                  <a:close/>
                </a:path>
              </a:pathLst>
            </a:custGeom>
            <a:solidFill>
              <a:srgbClr val="8F5B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8"/>
            <p:cNvSpPr/>
            <p:nvPr/>
          </p:nvSpPr>
          <p:spPr>
            <a:xfrm>
              <a:off x="3769653" y="1009201"/>
              <a:ext cx="93969" cy="170229"/>
            </a:xfrm>
            <a:custGeom>
              <a:avLst/>
              <a:gdLst/>
              <a:ahLst/>
              <a:cxnLst/>
              <a:rect l="l" t="t" r="r" b="b"/>
              <a:pathLst>
                <a:path w="2133" h="3864" extrusionOk="0">
                  <a:moveTo>
                    <a:pt x="2132" y="0"/>
                  </a:moveTo>
                  <a:lnTo>
                    <a:pt x="2132" y="0"/>
                  </a:lnTo>
                  <a:cubicBezTo>
                    <a:pt x="2053" y="80"/>
                    <a:pt x="1999" y="187"/>
                    <a:pt x="1946" y="267"/>
                  </a:cubicBezTo>
                  <a:cubicBezTo>
                    <a:pt x="1893" y="347"/>
                    <a:pt x="1813" y="453"/>
                    <a:pt x="1786" y="533"/>
                  </a:cubicBezTo>
                  <a:cubicBezTo>
                    <a:pt x="1733" y="640"/>
                    <a:pt x="1706" y="746"/>
                    <a:pt x="1653" y="826"/>
                  </a:cubicBezTo>
                  <a:cubicBezTo>
                    <a:pt x="1626" y="879"/>
                    <a:pt x="1626" y="933"/>
                    <a:pt x="1626" y="1013"/>
                  </a:cubicBezTo>
                  <a:lnTo>
                    <a:pt x="1612" y="1056"/>
                  </a:lnTo>
                  <a:lnTo>
                    <a:pt x="1612" y="1056"/>
                  </a:lnTo>
                  <a:lnTo>
                    <a:pt x="1466" y="1093"/>
                  </a:lnTo>
                  <a:lnTo>
                    <a:pt x="1253" y="1119"/>
                  </a:lnTo>
                  <a:cubicBezTo>
                    <a:pt x="1147" y="1146"/>
                    <a:pt x="1067" y="1173"/>
                    <a:pt x="987" y="1199"/>
                  </a:cubicBezTo>
                  <a:cubicBezTo>
                    <a:pt x="907" y="1226"/>
                    <a:pt x="853" y="1253"/>
                    <a:pt x="774" y="1279"/>
                  </a:cubicBezTo>
                  <a:lnTo>
                    <a:pt x="720" y="1279"/>
                  </a:lnTo>
                  <a:lnTo>
                    <a:pt x="667" y="1332"/>
                  </a:lnTo>
                  <a:lnTo>
                    <a:pt x="587" y="1412"/>
                  </a:lnTo>
                  <a:cubicBezTo>
                    <a:pt x="534" y="1466"/>
                    <a:pt x="480" y="1546"/>
                    <a:pt x="427" y="1599"/>
                  </a:cubicBezTo>
                  <a:lnTo>
                    <a:pt x="294" y="1812"/>
                  </a:lnTo>
                  <a:lnTo>
                    <a:pt x="214" y="2025"/>
                  </a:lnTo>
                  <a:cubicBezTo>
                    <a:pt x="134" y="2185"/>
                    <a:pt x="81" y="2318"/>
                    <a:pt x="54" y="2478"/>
                  </a:cubicBezTo>
                  <a:cubicBezTo>
                    <a:pt x="54" y="2558"/>
                    <a:pt x="27" y="2638"/>
                    <a:pt x="27" y="2718"/>
                  </a:cubicBezTo>
                  <a:cubicBezTo>
                    <a:pt x="1" y="2798"/>
                    <a:pt x="1" y="2878"/>
                    <a:pt x="1" y="2958"/>
                  </a:cubicBezTo>
                  <a:lnTo>
                    <a:pt x="1" y="3171"/>
                  </a:lnTo>
                  <a:cubicBezTo>
                    <a:pt x="1" y="3251"/>
                    <a:pt x="1" y="3331"/>
                    <a:pt x="1" y="3411"/>
                  </a:cubicBezTo>
                  <a:cubicBezTo>
                    <a:pt x="1" y="3571"/>
                    <a:pt x="27" y="3704"/>
                    <a:pt x="81" y="3864"/>
                  </a:cubicBezTo>
                  <a:lnTo>
                    <a:pt x="81" y="3624"/>
                  </a:lnTo>
                  <a:cubicBezTo>
                    <a:pt x="81" y="3544"/>
                    <a:pt x="81" y="3464"/>
                    <a:pt x="107" y="3411"/>
                  </a:cubicBezTo>
                  <a:cubicBezTo>
                    <a:pt x="134" y="3278"/>
                    <a:pt x="161" y="3144"/>
                    <a:pt x="214" y="3011"/>
                  </a:cubicBezTo>
                  <a:cubicBezTo>
                    <a:pt x="241" y="2878"/>
                    <a:pt x="294" y="2718"/>
                    <a:pt x="321" y="2585"/>
                  </a:cubicBezTo>
                  <a:cubicBezTo>
                    <a:pt x="374" y="2452"/>
                    <a:pt x="427" y="2318"/>
                    <a:pt x="507" y="2185"/>
                  </a:cubicBezTo>
                  <a:lnTo>
                    <a:pt x="587" y="1999"/>
                  </a:lnTo>
                  <a:lnTo>
                    <a:pt x="694" y="1839"/>
                  </a:lnTo>
                  <a:lnTo>
                    <a:pt x="774" y="1759"/>
                  </a:lnTo>
                  <a:lnTo>
                    <a:pt x="827" y="1679"/>
                  </a:lnTo>
                  <a:lnTo>
                    <a:pt x="907" y="1599"/>
                  </a:lnTo>
                  <a:lnTo>
                    <a:pt x="933" y="1572"/>
                  </a:lnTo>
                  <a:cubicBezTo>
                    <a:pt x="987" y="1546"/>
                    <a:pt x="1067" y="1492"/>
                    <a:pt x="1147" y="1466"/>
                  </a:cubicBezTo>
                  <a:cubicBezTo>
                    <a:pt x="1200" y="1466"/>
                    <a:pt x="1253" y="1439"/>
                    <a:pt x="1306" y="1439"/>
                  </a:cubicBezTo>
                  <a:cubicBezTo>
                    <a:pt x="1466" y="1386"/>
                    <a:pt x="1626" y="1359"/>
                    <a:pt x="1759" y="1306"/>
                  </a:cubicBezTo>
                  <a:lnTo>
                    <a:pt x="1839" y="1279"/>
                  </a:lnTo>
                  <a:lnTo>
                    <a:pt x="1839" y="1173"/>
                  </a:lnTo>
                  <a:cubicBezTo>
                    <a:pt x="1866" y="1093"/>
                    <a:pt x="1839" y="986"/>
                    <a:pt x="1866" y="879"/>
                  </a:cubicBezTo>
                  <a:cubicBezTo>
                    <a:pt x="1893" y="800"/>
                    <a:pt x="1919" y="693"/>
                    <a:pt x="1946" y="586"/>
                  </a:cubicBezTo>
                  <a:cubicBezTo>
                    <a:pt x="1999" y="400"/>
                    <a:pt x="2053" y="213"/>
                    <a:pt x="2132" y="0"/>
                  </a:cubicBezTo>
                  <a:close/>
                </a:path>
              </a:pathLst>
            </a:custGeom>
            <a:solidFill>
              <a:srgbClr val="8F5B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8"/>
            <p:cNvSpPr/>
            <p:nvPr/>
          </p:nvSpPr>
          <p:spPr>
            <a:xfrm>
              <a:off x="824400" y="-476951"/>
              <a:ext cx="7336788" cy="72823"/>
            </a:xfrm>
            <a:custGeom>
              <a:avLst/>
              <a:gdLst/>
              <a:ahLst/>
              <a:cxnLst/>
              <a:rect l="l" t="t" r="r" b="b"/>
              <a:pathLst>
                <a:path w="166537" h="1653" extrusionOk="0">
                  <a:moveTo>
                    <a:pt x="0" y="1"/>
                  </a:moveTo>
                  <a:lnTo>
                    <a:pt x="0" y="1653"/>
                  </a:lnTo>
                  <a:lnTo>
                    <a:pt x="166537" y="1653"/>
                  </a:lnTo>
                  <a:lnTo>
                    <a:pt x="16653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8"/>
            <p:cNvSpPr/>
            <p:nvPr/>
          </p:nvSpPr>
          <p:spPr>
            <a:xfrm>
              <a:off x="824400" y="-695287"/>
              <a:ext cx="7336788" cy="82207"/>
            </a:xfrm>
            <a:custGeom>
              <a:avLst/>
              <a:gdLst/>
              <a:ahLst/>
              <a:cxnLst/>
              <a:rect l="l" t="t" r="r" b="b"/>
              <a:pathLst>
                <a:path w="166537" h="1866" extrusionOk="0">
                  <a:moveTo>
                    <a:pt x="0" y="0"/>
                  </a:moveTo>
                  <a:lnTo>
                    <a:pt x="0" y="1866"/>
                  </a:lnTo>
                  <a:lnTo>
                    <a:pt x="166537" y="1866"/>
                  </a:lnTo>
                  <a:lnTo>
                    <a:pt x="166537" y="80"/>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8"/>
            <p:cNvSpPr/>
            <p:nvPr/>
          </p:nvSpPr>
          <p:spPr>
            <a:xfrm>
              <a:off x="303175" y="3519550"/>
              <a:ext cx="8514347" cy="1024235"/>
            </a:xfrm>
            <a:custGeom>
              <a:avLst/>
              <a:gdLst/>
              <a:ahLst/>
              <a:cxnLst/>
              <a:rect l="l" t="t" r="r" b="b"/>
              <a:pathLst>
                <a:path w="170988" h="23249" extrusionOk="0">
                  <a:moveTo>
                    <a:pt x="3628" y="0"/>
                  </a:moveTo>
                  <a:cubicBezTo>
                    <a:pt x="3225" y="0"/>
                    <a:pt x="2825" y="14"/>
                    <a:pt x="2426" y="40"/>
                  </a:cubicBezTo>
                  <a:cubicBezTo>
                    <a:pt x="1600" y="67"/>
                    <a:pt x="800" y="173"/>
                    <a:pt x="1" y="307"/>
                  </a:cubicBezTo>
                  <a:cubicBezTo>
                    <a:pt x="663" y="218"/>
                    <a:pt x="1344" y="167"/>
                    <a:pt x="2012" y="167"/>
                  </a:cubicBezTo>
                  <a:cubicBezTo>
                    <a:pt x="2150" y="167"/>
                    <a:pt x="2288" y="169"/>
                    <a:pt x="2426" y="173"/>
                  </a:cubicBezTo>
                  <a:cubicBezTo>
                    <a:pt x="2572" y="168"/>
                    <a:pt x="2719" y="166"/>
                    <a:pt x="2866" y="166"/>
                  </a:cubicBezTo>
                  <a:cubicBezTo>
                    <a:pt x="3518" y="166"/>
                    <a:pt x="4171" y="210"/>
                    <a:pt x="4824" y="253"/>
                  </a:cubicBezTo>
                  <a:cubicBezTo>
                    <a:pt x="5623" y="307"/>
                    <a:pt x="6422" y="413"/>
                    <a:pt x="7222" y="546"/>
                  </a:cubicBezTo>
                  <a:cubicBezTo>
                    <a:pt x="7622" y="600"/>
                    <a:pt x="7995" y="680"/>
                    <a:pt x="8394" y="760"/>
                  </a:cubicBezTo>
                  <a:lnTo>
                    <a:pt x="9567" y="1053"/>
                  </a:lnTo>
                  <a:cubicBezTo>
                    <a:pt x="9940" y="1159"/>
                    <a:pt x="10339" y="1239"/>
                    <a:pt x="10712" y="1372"/>
                  </a:cubicBezTo>
                  <a:cubicBezTo>
                    <a:pt x="11085" y="1532"/>
                    <a:pt x="11459" y="1639"/>
                    <a:pt x="11832" y="1799"/>
                  </a:cubicBezTo>
                  <a:lnTo>
                    <a:pt x="12924" y="2252"/>
                  </a:lnTo>
                  <a:lnTo>
                    <a:pt x="13990" y="2785"/>
                  </a:lnTo>
                  <a:lnTo>
                    <a:pt x="15056" y="3371"/>
                  </a:lnTo>
                  <a:cubicBezTo>
                    <a:pt x="15375" y="3611"/>
                    <a:pt x="15722" y="3824"/>
                    <a:pt x="16042" y="4037"/>
                  </a:cubicBezTo>
                  <a:cubicBezTo>
                    <a:pt x="16388" y="4250"/>
                    <a:pt x="16654" y="4517"/>
                    <a:pt x="17001" y="4756"/>
                  </a:cubicBezTo>
                  <a:cubicBezTo>
                    <a:pt x="17294" y="4996"/>
                    <a:pt x="17614" y="5263"/>
                    <a:pt x="17880" y="5556"/>
                  </a:cubicBezTo>
                  <a:lnTo>
                    <a:pt x="18333" y="5956"/>
                  </a:lnTo>
                  <a:cubicBezTo>
                    <a:pt x="18466" y="6089"/>
                    <a:pt x="18600" y="6222"/>
                    <a:pt x="18733" y="6382"/>
                  </a:cubicBezTo>
                  <a:lnTo>
                    <a:pt x="19159" y="6808"/>
                  </a:lnTo>
                  <a:cubicBezTo>
                    <a:pt x="19292" y="6941"/>
                    <a:pt x="19426" y="7101"/>
                    <a:pt x="19532" y="7261"/>
                  </a:cubicBezTo>
                  <a:lnTo>
                    <a:pt x="20278" y="8167"/>
                  </a:lnTo>
                  <a:lnTo>
                    <a:pt x="20944" y="9153"/>
                  </a:lnTo>
                  <a:cubicBezTo>
                    <a:pt x="21184" y="9473"/>
                    <a:pt x="21397" y="9793"/>
                    <a:pt x="21584" y="10139"/>
                  </a:cubicBezTo>
                  <a:lnTo>
                    <a:pt x="21904" y="10645"/>
                  </a:lnTo>
                  <a:cubicBezTo>
                    <a:pt x="22010" y="10805"/>
                    <a:pt x="22090" y="10992"/>
                    <a:pt x="22170" y="11178"/>
                  </a:cubicBezTo>
                  <a:lnTo>
                    <a:pt x="22703" y="12244"/>
                  </a:lnTo>
                  <a:cubicBezTo>
                    <a:pt x="22890" y="12590"/>
                    <a:pt x="23049" y="12963"/>
                    <a:pt x="23183" y="13310"/>
                  </a:cubicBezTo>
                  <a:cubicBezTo>
                    <a:pt x="23316" y="13683"/>
                    <a:pt x="23502" y="14056"/>
                    <a:pt x="23609" y="14429"/>
                  </a:cubicBezTo>
                  <a:lnTo>
                    <a:pt x="23982" y="15548"/>
                  </a:lnTo>
                  <a:cubicBezTo>
                    <a:pt x="24062" y="15735"/>
                    <a:pt x="24115" y="15921"/>
                    <a:pt x="24169" y="16108"/>
                  </a:cubicBezTo>
                  <a:lnTo>
                    <a:pt x="24328" y="16694"/>
                  </a:lnTo>
                  <a:lnTo>
                    <a:pt x="24622" y="17840"/>
                  </a:lnTo>
                  <a:cubicBezTo>
                    <a:pt x="24808" y="18612"/>
                    <a:pt x="24941" y="19385"/>
                    <a:pt x="25101" y="20158"/>
                  </a:cubicBezTo>
                  <a:lnTo>
                    <a:pt x="25421" y="22529"/>
                  </a:lnTo>
                  <a:cubicBezTo>
                    <a:pt x="25474" y="22822"/>
                    <a:pt x="25714" y="23035"/>
                    <a:pt x="25980" y="23035"/>
                  </a:cubicBezTo>
                  <a:lnTo>
                    <a:pt x="41035" y="23089"/>
                  </a:lnTo>
                  <a:lnTo>
                    <a:pt x="56064" y="23169"/>
                  </a:lnTo>
                  <a:cubicBezTo>
                    <a:pt x="61073" y="23195"/>
                    <a:pt x="66082" y="23222"/>
                    <a:pt x="71065" y="23222"/>
                  </a:cubicBezTo>
                  <a:lnTo>
                    <a:pt x="86094" y="23249"/>
                  </a:lnTo>
                  <a:lnTo>
                    <a:pt x="101122" y="23222"/>
                  </a:lnTo>
                  <a:lnTo>
                    <a:pt x="108636" y="23222"/>
                  </a:lnTo>
                  <a:lnTo>
                    <a:pt x="116150" y="23169"/>
                  </a:lnTo>
                  <a:lnTo>
                    <a:pt x="131152" y="23089"/>
                  </a:lnTo>
                  <a:lnTo>
                    <a:pt x="146180" y="22956"/>
                  </a:lnTo>
                  <a:cubicBezTo>
                    <a:pt x="146473" y="22956"/>
                    <a:pt x="146686" y="22742"/>
                    <a:pt x="146713" y="22449"/>
                  </a:cubicBezTo>
                  <a:cubicBezTo>
                    <a:pt x="146766" y="21730"/>
                    <a:pt x="146873" y="20957"/>
                    <a:pt x="147006" y="20184"/>
                  </a:cubicBezTo>
                  <a:cubicBezTo>
                    <a:pt x="147139" y="19438"/>
                    <a:pt x="147272" y="18692"/>
                    <a:pt x="147486" y="17946"/>
                  </a:cubicBezTo>
                  <a:cubicBezTo>
                    <a:pt x="147672" y="17200"/>
                    <a:pt x="147859" y="16454"/>
                    <a:pt x="148098" y="15735"/>
                  </a:cubicBezTo>
                  <a:cubicBezTo>
                    <a:pt x="148232" y="15361"/>
                    <a:pt x="148365" y="15015"/>
                    <a:pt x="148498" y="14642"/>
                  </a:cubicBezTo>
                  <a:cubicBezTo>
                    <a:pt x="148631" y="14296"/>
                    <a:pt x="148765" y="13923"/>
                    <a:pt x="148924" y="13576"/>
                  </a:cubicBezTo>
                  <a:lnTo>
                    <a:pt x="149138" y="13043"/>
                  </a:lnTo>
                  <a:lnTo>
                    <a:pt x="149377" y="12510"/>
                  </a:lnTo>
                  <a:cubicBezTo>
                    <a:pt x="149537" y="12164"/>
                    <a:pt x="149724" y="11818"/>
                    <a:pt x="149884" y="11498"/>
                  </a:cubicBezTo>
                  <a:cubicBezTo>
                    <a:pt x="150070" y="11151"/>
                    <a:pt x="150257" y="10805"/>
                    <a:pt x="150443" y="10485"/>
                  </a:cubicBezTo>
                  <a:cubicBezTo>
                    <a:pt x="150630" y="10166"/>
                    <a:pt x="150816" y="9819"/>
                    <a:pt x="151029" y="9499"/>
                  </a:cubicBezTo>
                  <a:cubicBezTo>
                    <a:pt x="151456" y="8860"/>
                    <a:pt x="151909" y="8247"/>
                    <a:pt x="152362" y="7634"/>
                  </a:cubicBezTo>
                  <a:lnTo>
                    <a:pt x="153108" y="6755"/>
                  </a:lnTo>
                  <a:lnTo>
                    <a:pt x="153907" y="5929"/>
                  </a:lnTo>
                  <a:cubicBezTo>
                    <a:pt x="154174" y="5662"/>
                    <a:pt x="154493" y="5423"/>
                    <a:pt x="154760" y="5156"/>
                  </a:cubicBezTo>
                  <a:cubicBezTo>
                    <a:pt x="155053" y="4890"/>
                    <a:pt x="155346" y="4650"/>
                    <a:pt x="155639" y="4410"/>
                  </a:cubicBezTo>
                  <a:cubicBezTo>
                    <a:pt x="155959" y="4197"/>
                    <a:pt x="156252" y="3957"/>
                    <a:pt x="156572" y="3744"/>
                  </a:cubicBezTo>
                  <a:cubicBezTo>
                    <a:pt x="156918" y="3557"/>
                    <a:pt x="157211" y="3318"/>
                    <a:pt x="157558" y="3131"/>
                  </a:cubicBezTo>
                  <a:lnTo>
                    <a:pt x="158544" y="2572"/>
                  </a:lnTo>
                  <a:cubicBezTo>
                    <a:pt x="158890" y="2385"/>
                    <a:pt x="159263" y="2252"/>
                    <a:pt x="159609" y="2092"/>
                  </a:cubicBezTo>
                  <a:lnTo>
                    <a:pt x="160116" y="1852"/>
                  </a:lnTo>
                  <a:lnTo>
                    <a:pt x="160675" y="1666"/>
                  </a:lnTo>
                  <a:cubicBezTo>
                    <a:pt x="161048" y="1532"/>
                    <a:pt x="161395" y="1372"/>
                    <a:pt x="161768" y="1266"/>
                  </a:cubicBezTo>
                  <a:cubicBezTo>
                    <a:pt x="162514" y="1053"/>
                    <a:pt x="163260" y="866"/>
                    <a:pt x="164033" y="733"/>
                  </a:cubicBezTo>
                  <a:cubicBezTo>
                    <a:pt x="164406" y="653"/>
                    <a:pt x="164779" y="573"/>
                    <a:pt x="165178" y="520"/>
                  </a:cubicBezTo>
                  <a:lnTo>
                    <a:pt x="166324" y="387"/>
                  </a:lnTo>
                  <a:lnTo>
                    <a:pt x="166910" y="307"/>
                  </a:lnTo>
                  <a:lnTo>
                    <a:pt x="167497" y="280"/>
                  </a:lnTo>
                  <a:lnTo>
                    <a:pt x="168642" y="227"/>
                  </a:lnTo>
                  <a:cubicBezTo>
                    <a:pt x="169415" y="227"/>
                    <a:pt x="170214" y="280"/>
                    <a:pt x="170987" y="280"/>
                  </a:cubicBezTo>
                  <a:cubicBezTo>
                    <a:pt x="170214" y="227"/>
                    <a:pt x="169442" y="173"/>
                    <a:pt x="168642" y="147"/>
                  </a:cubicBezTo>
                  <a:lnTo>
                    <a:pt x="166884" y="147"/>
                  </a:lnTo>
                  <a:lnTo>
                    <a:pt x="166297" y="173"/>
                  </a:lnTo>
                  <a:lnTo>
                    <a:pt x="165125" y="280"/>
                  </a:lnTo>
                  <a:cubicBezTo>
                    <a:pt x="164752" y="307"/>
                    <a:pt x="164352" y="387"/>
                    <a:pt x="163979" y="440"/>
                  </a:cubicBezTo>
                  <a:cubicBezTo>
                    <a:pt x="163207" y="573"/>
                    <a:pt x="162434" y="733"/>
                    <a:pt x="161661" y="946"/>
                  </a:cubicBezTo>
                  <a:cubicBezTo>
                    <a:pt x="161288" y="1026"/>
                    <a:pt x="160915" y="1159"/>
                    <a:pt x="160542" y="1293"/>
                  </a:cubicBezTo>
                  <a:lnTo>
                    <a:pt x="159982" y="1479"/>
                  </a:lnTo>
                  <a:lnTo>
                    <a:pt x="159423" y="1692"/>
                  </a:lnTo>
                  <a:cubicBezTo>
                    <a:pt x="159076" y="1852"/>
                    <a:pt x="158703" y="1985"/>
                    <a:pt x="158357" y="2172"/>
                  </a:cubicBezTo>
                  <a:lnTo>
                    <a:pt x="157291" y="2705"/>
                  </a:lnTo>
                  <a:cubicBezTo>
                    <a:pt x="156945" y="2891"/>
                    <a:pt x="156625" y="3104"/>
                    <a:pt x="156279" y="3318"/>
                  </a:cubicBezTo>
                  <a:cubicBezTo>
                    <a:pt x="155932" y="3504"/>
                    <a:pt x="155613" y="3744"/>
                    <a:pt x="155293" y="3984"/>
                  </a:cubicBezTo>
                  <a:cubicBezTo>
                    <a:pt x="154973" y="4197"/>
                    <a:pt x="154653" y="4437"/>
                    <a:pt x="154360" y="4703"/>
                  </a:cubicBezTo>
                  <a:cubicBezTo>
                    <a:pt x="154067" y="4970"/>
                    <a:pt x="153747" y="5209"/>
                    <a:pt x="153454" y="5476"/>
                  </a:cubicBezTo>
                  <a:lnTo>
                    <a:pt x="152628" y="6302"/>
                  </a:lnTo>
                  <a:lnTo>
                    <a:pt x="151829" y="7208"/>
                  </a:lnTo>
                  <a:cubicBezTo>
                    <a:pt x="151323" y="7794"/>
                    <a:pt x="150816" y="8407"/>
                    <a:pt x="150363" y="9073"/>
                  </a:cubicBezTo>
                  <a:cubicBezTo>
                    <a:pt x="150123" y="9419"/>
                    <a:pt x="149937" y="9739"/>
                    <a:pt x="149697" y="10086"/>
                  </a:cubicBezTo>
                  <a:cubicBezTo>
                    <a:pt x="149484" y="10405"/>
                    <a:pt x="149297" y="10752"/>
                    <a:pt x="149111" y="11098"/>
                  </a:cubicBezTo>
                  <a:cubicBezTo>
                    <a:pt x="148924" y="11445"/>
                    <a:pt x="148738" y="11818"/>
                    <a:pt x="148551" y="12164"/>
                  </a:cubicBezTo>
                  <a:lnTo>
                    <a:pt x="148285" y="12697"/>
                  </a:lnTo>
                  <a:lnTo>
                    <a:pt x="148045" y="13230"/>
                  </a:lnTo>
                  <a:cubicBezTo>
                    <a:pt x="147885" y="13603"/>
                    <a:pt x="147752" y="13976"/>
                    <a:pt x="147592" y="14322"/>
                  </a:cubicBezTo>
                  <a:cubicBezTo>
                    <a:pt x="147432" y="14695"/>
                    <a:pt x="147299" y="15068"/>
                    <a:pt x="147192" y="15441"/>
                  </a:cubicBezTo>
                  <a:cubicBezTo>
                    <a:pt x="146926" y="16188"/>
                    <a:pt x="146686" y="16934"/>
                    <a:pt x="146473" y="17706"/>
                  </a:cubicBezTo>
                  <a:cubicBezTo>
                    <a:pt x="146260" y="18506"/>
                    <a:pt x="146073" y="19252"/>
                    <a:pt x="145940" y="20051"/>
                  </a:cubicBezTo>
                  <a:cubicBezTo>
                    <a:pt x="145814" y="20663"/>
                    <a:pt x="145720" y="21274"/>
                    <a:pt x="145647" y="21912"/>
                  </a:cubicBezTo>
                  <a:lnTo>
                    <a:pt x="145647" y="21912"/>
                  </a:lnTo>
                  <a:lnTo>
                    <a:pt x="131125" y="21783"/>
                  </a:lnTo>
                  <a:lnTo>
                    <a:pt x="116097" y="21703"/>
                  </a:lnTo>
                  <a:lnTo>
                    <a:pt x="108583" y="21650"/>
                  </a:lnTo>
                  <a:lnTo>
                    <a:pt x="71039" y="21650"/>
                  </a:lnTo>
                  <a:cubicBezTo>
                    <a:pt x="66029" y="21650"/>
                    <a:pt x="61046" y="21677"/>
                    <a:pt x="56037" y="21703"/>
                  </a:cubicBezTo>
                  <a:lnTo>
                    <a:pt x="41009" y="21783"/>
                  </a:lnTo>
                  <a:lnTo>
                    <a:pt x="26488" y="21912"/>
                  </a:lnTo>
                  <a:lnTo>
                    <a:pt x="26488" y="21912"/>
                  </a:lnTo>
                  <a:lnTo>
                    <a:pt x="26194" y="19998"/>
                  </a:lnTo>
                  <a:cubicBezTo>
                    <a:pt x="26007" y="19198"/>
                    <a:pt x="25847" y="18399"/>
                    <a:pt x="25634" y="17600"/>
                  </a:cubicBezTo>
                  <a:lnTo>
                    <a:pt x="25314" y="16427"/>
                  </a:lnTo>
                  <a:lnTo>
                    <a:pt x="25154" y="15841"/>
                  </a:lnTo>
                  <a:cubicBezTo>
                    <a:pt x="25075" y="15628"/>
                    <a:pt x="25021" y="15441"/>
                    <a:pt x="24941" y="15255"/>
                  </a:cubicBezTo>
                  <a:lnTo>
                    <a:pt x="24542" y="14109"/>
                  </a:lnTo>
                  <a:cubicBezTo>
                    <a:pt x="24382" y="13709"/>
                    <a:pt x="24222" y="13336"/>
                    <a:pt x="24062" y="12963"/>
                  </a:cubicBezTo>
                  <a:cubicBezTo>
                    <a:pt x="23875" y="12590"/>
                    <a:pt x="23742" y="12217"/>
                    <a:pt x="23529" y="11844"/>
                  </a:cubicBezTo>
                  <a:lnTo>
                    <a:pt x="22970" y="10752"/>
                  </a:lnTo>
                  <a:cubicBezTo>
                    <a:pt x="22863" y="10565"/>
                    <a:pt x="22783" y="10405"/>
                    <a:pt x="22650" y="10219"/>
                  </a:cubicBezTo>
                  <a:lnTo>
                    <a:pt x="22330" y="9713"/>
                  </a:lnTo>
                  <a:cubicBezTo>
                    <a:pt x="22117" y="9340"/>
                    <a:pt x="21877" y="9020"/>
                    <a:pt x="21637" y="8673"/>
                  </a:cubicBezTo>
                  <a:lnTo>
                    <a:pt x="20891" y="7688"/>
                  </a:lnTo>
                  <a:lnTo>
                    <a:pt x="20092" y="6755"/>
                  </a:lnTo>
                  <a:cubicBezTo>
                    <a:pt x="19959" y="6595"/>
                    <a:pt x="19825" y="6435"/>
                    <a:pt x="19665" y="6302"/>
                  </a:cubicBezTo>
                  <a:lnTo>
                    <a:pt x="19239" y="5876"/>
                  </a:lnTo>
                  <a:cubicBezTo>
                    <a:pt x="19106" y="5716"/>
                    <a:pt x="18946" y="5582"/>
                    <a:pt x="18813" y="5449"/>
                  </a:cubicBezTo>
                  <a:lnTo>
                    <a:pt x="18333" y="5050"/>
                  </a:lnTo>
                  <a:cubicBezTo>
                    <a:pt x="17987" y="4783"/>
                    <a:pt x="17720" y="4517"/>
                    <a:pt x="17374" y="4277"/>
                  </a:cubicBezTo>
                  <a:cubicBezTo>
                    <a:pt x="17054" y="4037"/>
                    <a:pt x="16734" y="3771"/>
                    <a:pt x="16388" y="3557"/>
                  </a:cubicBezTo>
                  <a:cubicBezTo>
                    <a:pt x="16015" y="3344"/>
                    <a:pt x="15695" y="3131"/>
                    <a:pt x="15322" y="2918"/>
                  </a:cubicBezTo>
                  <a:lnTo>
                    <a:pt x="14230" y="2358"/>
                  </a:lnTo>
                  <a:lnTo>
                    <a:pt x="13111" y="1852"/>
                  </a:lnTo>
                  <a:lnTo>
                    <a:pt x="11991" y="1426"/>
                  </a:lnTo>
                  <a:cubicBezTo>
                    <a:pt x="11592" y="1293"/>
                    <a:pt x="11219" y="1159"/>
                    <a:pt x="10819" y="1026"/>
                  </a:cubicBezTo>
                  <a:cubicBezTo>
                    <a:pt x="10446" y="919"/>
                    <a:pt x="10046" y="813"/>
                    <a:pt x="9647" y="706"/>
                  </a:cubicBezTo>
                  <a:lnTo>
                    <a:pt x="8448" y="440"/>
                  </a:lnTo>
                  <a:cubicBezTo>
                    <a:pt x="8048" y="387"/>
                    <a:pt x="7648" y="307"/>
                    <a:pt x="7248" y="253"/>
                  </a:cubicBezTo>
                  <a:cubicBezTo>
                    <a:pt x="6449" y="147"/>
                    <a:pt x="5650" y="67"/>
                    <a:pt x="4850" y="40"/>
                  </a:cubicBezTo>
                  <a:cubicBezTo>
                    <a:pt x="4437" y="14"/>
                    <a:pt x="4031" y="0"/>
                    <a:pt x="36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8"/>
            <p:cNvSpPr/>
            <p:nvPr/>
          </p:nvSpPr>
          <p:spPr>
            <a:xfrm>
              <a:off x="7360786" y="143184"/>
              <a:ext cx="1534571" cy="2129624"/>
            </a:xfrm>
            <a:custGeom>
              <a:avLst/>
              <a:gdLst/>
              <a:ahLst/>
              <a:cxnLst/>
              <a:rect l="l" t="t" r="r" b="b"/>
              <a:pathLst>
                <a:path w="40130" h="55691" extrusionOk="0">
                  <a:moveTo>
                    <a:pt x="39570" y="51267"/>
                  </a:moveTo>
                  <a:cubicBezTo>
                    <a:pt x="39197" y="52226"/>
                    <a:pt x="38531" y="53026"/>
                    <a:pt x="37305" y="53772"/>
                  </a:cubicBezTo>
                  <a:cubicBezTo>
                    <a:pt x="34241" y="55690"/>
                    <a:pt x="29178" y="54704"/>
                    <a:pt x="25767" y="54704"/>
                  </a:cubicBezTo>
                  <a:lnTo>
                    <a:pt x="9567" y="54704"/>
                  </a:lnTo>
                  <a:cubicBezTo>
                    <a:pt x="7462"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7" y="667"/>
                    <a:pt x="11619" y="667"/>
                  </a:cubicBezTo>
                  <a:lnTo>
                    <a:pt x="27126" y="667"/>
                  </a:lnTo>
                  <a:cubicBezTo>
                    <a:pt x="30644" y="667"/>
                    <a:pt x="34214" y="0"/>
                    <a:pt x="37412" y="1919"/>
                  </a:cubicBezTo>
                  <a:cubicBezTo>
                    <a:pt x="39650"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8"/>
            <p:cNvSpPr/>
            <p:nvPr/>
          </p:nvSpPr>
          <p:spPr>
            <a:xfrm>
              <a:off x="7335318" y="128538"/>
              <a:ext cx="1585507" cy="2150656"/>
            </a:xfrm>
            <a:custGeom>
              <a:avLst/>
              <a:gdLst/>
              <a:ahLst/>
              <a:cxnLst/>
              <a:rect l="l" t="t" r="r" b="b"/>
              <a:pathLst>
                <a:path w="41462" h="56241" extrusionOk="0">
                  <a:moveTo>
                    <a:pt x="32455" y="1662"/>
                  </a:moveTo>
                  <a:cubicBezTo>
                    <a:pt x="34134" y="1662"/>
                    <a:pt x="36079"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82" y="54581"/>
                  </a:cubicBezTo>
                  <a:cubicBezTo>
                    <a:pt x="31763" y="54581"/>
                    <a:pt x="30643" y="54501"/>
                    <a:pt x="29551" y="54421"/>
                  </a:cubicBezTo>
                  <a:cubicBezTo>
                    <a:pt x="28512" y="54368"/>
                    <a:pt x="27526" y="54288"/>
                    <a:pt x="26620" y="54288"/>
                  </a:cubicBezTo>
                  <a:lnTo>
                    <a:pt x="9860" y="54288"/>
                  </a:lnTo>
                  <a:cubicBezTo>
                    <a:pt x="9353" y="54288"/>
                    <a:pt x="8847" y="54314"/>
                    <a:pt x="8288" y="54341"/>
                  </a:cubicBezTo>
                  <a:cubicBezTo>
                    <a:pt x="7728" y="54368"/>
                    <a:pt x="7168" y="54394"/>
                    <a:pt x="6609" y="54394"/>
                  </a:cubicBezTo>
                  <a:cubicBezTo>
                    <a:pt x="5756" y="54394"/>
                    <a:pt x="4531" y="54341"/>
                    <a:pt x="3705" y="53862"/>
                  </a:cubicBezTo>
                  <a:cubicBezTo>
                    <a:pt x="1839" y="52742"/>
                    <a:pt x="1866" y="49705"/>
                    <a:pt x="1866" y="47280"/>
                  </a:cubicBezTo>
                  <a:lnTo>
                    <a:pt x="1866" y="7604"/>
                  </a:lnTo>
                  <a:lnTo>
                    <a:pt x="1866" y="6698"/>
                  </a:lnTo>
                  <a:lnTo>
                    <a:pt x="1866" y="4940"/>
                  </a:lnTo>
                  <a:cubicBezTo>
                    <a:pt x="1893" y="2968"/>
                    <a:pt x="4264" y="1822"/>
                    <a:pt x="5889" y="1796"/>
                  </a:cubicBezTo>
                  <a:cubicBezTo>
                    <a:pt x="6502" y="1796"/>
                    <a:pt x="7168" y="1769"/>
                    <a:pt x="7915" y="1769"/>
                  </a:cubicBezTo>
                  <a:lnTo>
                    <a:pt x="28032" y="1769"/>
                  </a:lnTo>
                  <a:cubicBezTo>
                    <a:pt x="28805" y="1769"/>
                    <a:pt x="29578" y="1742"/>
                    <a:pt x="30324" y="1716"/>
                  </a:cubicBezTo>
                  <a:cubicBezTo>
                    <a:pt x="31070" y="1689"/>
                    <a:pt x="31763" y="1662"/>
                    <a:pt x="32455" y="1662"/>
                  </a:cubicBezTo>
                  <a:close/>
                  <a:moveTo>
                    <a:pt x="32483" y="1"/>
                  </a:moveTo>
                  <a:cubicBezTo>
                    <a:pt x="31009" y="1"/>
                    <a:pt x="29516" y="117"/>
                    <a:pt x="28032" y="117"/>
                  </a:cubicBezTo>
                  <a:lnTo>
                    <a:pt x="12018" y="117"/>
                  </a:lnTo>
                  <a:cubicBezTo>
                    <a:pt x="10650" y="117"/>
                    <a:pt x="9282" y="93"/>
                    <a:pt x="7915" y="93"/>
                  </a:cubicBezTo>
                  <a:cubicBezTo>
                    <a:pt x="7231" y="93"/>
                    <a:pt x="6547" y="99"/>
                    <a:pt x="5863" y="117"/>
                  </a:cubicBezTo>
                  <a:cubicBezTo>
                    <a:pt x="3305" y="197"/>
                    <a:pt x="267" y="2035"/>
                    <a:pt x="214" y="4913"/>
                  </a:cubicBezTo>
                  <a:lnTo>
                    <a:pt x="214" y="7604"/>
                  </a:lnTo>
                  <a:lnTo>
                    <a:pt x="214" y="46720"/>
                  </a:lnTo>
                  <a:cubicBezTo>
                    <a:pt x="214" y="49572"/>
                    <a:pt x="1" y="53568"/>
                    <a:pt x="2879" y="55300"/>
                  </a:cubicBezTo>
                  <a:cubicBezTo>
                    <a:pt x="3937" y="55924"/>
                    <a:pt x="5280" y="56066"/>
                    <a:pt x="6632" y="56066"/>
                  </a:cubicBezTo>
                  <a:cubicBezTo>
                    <a:pt x="7764" y="56066"/>
                    <a:pt x="8903" y="55967"/>
                    <a:pt x="9886" y="55967"/>
                  </a:cubicBezTo>
                  <a:lnTo>
                    <a:pt x="26647" y="55967"/>
                  </a:lnTo>
                  <a:cubicBezTo>
                    <a:pt x="28452" y="55967"/>
                    <a:pt x="30713" y="56240"/>
                    <a:pt x="32911" y="56240"/>
                  </a:cubicBezTo>
                  <a:cubicBezTo>
                    <a:pt x="34997" y="56240"/>
                    <a:pt x="37027" y="55994"/>
                    <a:pt x="38557" y="55034"/>
                  </a:cubicBezTo>
                  <a:cubicBezTo>
                    <a:pt x="39810" y="54235"/>
                    <a:pt x="40502" y="53409"/>
                    <a:pt x="40902" y="52423"/>
                  </a:cubicBezTo>
                  <a:cubicBezTo>
                    <a:pt x="41355" y="51304"/>
                    <a:pt x="41408" y="49998"/>
                    <a:pt x="41408" y="48372"/>
                  </a:cubicBezTo>
                  <a:lnTo>
                    <a:pt x="41408"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8"/>
            <p:cNvSpPr/>
            <p:nvPr/>
          </p:nvSpPr>
          <p:spPr>
            <a:xfrm>
              <a:off x="3804720"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37" y="55157"/>
                    <a:pt x="2772" y="54038"/>
                  </a:cubicBezTo>
                  <a:cubicBezTo>
                    <a:pt x="1" y="52359"/>
                    <a:pt x="214" y="48496"/>
                    <a:pt x="214" y="45725"/>
                  </a:cubicBezTo>
                  <a:lnTo>
                    <a:pt x="214" y="7888"/>
                  </a:lnTo>
                  <a:lnTo>
                    <a:pt x="214" y="5276"/>
                  </a:lnTo>
                  <a:cubicBezTo>
                    <a:pt x="241" y="2505"/>
                    <a:pt x="3198" y="720"/>
                    <a:pt x="5676" y="667"/>
                  </a:cubicBezTo>
                  <a:cubicBezTo>
                    <a:pt x="7648" y="613"/>
                    <a:pt x="9647" y="667"/>
                    <a:pt x="11619" y="667"/>
                  </a:cubicBezTo>
                  <a:lnTo>
                    <a:pt x="27126" y="667"/>
                  </a:lnTo>
                  <a:cubicBezTo>
                    <a:pt x="30644" y="667"/>
                    <a:pt x="34214" y="0"/>
                    <a:pt x="37412" y="1919"/>
                  </a:cubicBezTo>
                  <a:cubicBezTo>
                    <a:pt x="39623"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rgbClr val="A8DA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8"/>
            <p:cNvSpPr/>
            <p:nvPr/>
          </p:nvSpPr>
          <p:spPr>
            <a:xfrm>
              <a:off x="5537936" y="143184"/>
              <a:ext cx="1534571" cy="2129624"/>
            </a:xfrm>
            <a:custGeom>
              <a:avLst/>
              <a:gdLst/>
              <a:ahLst/>
              <a:cxnLst/>
              <a:rect l="l" t="t" r="r" b="b"/>
              <a:pathLst>
                <a:path w="40130" h="55691" extrusionOk="0">
                  <a:moveTo>
                    <a:pt x="39596" y="51267"/>
                  </a:moveTo>
                  <a:cubicBezTo>
                    <a:pt x="39197" y="52226"/>
                    <a:pt x="38530" y="53026"/>
                    <a:pt x="37305" y="53772"/>
                  </a:cubicBezTo>
                  <a:cubicBezTo>
                    <a:pt x="34267" y="55690"/>
                    <a:pt x="29178" y="54704"/>
                    <a:pt x="25767" y="54704"/>
                  </a:cubicBezTo>
                  <a:lnTo>
                    <a:pt x="9566" y="54704"/>
                  </a:lnTo>
                  <a:cubicBezTo>
                    <a:pt x="7461"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6" y="667"/>
                    <a:pt x="11618" y="667"/>
                  </a:cubicBezTo>
                  <a:lnTo>
                    <a:pt x="27126" y="667"/>
                  </a:lnTo>
                  <a:cubicBezTo>
                    <a:pt x="30643" y="667"/>
                    <a:pt x="34214" y="0"/>
                    <a:pt x="37411" y="1919"/>
                  </a:cubicBezTo>
                  <a:cubicBezTo>
                    <a:pt x="39650" y="3251"/>
                    <a:pt x="40023" y="5276"/>
                    <a:pt x="40076" y="7728"/>
                  </a:cubicBezTo>
                  <a:cubicBezTo>
                    <a:pt x="40129" y="12151"/>
                    <a:pt x="40076" y="16574"/>
                    <a:pt x="40076" y="20997"/>
                  </a:cubicBezTo>
                  <a:lnTo>
                    <a:pt x="40076" y="47350"/>
                  </a:lnTo>
                  <a:cubicBezTo>
                    <a:pt x="40076" y="48922"/>
                    <a:pt x="40023" y="50201"/>
                    <a:pt x="39596" y="5126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8"/>
            <p:cNvSpPr/>
            <p:nvPr/>
          </p:nvSpPr>
          <p:spPr>
            <a:xfrm>
              <a:off x="2032805"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51" y="54704"/>
                    <a:pt x="25767" y="54704"/>
                  </a:cubicBezTo>
                  <a:lnTo>
                    <a:pt x="9513" y="54704"/>
                  </a:lnTo>
                  <a:cubicBezTo>
                    <a:pt x="7435" y="54704"/>
                    <a:pt x="4637" y="55157"/>
                    <a:pt x="2745" y="54038"/>
                  </a:cubicBezTo>
                  <a:cubicBezTo>
                    <a:pt x="1" y="52386"/>
                    <a:pt x="187" y="48496"/>
                    <a:pt x="187" y="45751"/>
                  </a:cubicBezTo>
                  <a:lnTo>
                    <a:pt x="187" y="7888"/>
                  </a:lnTo>
                  <a:lnTo>
                    <a:pt x="187" y="5276"/>
                  </a:lnTo>
                  <a:cubicBezTo>
                    <a:pt x="241" y="2505"/>
                    <a:pt x="3198" y="720"/>
                    <a:pt x="5650" y="667"/>
                  </a:cubicBezTo>
                  <a:cubicBezTo>
                    <a:pt x="7648" y="613"/>
                    <a:pt x="9620" y="667"/>
                    <a:pt x="11618" y="667"/>
                  </a:cubicBezTo>
                  <a:lnTo>
                    <a:pt x="27126" y="667"/>
                  </a:lnTo>
                  <a:cubicBezTo>
                    <a:pt x="30617" y="667"/>
                    <a:pt x="34187" y="0"/>
                    <a:pt x="37412" y="1919"/>
                  </a:cubicBezTo>
                  <a:cubicBezTo>
                    <a:pt x="39623" y="3251"/>
                    <a:pt x="39996" y="5276"/>
                    <a:pt x="40050" y="7728"/>
                  </a:cubicBezTo>
                  <a:cubicBezTo>
                    <a:pt x="40129"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8"/>
            <p:cNvSpPr/>
            <p:nvPr/>
          </p:nvSpPr>
          <p:spPr>
            <a:xfrm>
              <a:off x="4202107" y="1566391"/>
              <a:ext cx="744877" cy="879596"/>
            </a:xfrm>
            <a:custGeom>
              <a:avLst/>
              <a:gdLst/>
              <a:ahLst/>
              <a:cxnLst/>
              <a:rect l="l" t="t" r="r" b="b"/>
              <a:pathLst>
                <a:path w="19479" h="23002" extrusionOk="0">
                  <a:moveTo>
                    <a:pt x="8585" y="0"/>
                  </a:moveTo>
                  <a:cubicBezTo>
                    <a:pt x="6201" y="0"/>
                    <a:pt x="3903" y="809"/>
                    <a:pt x="2639" y="3097"/>
                  </a:cubicBezTo>
                  <a:cubicBezTo>
                    <a:pt x="1706" y="4829"/>
                    <a:pt x="1" y="19618"/>
                    <a:pt x="1013" y="20790"/>
                  </a:cubicBezTo>
                  <a:cubicBezTo>
                    <a:pt x="1418" y="21290"/>
                    <a:pt x="2483" y="22301"/>
                    <a:pt x="3256" y="22301"/>
                  </a:cubicBezTo>
                  <a:cubicBezTo>
                    <a:pt x="3348" y="22301"/>
                    <a:pt x="3436" y="22287"/>
                    <a:pt x="3518" y="22256"/>
                  </a:cubicBezTo>
                  <a:lnTo>
                    <a:pt x="9753" y="22922"/>
                  </a:lnTo>
                  <a:cubicBezTo>
                    <a:pt x="12151" y="22682"/>
                    <a:pt x="16201" y="23002"/>
                    <a:pt x="18120" y="21270"/>
                  </a:cubicBezTo>
                  <a:cubicBezTo>
                    <a:pt x="19479" y="20018"/>
                    <a:pt x="19479" y="4030"/>
                    <a:pt x="18306" y="2618"/>
                  </a:cubicBezTo>
                  <a:cubicBezTo>
                    <a:pt x="17427" y="1525"/>
                    <a:pt x="16841" y="1366"/>
                    <a:pt x="15535" y="1179"/>
                  </a:cubicBezTo>
                  <a:cubicBezTo>
                    <a:pt x="13750" y="859"/>
                    <a:pt x="12018" y="326"/>
                    <a:pt x="10180" y="113"/>
                  </a:cubicBezTo>
                  <a:cubicBezTo>
                    <a:pt x="9651" y="40"/>
                    <a:pt x="9116" y="0"/>
                    <a:pt x="85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8"/>
            <p:cNvSpPr/>
            <p:nvPr/>
          </p:nvSpPr>
          <p:spPr>
            <a:xfrm>
              <a:off x="4090026" y="738653"/>
              <a:ext cx="1048273" cy="1132822"/>
            </a:xfrm>
            <a:custGeom>
              <a:avLst/>
              <a:gdLst/>
              <a:ahLst/>
              <a:cxnLst/>
              <a:rect l="l" t="t" r="r" b="b"/>
              <a:pathLst>
                <a:path w="27413" h="29624" extrusionOk="0">
                  <a:moveTo>
                    <a:pt x="14072" y="0"/>
                  </a:moveTo>
                  <a:cubicBezTo>
                    <a:pt x="13783" y="0"/>
                    <a:pt x="13506" y="6"/>
                    <a:pt x="13244" y="16"/>
                  </a:cubicBezTo>
                  <a:cubicBezTo>
                    <a:pt x="10126" y="149"/>
                    <a:pt x="6236" y="762"/>
                    <a:pt x="4371" y="3640"/>
                  </a:cubicBezTo>
                  <a:cubicBezTo>
                    <a:pt x="3012" y="5665"/>
                    <a:pt x="1839" y="7903"/>
                    <a:pt x="2052" y="10355"/>
                  </a:cubicBezTo>
                  <a:cubicBezTo>
                    <a:pt x="2212" y="11820"/>
                    <a:pt x="2186" y="13446"/>
                    <a:pt x="2692" y="14805"/>
                  </a:cubicBezTo>
                  <a:cubicBezTo>
                    <a:pt x="2245" y="14703"/>
                    <a:pt x="1799" y="14370"/>
                    <a:pt x="1376" y="14370"/>
                  </a:cubicBezTo>
                  <a:cubicBezTo>
                    <a:pt x="1244" y="14370"/>
                    <a:pt x="1114" y="14402"/>
                    <a:pt x="987" y="14485"/>
                  </a:cubicBezTo>
                  <a:cubicBezTo>
                    <a:pt x="267" y="14938"/>
                    <a:pt x="1" y="15524"/>
                    <a:pt x="161" y="16164"/>
                  </a:cubicBezTo>
                  <a:cubicBezTo>
                    <a:pt x="853" y="18375"/>
                    <a:pt x="2292" y="18722"/>
                    <a:pt x="4237" y="18775"/>
                  </a:cubicBezTo>
                  <a:cubicBezTo>
                    <a:pt x="4291" y="18775"/>
                    <a:pt x="5170" y="20693"/>
                    <a:pt x="5303" y="20880"/>
                  </a:cubicBezTo>
                  <a:cubicBezTo>
                    <a:pt x="5783" y="21493"/>
                    <a:pt x="6342" y="22052"/>
                    <a:pt x="6982" y="22505"/>
                  </a:cubicBezTo>
                  <a:cubicBezTo>
                    <a:pt x="8447" y="23571"/>
                    <a:pt x="10153" y="24317"/>
                    <a:pt x="11965" y="24637"/>
                  </a:cubicBezTo>
                  <a:cubicBezTo>
                    <a:pt x="11858" y="26049"/>
                    <a:pt x="12098" y="26529"/>
                    <a:pt x="11725" y="27301"/>
                  </a:cubicBezTo>
                  <a:cubicBezTo>
                    <a:pt x="11512" y="27754"/>
                    <a:pt x="10979" y="27861"/>
                    <a:pt x="10766" y="28341"/>
                  </a:cubicBezTo>
                  <a:cubicBezTo>
                    <a:pt x="10526" y="28874"/>
                    <a:pt x="11219" y="29273"/>
                    <a:pt x="11805" y="29460"/>
                  </a:cubicBezTo>
                  <a:cubicBezTo>
                    <a:pt x="12102" y="29573"/>
                    <a:pt x="12493" y="29623"/>
                    <a:pt x="12912" y="29623"/>
                  </a:cubicBezTo>
                  <a:cubicBezTo>
                    <a:pt x="14374" y="29623"/>
                    <a:pt x="16162" y="29006"/>
                    <a:pt x="15375" y="28261"/>
                  </a:cubicBezTo>
                  <a:cubicBezTo>
                    <a:pt x="14683" y="27595"/>
                    <a:pt x="14203" y="25996"/>
                    <a:pt x="14629" y="24770"/>
                  </a:cubicBezTo>
                  <a:cubicBezTo>
                    <a:pt x="16921" y="24530"/>
                    <a:pt x="17694" y="24530"/>
                    <a:pt x="19053" y="24077"/>
                  </a:cubicBezTo>
                  <a:cubicBezTo>
                    <a:pt x="19825" y="23784"/>
                    <a:pt x="19932" y="23731"/>
                    <a:pt x="20731" y="23438"/>
                  </a:cubicBezTo>
                  <a:cubicBezTo>
                    <a:pt x="21344" y="23145"/>
                    <a:pt x="21957" y="22772"/>
                    <a:pt x="22543" y="22372"/>
                  </a:cubicBezTo>
                  <a:cubicBezTo>
                    <a:pt x="22682" y="22467"/>
                    <a:pt x="22934" y="22515"/>
                    <a:pt x="23251" y="22515"/>
                  </a:cubicBezTo>
                  <a:cubicBezTo>
                    <a:pt x="24275" y="22515"/>
                    <a:pt x="25980" y="22011"/>
                    <a:pt x="26753" y="20933"/>
                  </a:cubicBezTo>
                  <a:cubicBezTo>
                    <a:pt x="27413" y="19955"/>
                    <a:pt x="27218" y="18238"/>
                    <a:pt x="26003" y="18238"/>
                  </a:cubicBezTo>
                  <a:cubicBezTo>
                    <a:pt x="25794" y="18238"/>
                    <a:pt x="25556" y="18289"/>
                    <a:pt x="25288" y="18402"/>
                  </a:cubicBezTo>
                  <a:cubicBezTo>
                    <a:pt x="25474" y="16750"/>
                    <a:pt x="25741" y="15098"/>
                    <a:pt x="25821" y="13419"/>
                  </a:cubicBezTo>
                  <a:cubicBezTo>
                    <a:pt x="25954" y="11501"/>
                    <a:pt x="25714" y="9555"/>
                    <a:pt x="25501" y="7637"/>
                  </a:cubicBezTo>
                  <a:cubicBezTo>
                    <a:pt x="25261" y="5745"/>
                    <a:pt x="23769" y="2974"/>
                    <a:pt x="21850" y="2468"/>
                  </a:cubicBezTo>
                  <a:lnTo>
                    <a:pt x="20065" y="1455"/>
                  </a:lnTo>
                  <a:cubicBezTo>
                    <a:pt x="18665" y="289"/>
                    <a:pt x="16101" y="0"/>
                    <a:pt x="14072" y="0"/>
                  </a:cubicBezTo>
                  <a:close/>
                </a:path>
              </a:pathLst>
            </a:custGeom>
            <a:solidFill>
              <a:srgbClr val="A574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8"/>
            <p:cNvSpPr/>
            <p:nvPr/>
          </p:nvSpPr>
          <p:spPr>
            <a:xfrm>
              <a:off x="3740974" y="791004"/>
              <a:ext cx="1366009" cy="1548338"/>
            </a:xfrm>
            <a:custGeom>
              <a:avLst/>
              <a:gdLst/>
              <a:ahLst/>
              <a:cxnLst/>
              <a:rect l="l" t="t" r="r" b="b"/>
              <a:pathLst>
                <a:path w="35722" h="40490" extrusionOk="0">
                  <a:moveTo>
                    <a:pt x="5900" y="1"/>
                  </a:moveTo>
                  <a:cubicBezTo>
                    <a:pt x="4689" y="1"/>
                    <a:pt x="4916" y="3378"/>
                    <a:pt x="4785" y="5175"/>
                  </a:cubicBezTo>
                  <a:cubicBezTo>
                    <a:pt x="4626" y="4056"/>
                    <a:pt x="4386" y="3017"/>
                    <a:pt x="4226" y="1925"/>
                  </a:cubicBezTo>
                  <a:cubicBezTo>
                    <a:pt x="4163" y="1421"/>
                    <a:pt x="3951" y="106"/>
                    <a:pt x="3447" y="106"/>
                  </a:cubicBezTo>
                  <a:cubicBezTo>
                    <a:pt x="3311" y="106"/>
                    <a:pt x="3154" y="201"/>
                    <a:pt x="2974" y="432"/>
                  </a:cubicBezTo>
                  <a:cubicBezTo>
                    <a:pt x="2414" y="1205"/>
                    <a:pt x="3453" y="5255"/>
                    <a:pt x="3533" y="5762"/>
                  </a:cubicBezTo>
                  <a:cubicBezTo>
                    <a:pt x="3480" y="5442"/>
                    <a:pt x="2494" y="3150"/>
                    <a:pt x="2068" y="2298"/>
                  </a:cubicBezTo>
                  <a:cubicBezTo>
                    <a:pt x="1859" y="1828"/>
                    <a:pt x="1492" y="1268"/>
                    <a:pt x="1232" y="1268"/>
                  </a:cubicBezTo>
                  <a:cubicBezTo>
                    <a:pt x="1094" y="1268"/>
                    <a:pt x="986" y="1428"/>
                    <a:pt x="948" y="1845"/>
                  </a:cubicBezTo>
                  <a:cubicBezTo>
                    <a:pt x="815" y="3390"/>
                    <a:pt x="1828" y="5016"/>
                    <a:pt x="2414" y="6348"/>
                  </a:cubicBezTo>
                  <a:cubicBezTo>
                    <a:pt x="2094" y="5735"/>
                    <a:pt x="1188" y="4909"/>
                    <a:pt x="815" y="4536"/>
                  </a:cubicBezTo>
                  <a:cubicBezTo>
                    <a:pt x="653" y="4369"/>
                    <a:pt x="524" y="4299"/>
                    <a:pt x="424" y="4299"/>
                  </a:cubicBezTo>
                  <a:cubicBezTo>
                    <a:pt x="0" y="4299"/>
                    <a:pt x="117" y="5565"/>
                    <a:pt x="549" y="5975"/>
                  </a:cubicBezTo>
                  <a:lnTo>
                    <a:pt x="2068" y="7574"/>
                  </a:lnTo>
                  <a:cubicBezTo>
                    <a:pt x="2521" y="8906"/>
                    <a:pt x="1934" y="9758"/>
                    <a:pt x="3453" y="10664"/>
                  </a:cubicBezTo>
                  <a:cubicBezTo>
                    <a:pt x="4253" y="11064"/>
                    <a:pt x="4199" y="11171"/>
                    <a:pt x="4466" y="12157"/>
                  </a:cubicBezTo>
                  <a:cubicBezTo>
                    <a:pt x="4706" y="13142"/>
                    <a:pt x="4785" y="14262"/>
                    <a:pt x="5132" y="15248"/>
                  </a:cubicBezTo>
                  <a:cubicBezTo>
                    <a:pt x="6358" y="19218"/>
                    <a:pt x="9049" y="23934"/>
                    <a:pt x="12912" y="25479"/>
                  </a:cubicBezTo>
                  <a:cubicBezTo>
                    <a:pt x="14591" y="26172"/>
                    <a:pt x="16350" y="26732"/>
                    <a:pt x="18135" y="27132"/>
                  </a:cubicBezTo>
                  <a:cubicBezTo>
                    <a:pt x="17389" y="30782"/>
                    <a:pt x="16856" y="38403"/>
                    <a:pt x="16909" y="39096"/>
                  </a:cubicBezTo>
                  <a:cubicBezTo>
                    <a:pt x="16940" y="39578"/>
                    <a:pt x="16912" y="39716"/>
                    <a:pt x="16927" y="39716"/>
                  </a:cubicBezTo>
                  <a:cubicBezTo>
                    <a:pt x="16949" y="39716"/>
                    <a:pt x="17050" y="39466"/>
                    <a:pt x="17484" y="39466"/>
                  </a:cubicBezTo>
                  <a:cubicBezTo>
                    <a:pt x="17565" y="39466"/>
                    <a:pt x="17657" y="39475"/>
                    <a:pt x="17762" y="39495"/>
                  </a:cubicBezTo>
                  <a:cubicBezTo>
                    <a:pt x="19442" y="39869"/>
                    <a:pt x="23125" y="40324"/>
                    <a:pt x="25338" y="40324"/>
                  </a:cubicBezTo>
                  <a:cubicBezTo>
                    <a:pt x="25652" y="40324"/>
                    <a:pt x="25937" y="40314"/>
                    <a:pt x="26182" y="40295"/>
                  </a:cubicBezTo>
                  <a:cubicBezTo>
                    <a:pt x="26475" y="38962"/>
                    <a:pt x="26369" y="29903"/>
                    <a:pt x="26369" y="29903"/>
                  </a:cubicBezTo>
                  <a:lnTo>
                    <a:pt x="26369" y="29903"/>
                  </a:lnTo>
                  <a:cubicBezTo>
                    <a:pt x="27701" y="32141"/>
                    <a:pt x="33750" y="40428"/>
                    <a:pt x="34123" y="40481"/>
                  </a:cubicBezTo>
                  <a:cubicBezTo>
                    <a:pt x="34148" y="40487"/>
                    <a:pt x="34175" y="40490"/>
                    <a:pt x="34206" y="40490"/>
                  </a:cubicBezTo>
                  <a:cubicBezTo>
                    <a:pt x="34593" y="40490"/>
                    <a:pt x="35375" y="40041"/>
                    <a:pt x="35721" y="39868"/>
                  </a:cubicBezTo>
                  <a:cubicBezTo>
                    <a:pt x="34043" y="37124"/>
                    <a:pt x="29460" y="31262"/>
                    <a:pt x="27754" y="28517"/>
                  </a:cubicBezTo>
                  <a:cubicBezTo>
                    <a:pt x="27088" y="27398"/>
                    <a:pt x="26395" y="26359"/>
                    <a:pt x="24983" y="26172"/>
                  </a:cubicBezTo>
                  <a:cubicBezTo>
                    <a:pt x="24887" y="26163"/>
                    <a:pt x="24804" y="26158"/>
                    <a:pt x="24731" y="26158"/>
                  </a:cubicBezTo>
                  <a:cubicBezTo>
                    <a:pt x="24191" y="26158"/>
                    <a:pt x="24171" y="26407"/>
                    <a:pt x="23491" y="26758"/>
                  </a:cubicBezTo>
                  <a:cubicBezTo>
                    <a:pt x="22873" y="27055"/>
                    <a:pt x="22208" y="27214"/>
                    <a:pt x="21519" y="27214"/>
                  </a:cubicBezTo>
                  <a:cubicBezTo>
                    <a:pt x="21466" y="27214"/>
                    <a:pt x="21413" y="27213"/>
                    <a:pt x="21359" y="27211"/>
                  </a:cubicBezTo>
                  <a:cubicBezTo>
                    <a:pt x="20240" y="27025"/>
                    <a:pt x="19814" y="26119"/>
                    <a:pt x="19174" y="25400"/>
                  </a:cubicBezTo>
                  <a:cubicBezTo>
                    <a:pt x="19174" y="25266"/>
                    <a:pt x="19174" y="25160"/>
                    <a:pt x="19148" y="25080"/>
                  </a:cubicBezTo>
                  <a:cubicBezTo>
                    <a:pt x="15550" y="24813"/>
                    <a:pt x="12646" y="23081"/>
                    <a:pt x="9955" y="20310"/>
                  </a:cubicBezTo>
                  <a:cubicBezTo>
                    <a:pt x="8463" y="18765"/>
                    <a:pt x="7397" y="16527"/>
                    <a:pt x="6917" y="14501"/>
                  </a:cubicBezTo>
                  <a:cubicBezTo>
                    <a:pt x="6571" y="12929"/>
                    <a:pt x="6038" y="11224"/>
                    <a:pt x="5905" y="9625"/>
                  </a:cubicBezTo>
                  <a:cubicBezTo>
                    <a:pt x="5691" y="6561"/>
                    <a:pt x="6571" y="299"/>
                    <a:pt x="5985" y="6"/>
                  </a:cubicBezTo>
                  <a:cubicBezTo>
                    <a:pt x="5955" y="3"/>
                    <a:pt x="5927" y="1"/>
                    <a:pt x="5900" y="1"/>
                  </a:cubicBezTo>
                  <a:close/>
                </a:path>
              </a:pathLst>
            </a:custGeom>
            <a:solidFill>
              <a:srgbClr val="A574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8"/>
            <p:cNvSpPr/>
            <p:nvPr/>
          </p:nvSpPr>
          <p:spPr>
            <a:xfrm>
              <a:off x="3907661" y="930426"/>
              <a:ext cx="154872" cy="252919"/>
            </a:xfrm>
            <a:custGeom>
              <a:avLst/>
              <a:gdLst/>
              <a:ahLst/>
              <a:cxnLst/>
              <a:rect l="l" t="t" r="r" b="b"/>
              <a:pathLst>
                <a:path w="4050" h="6614" extrusionOk="0">
                  <a:moveTo>
                    <a:pt x="3516" y="0"/>
                  </a:moveTo>
                  <a:cubicBezTo>
                    <a:pt x="3492" y="0"/>
                    <a:pt x="3466" y="4"/>
                    <a:pt x="3437" y="11"/>
                  </a:cubicBezTo>
                  <a:cubicBezTo>
                    <a:pt x="3011" y="144"/>
                    <a:pt x="2638" y="970"/>
                    <a:pt x="2452" y="1316"/>
                  </a:cubicBezTo>
                  <a:cubicBezTo>
                    <a:pt x="2185" y="1796"/>
                    <a:pt x="1785" y="2409"/>
                    <a:pt x="1759" y="2968"/>
                  </a:cubicBezTo>
                  <a:cubicBezTo>
                    <a:pt x="1439" y="3075"/>
                    <a:pt x="1119" y="3075"/>
                    <a:pt x="853" y="3261"/>
                  </a:cubicBezTo>
                  <a:cubicBezTo>
                    <a:pt x="240" y="3741"/>
                    <a:pt x="0" y="4993"/>
                    <a:pt x="107" y="5713"/>
                  </a:cubicBezTo>
                  <a:lnTo>
                    <a:pt x="453" y="6486"/>
                  </a:lnTo>
                  <a:cubicBezTo>
                    <a:pt x="570" y="6564"/>
                    <a:pt x="701" y="6613"/>
                    <a:pt x="837" y="6613"/>
                  </a:cubicBezTo>
                  <a:cubicBezTo>
                    <a:pt x="886" y="6613"/>
                    <a:pt x="936" y="6606"/>
                    <a:pt x="986" y="6592"/>
                  </a:cubicBezTo>
                  <a:cubicBezTo>
                    <a:pt x="1919" y="6512"/>
                    <a:pt x="2638" y="5233"/>
                    <a:pt x="2984" y="4487"/>
                  </a:cubicBezTo>
                  <a:cubicBezTo>
                    <a:pt x="3384" y="3661"/>
                    <a:pt x="3624" y="2808"/>
                    <a:pt x="3731" y="1902"/>
                  </a:cubicBezTo>
                  <a:cubicBezTo>
                    <a:pt x="3756" y="1597"/>
                    <a:pt x="4049" y="0"/>
                    <a:pt x="3516" y="0"/>
                  </a:cubicBezTo>
                  <a:close/>
                </a:path>
              </a:pathLst>
            </a:custGeom>
            <a:solidFill>
              <a:srgbClr val="A574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8"/>
            <p:cNvSpPr/>
            <p:nvPr/>
          </p:nvSpPr>
          <p:spPr>
            <a:xfrm>
              <a:off x="4200080" y="1666464"/>
              <a:ext cx="704113" cy="702086"/>
            </a:xfrm>
            <a:custGeom>
              <a:avLst/>
              <a:gdLst/>
              <a:ahLst/>
              <a:cxnLst/>
              <a:rect l="l" t="t" r="r" b="b"/>
              <a:pathLst>
                <a:path w="18413" h="18360" extrusionOk="0">
                  <a:moveTo>
                    <a:pt x="1573" y="1"/>
                  </a:moveTo>
                  <a:cubicBezTo>
                    <a:pt x="1359" y="187"/>
                    <a:pt x="986" y="1333"/>
                    <a:pt x="880" y="1600"/>
                  </a:cubicBezTo>
                  <a:cubicBezTo>
                    <a:pt x="587" y="2426"/>
                    <a:pt x="267" y="2932"/>
                    <a:pt x="1" y="3785"/>
                  </a:cubicBezTo>
                  <a:cubicBezTo>
                    <a:pt x="1093" y="4531"/>
                    <a:pt x="4877" y="5250"/>
                    <a:pt x="5010" y="5650"/>
                  </a:cubicBezTo>
                  <a:cubicBezTo>
                    <a:pt x="5010" y="5650"/>
                    <a:pt x="4211" y="14496"/>
                    <a:pt x="3731" y="17267"/>
                  </a:cubicBezTo>
                  <a:cubicBezTo>
                    <a:pt x="6422" y="18173"/>
                    <a:pt x="8501" y="18307"/>
                    <a:pt x="11325" y="18360"/>
                  </a:cubicBezTo>
                  <a:cubicBezTo>
                    <a:pt x="12204" y="18360"/>
                    <a:pt x="13110" y="18173"/>
                    <a:pt x="13990" y="18173"/>
                  </a:cubicBezTo>
                  <a:cubicBezTo>
                    <a:pt x="14332" y="18173"/>
                    <a:pt x="14675" y="18241"/>
                    <a:pt x="15008" y="18241"/>
                  </a:cubicBezTo>
                  <a:cubicBezTo>
                    <a:pt x="15141" y="18241"/>
                    <a:pt x="15272" y="18230"/>
                    <a:pt x="15402" y="18200"/>
                  </a:cubicBezTo>
                  <a:cubicBezTo>
                    <a:pt x="15482" y="15242"/>
                    <a:pt x="14869" y="11379"/>
                    <a:pt x="14869" y="8421"/>
                  </a:cubicBezTo>
                  <a:lnTo>
                    <a:pt x="14869" y="8421"/>
                  </a:lnTo>
                  <a:cubicBezTo>
                    <a:pt x="15135" y="8847"/>
                    <a:pt x="15855" y="10393"/>
                    <a:pt x="15855" y="10393"/>
                  </a:cubicBezTo>
                  <a:cubicBezTo>
                    <a:pt x="15872" y="10395"/>
                    <a:pt x="15891" y="10397"/>
                    <a:pt x="15911" y="10397"/>
                  </a:cubicBezTo>
                  <a:cubicBezTo>
                    <a:pt x="16294" y="10397"/>
                    <a:pt x="17171" y="9929"/>
                    <a:pt x="17374" y="9727"/>
                  </a:cubicBezTo>
                  <a:cubicBezTo>
                    <a:pt x="17827" y="9300"/>
                    <a:pt x="18173" y="8794"/>
                    <a:pt x="18386" y="8234"/>
                  </a:cubicBezTo>
                  <a:cubicBezTo>
                    <a:pt x="18413" y="8048"/>
                    <a:pt x="17800" y="7568"/>
                    <a:pt x="17374" y="7035"/>
                  </a:cubicBezTo>
                  <a:cubicBezTo>
                    <a:pt x="16408" y="5740"/>
                    <a:pt x="14935" y="2992"/>
                    <a:pt x="12952" y="2992"/>
                  </a:cubicBezTo>
                  <a:cubicBezTo>
                    <a:pt x="12855" y="2992"/>
                    <a:pt x="12757" y="2998"/>
                    <a:pt x="12657" y="3012"/>
                  </a:cubicBezTo>
                  <a:cubicBezTo>
                    <a:pt x="12231" y="3118"/>
                    <a:pt x="12178" y="3385"/>
                    <a:pt x="11805" y="3625"/>
                  </a:cubicBezTo>
                  <a:cubicBezTo>
                    <a:pt x="11432" y="3838"/>
                    <a:pt x="11005" y="3944"/>
                    <a:pt x="10552" y="3971"/>
                  </a:cubicBezTo>
                  <a:cubicBezTo>
                    <a:pt x="10325" y="3995"/>
                    <a:pt x="10109" y="4012"/>
                    <a:pt x="9904" y="4012"/>
                  </a:cubicBezTo>
                  <a:cubicBezTo>
                    <a:pt x="9193" y="4012"/>
                    <a:pt x="8615" y="3806"/>
                    <a:pt x="8181" y="2959"/>
                  </a:cubicBezTo>
                  <a:lnTo>
                    <a:pt x="7648" y="2212"/>
                  </a:lnTo>
                  <a:cubicBezTo>
                    <a:pt x="5996" y="1893"/>
                    <a:pt x="4584" y="1200"/>
                    <a:pt x="2878" y="587"/>
                  </a:cubicBezTo>
                  <a:cubicBezTo>
                    <a:pt x="2479" y="427"/>
                    <a:pt x="1573" y="1"/>
                    <a:pt x="15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8"/>
            <p:cNvSpPr/>
            <p:nvPr/>
          </p:nvSpPr>
          <p:spPr>
            <a:xfrm>
              <a:off x="4345774" y="1707534"/>
              <a:ext cx="117244" cy="300337"/>
            </a:xfrm>
            <a:custGeom>
              <a:avLst/>
              <a:gdLst/>
              <a:ahLst/>
              <a:cxnLst/>
              <a:rect l="l" t="t" r="r" b="b"/>
              <a:pathLst>
                <a:path w="3066" h="7854" extrusionOk="0">
                  <a:moveTo>
                    <a:pt x="1715" y="1"/>
                  </a:moveTo>
                  <a:cubicBezTo>
                    <a:pt x="1644" y="1"/>
                    <a:pt x="1579" y="15"/>
                    <a:pt x="1520" y="46"/>
                  </a:cubicBezTo>
                  <a:cubicBezTo>
                    <a:pt x="694" y="499"/>
                    <a:pt x="294" y="1751"/>
                    <a:pt x="187" y="2604"/>
                  </a:cubicBezTo>
                  <a:cubicBezTo>
                    <a:pt x="54" y="3590"/>
                    <a:pt x="1" y="4576"/>
                    <a:pt x="81" y="5562"/>
                  </a:cubicBezTo>
                  <a:cubicBezTo>
                    <a:pt x="107" y="6228"/>
                    <a:pt x="134" y="7374"/>
                    <a:pt x="720" y="7853"/>
                  </a:cubicBezTo>
                  <a:cubicBezTo>
                    <a:pt x="1040" y="6574"/>
                    <a:pt x="1067" y="5295"/>
                    <a:pt x="1573" y="4016"/>
                  </a:cubicBezTo>
                  <a:cubicBezTo>
                    <a:pt x="1999" y="2844"/>
                    <a:pt x="2266" y="1991"/>
                    <a:pt x="3038" y="952"/>
                  </a:cubicBezTo>
                  <a:lnTo>
                    <a:pt x="3065" y="952"/>
                  </a:lnTo>
                  <a:cubicBezTo>
                    <a:pt x="2857" y="627"/>
                    <a:pt x="2184" y="1"/>
                    <a:pt x="17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8"/>
            <p:cNvSpPr/>
            <p:nvPr/>
          </p:nvSpPr>
          <p:spPr>
            <a:xfrm>
              <a:off x="4694252" y="1761796"/>
              <a:ext cx="97856" cy="337774"/>
            </a:xfrm>
            <a:custGeom>
              <a:avLst/>
              <a:gdLst/>
              <a:ahLst/>
              <a:cxnLst/>
              <a:rect l="l" t="t" r="r" b="b"/>
              <a:pathLst>
                <a:path w="2559" h="8833" extrusionOk="0">
                  <a:moveTo>
                    <a:pt x="477" y="0"/>
                  </a:moveTo>
                  <a:cubicBezTo>
                    <a:pt x="347" y="0"/>
                    <a:pt x="242" y="26"/>
                    <a:pt x="187" y="92"/>
                  </a:cubicBezTo>
                  <a:cubicBezTo>
                    <a:pt x="1" y="812"/>
                    <a:pt x="1599" y="7766"/>
                    <a:pt x="2266" y="8832"/>
                  </a:cubicBezTo>
                  <a:cubicBezTo>
                    <a:pt x="2505" y="8806"/>
                    <a:pt x="2559" y="519"/>
                    <a:pt x="1866" y="386"/>
                  </a:cubicBezTo>
                  <a:cubicBezTo>
                    <a:pt x="1866" y="386"/>
                    <a:pt x="978" y="0"/>
                    <a:pt x="4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8"/>
            <p:cNvSpPr/>
            <p:nvPr/>
          </p:nvSpPr>
          <p:spPr>
            <a:xfrm>
              <a:off x="4432387" y="1717247"/>
              <a:ext cx="139652" cy="152042"/>
            </a:xfrm>
            <a:custGeom>
              <a:avLst/>
              <a:gdLst/>
              <a:ahLst/>
              <a:cxnLst/>
              <a:rect l="l" t="t" r="r" b="b"/>
              <a:pathLst>
                <a:path w="3652" h="3976" extrusionOk="0">
                  <a:moveTo>
                    <a:pt x="2272" y="0"/>
                  </a:moveTo>
                  <a:cubicBezTo>
                    <a:pt x="1719" y="0"/>
                    <a:pt x="959" y="299"/>
                    <a:pt x="747" y="725"/>
                  </a:cubicBezTo>
                  <a:cubicBezTo>
                    <a:pt x="1" y="2057"/>
                    <a:pt x="1226" y="3389"/>
                    <a:pt x="2372" y="3975"/>
                  </a:cubicBezTo>
                  <a:cubicBezTo>
                    <a:pt x="2745" y="3496"/>
                    <a:pt x="3172" y="3069"/>
                    <a:pt x="3651" y="2696"/>
                  </a:cubicBezTo>
                  <a:cubicBezTo>
                    <a:pt x="3385" y="2483"/>
                    <a:pt x="2052" y="1231"/>
                    <a:pt x="2825" y="1071"/>
                  </a:cubicBezTo>
                  <a:lnTo>
                    <a:pt x="2772" y="138"/>
                  </a:lnTo>
                  <a:cubicBezTo>
                    <a:pt x="2662" y="43"/>
                    <a:pt x="2482" y="0"/>
                    <a:pt x="2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8"/>
            <p:cNvSpPr/>
            <p:nvPr/>
          </p:nvSpPr>
          <p:spPr>
            <a:xfrm>
              <a:off x="4572994" y="1726577"/>
              <a:ext cx="164088" cy="168180"/>
            </a:xfrm>
            <a:custGeom>
              <a:avLst/>
              <a:gdLst/>
              <a:ahLst/>
              <a:cxnLst/>
              <a:rect l="l" t="t" r="r" b="b"/>
              <a:pathLst>
                <a:path w="4291" h="4398" extrusionOk="0">
                  <a:moveTo>
                    <a:pt x="1973" y="1"/>
                  </a:moveTo>
                  <a:lnTo>
                    <a:pt x="2026" y="81"/>
                  </a:lnTo>
                  <a:cubicBezTo>
                    <a:pt x="1999" y="1253"/>
                    <a:pt x="1173" y="2239"/>
                    <a:pt x="1" y="2452"/>
                  </a:cubicBezTo>
                  <a:cubicBezTo>
                    <a:pt x="241" y="2825"/>
                    <a:pt x="960" y="4344"/>
                    <a:pt x="1386" y="4398"/>
                  </a:cubicBezTo>
                  <a:cubicBezTo>
                    <a:pt x="1391" y="4398"/>
                    <a:pt x="1395" y="4398"/>
                    <a:pt x="1399" y="4398"/>
                  </a:cubicBezTo>
                  <a:cubicBezTo>
                    <a:pt x="1808" y="4398"/>
                    <a:pt x="2854" y="3143"/>
                    <a:pt x="3065" y="2932"/>
                  </a:cubicBezTo>
                  <a:cubicBezTo>
                    <a:pt x="3598" y="2346"/>
                    <a:pt x="4291" y="1653"/>
                    <a:pt x="3651" y="934"/>
                  </a:cubicBezTo>
                  <a:cubicBezTo>
                    <a:pt x="3198" y="481"/>
                    <a:pt x="2612" y="134"/>
                    <a:pt x="19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8"/>
            <p:cNvSpPr/>
            <p:nvPr/>
          </p:nvSpPr>
          <p:spPr>
            <a:xfrm>
              <a:off x="4132817" y="1331255"/>
              <a:ext cx="80533" cy="73383"/>
            </a:xfrm>
            <a:custGeom>
              <a:avLst/>
              <a:gdLst/>
              <a:ahLst/>
              <a:cxnLst/>
              <a:rect l="l" t="t" r="r" b="b"/>
              <a:pathLst>
                <a:path w="2106" h="1919" extrusionOk="0">
                  <a:moveTo>
                    <a:pt x="454" y="0"/>
                  </a:moveTo>
                  <a:cubicBezTo>
                    <a:pt x="374" y="0"/>
                    <a:pt x="321" y="0"/>
                    <a:pt x="241" y="27"/>
                  </a:cubicBezTo>
                  <a:cubicBezTo>
                    <a:pt x="187" y="27"/>
                    <a:pt x="134" y="54"/>
                    <a:pt x="107" y="107"/>
                  </a:cubicBezTo>
                  <a:lnTo>
                    <a:pt x="1" y="187"/>
                  </a:lnTo>
                  <a:lnTo>
                    <a:pt x="134" y="134"/>
                  </a:lnTo>
                  <a:lnTo>
                    <a:pt x="267" y="134"/>
                  </a:lnTo>
                  <a:cubicBezTo>
                    <a:pt x="321" y="134"/>
                    <a:pt x="374" y="187"/>
                    <a:pt x="427" y="187"/>
                  </a:cubicBezTo>
                  <a:cubicBezTo>
                    <a:pt x="481" y="214"/>
                    <a:pt x="534" y="240"/>
                    <a:pt x="614" y="267"/>
                  </a:cubicBezTo>
                  <a:cubicBezTo>
                    <a:pt x="667" y="320"/>
                    <a:pt x="720" y="373"/>
                    <a:pt x="774" y="427"/>
                  </a:cubicBezTo>
                  <a:cubicBezTo>
                    <a:pt x="827" y="480"/>
                    <a:pt x="907" y="533"/>
                    <a:pt x="960" y="613"/>
                  </a:cubicBezTo>
                  <a:cubicBezTo>
                    <a:pt x="1013" y="667"/>
                    <a:pt x="1067" y="746"/>
                    <a:pt x="1120" y="800"/>
                  </a:cubicBezTo>
                  <a:cubicBezTo>
                    <a:pt x="1360" y="1093"/>
                    <a:pt x="1573" y="1386"/>
                    <a:pt x="1760" y="1599"/>
                  </a:cubicBezTo>
                  <a:cubicBezTo>
                    <a:pt x="1866" y="1706"/>
                    <a:pt x="1973" y="1812"/>
                    <a:pt x="2106" y="1919"/>
                  </a:cubicBezTo>
                  <a:cubicBezTo>
                    <a:pt x="2106" y="1919"/>
                    <a:pt x="2026" y="1732"/>
                    <a:pt x="1919" y="1493"/>
                  </a:cubicBezTo>
                  <a:cubicBezTo>
                    <a:pt x="1760" y="1173"/>
                    <a:pt x="1573" y="880"/>
                    <a:pt x="1360" y="613"/>
                  </a:cubicBezTo>
                  <a:cubicBezTo>
                    <a:pt x="1253" y="453"/>
                    <a:pt x="1093" y="320"/>
                    <a:pt x="960" y="214"/>
                  </a:cubicBezTo>
                  <a:cubicBezTo>
                    <a:pt x="880" y="160"/>
                    <a:pt x="800" y="107"/>
                    <a:pt x="720" y="80"/>
                  </a:cubicBezTo>
                  <a:cubicBezTo>
                    <a:pt x="640" y="27"/>
                    <a:pt x="534" y="0"/>
                    <a:pt x="454" y="0"/>
                  </a:cubicBezTo>
                  <a:close/>
                </a:path>
              </a:pathLst>
            </a:custGeom>
            <a:solidFill>
              <a:srgbClr val="8F5B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8F5B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8"/>
            <p:cNvSpPr/>
            <p:nvPr/>
          </p:nvSpPr>
          <p:spPr>
            <a:xfrm>
              <a:off x="4107349" y="561336"/>
              <a:ext cx="1098865" cy="916116"/>
            </a:xfrm>
            <a:custGeom>
              <a:avLst/>
              <a:gdLst/>
              <a:ahLst/>
              <a:cxnLst/>
              <a:rect l="l" t="t" r="r" b="b"/>
              <a:pathLst>
                <a:path w="28736" h="23957" extrusionOk="0">
                  <a:moveTo>
                    <a:pt x="17859" y="0"/>
                  </a:moveTo>
                  <a:cubicBezTo>
                    <a:pt x="16143" y="0"/>
                    <a:pt x="14295" y="945"/>
                    <a:pt x="13617" y="2495"/>
                  </a:cubicBezTo>
                  <a:cubicBezTo>
                    <a:pt x="12694" y="2085"/>
                    <a:pt x="11709" y="1880"/>
                    <a:pt x="10709" y="1880"/>
                  </a:cubicBezTo>
                  <a:cubicBezTo>
                    <a:pt x="10409" y="1880"/>
                    <a:pt x="10108" y="1898"/>
                    <a:pt x="9806" y="1935"/>
                  </a:cubicBezTo>
                  <a:cubicBezTo>
                    <a:pt x="8927" y="2069"/>
                    <a:pt x="6342" y="3161"/>
                    <a:pt x="6902" y="4467"/>
                  </a:cubicBezTo>
                  <a:cubicBezTo>
                    <a:pt x="6795" y="4461"/>
                    <a:pt x="6689" y="4458"/>
                    <a:pt x="6583" y="4458"/>
                  </a:cubicBezTo>
                  <a:cubicBezTo>
                    <a:pt x="5282" y="4458"/>
                    <a:pt x="4022" y="4908"/>
                    <a:pt x="3012" y="5746"/>
                  </a:cubicBezTo>
                  <a:cubicBezTo>
                    <a:pt x="2505" y="6199"/>
                    <a:pt x="1973" y="6865"/>
                    <a:pt x="1973" y="7638"/>
                  </a:cubicBezTo>
                  <a:cubicBezTo>
                    <a:pt x="1946" y="8437"/>
                    <a:pt x="2212" y="8197"/>
                    <a:pt x="1733" y="8810"/>
                  </a:cubicBezTo>
                  <a:cubicBezTo>
                    <a:pt x="1013" y="9609"/>
                    <a:pt x="214" y="10142"/>
                    <a:pt x="187" y="11315"/>
                  </a:cubicBezTo>
                  <a:cubicBezTo>
                    <a:pt x="187" y="12167"/>
                    <a:pt x="454" y="13766"/>
                    <a:pt x="1173" y="14352"/>
                  </a:cubicBezTo>
                  <a:cubicBezTo>
                    <a:pt x="880" y="14832"/>
                    <a:pt x="347" y="15098"/>
                    <a:pt x="214" y="15711"/>
                  </a:cubicBezTo>
                  <a:cubicBezTo>
                    <a:pt x="1" y="16431"/>
                    <a:pt x="294" y="17363"/>
                    <a:pt x="614" y="18029"/>
                  </a:cubicBezTo>
                  <a:cubicBezTo>
                    <a:pt x="853" y="18562"/>
                    <a:pt x="1306" y="19175"/>
                    <a:pt x="1866" y="19282"/>
                  </a:cubicBezTo>
                  <a:lnTo>
                    <a:pt x="2292" y="19628"/>
                  </a:lnTo>
                  <a:cubicBezTo>
                    <a:pt x="2696" y="20184"/>
                    <a:pt x="3113" y="20446"/>
                    <a:pt x="3431" y="20446"/>
                  </a:cubicBezTo>
                  <a:cubicBezTo>
                    <a:pt x="3892" y="20446"/>
                    <a:pt x="4148" y="19900"/>
                    <a:pt x="3864" y="18909"/>
                  </a:cubicBezTo>
                  <a:cubicBezTo>
                    <a:pt x="3625" y="17976"/>
                    <a:pt x="3731" y="18163"/>
                    <a:pt x="3971" y="17390"/>
                  </a:cubicBezTo>
                  <a:cubicBezTo>
                    <a:pt x="4264" y="16564"/>
                    <a:pt x="3998" y="15631"/>
                    <a:pt x="3305" y="15072"/>
                  </a:cubicBezTo>
                  <a:cubicBezTo>
                    <a:pt x="4877" y="14139"/>
                    <a:pt x="5357" y="11714"/>
                    <a:pt x="4397" y="10302"/>
                  </a:cubicBezTo>
                  <a:cubicBezTo>
                    <a:pt x="6156" y="10275"/>
                    <a:pt x="7968" y="9050"/>
                    <a:pt x="7755" y="7158"/>
                  </a:cubicBezTo>
                  <a:lnTo>
                    <a:pt x="7755" y="7158"/>
                  </a:lnTo>
                  <a:cubicBezTo>
                    <a:pt x="8670" y="7571"/>
                    <a:pt x="9764" y="7927"/>
                    <a:pt x="10808" y="7927"/>
                  </a:cubicBezTo>
                  <a:cubicBezTo>
                    <a:pt x="11649" y="7927"/>
                    <a:pt x="12457" y="7696"/>
                    <a:pt x="13110" y="7078"/>
                  </a:cubicBezTo>
                  <a:cubicBezTo>
                    <a:pt x="13556" y="7800"/>
                    <a:pt x="14273" y="8403"/>
                    <a:pt x="15084" y="8403"/>
                  </a:cubicBezTo>
                  <a:cubicBezTo>
                    <a:pt x="15292" y="8403"/>
                    <a:pt x="15505" y="8364"/>
                    <a:pt x="15722" y="8277"/>
                  </a:cubicBezTo>
                  <a:lnTo>
                    <a:pt x="15722" y="8277"/>
                  </a:lnTo>
                  <a:cubicBezTo>
                    <a:pt x="15189" y="9050"/>
                    <a:pt x="15029" y="9902"/>
                    <a:pt x="15828" y="10648"/>
                  </a:cubicBezTo>
                  <a:cubicBezTo>
                    <a:pt x="16112" y="10875"/>
                    <a:pt x="16660" y="11030"/>
                    <a:pt x="17166" y="11030"/>
                  </a:cubicBezTo>
                  <a:cubicBezTo>
                    <a:pt x="17850" y="11030"/>
                    <a:pt x="18456" y="10748"/>
                    <a:pt x="18226" y="9982"/>
                  </a:cubicBezTo>
                  <a:lnTo>
                    <a:pt x="18226" y="9982"/>
                  </a:lnTo>
                  <a:cubicBezTo>
                    <a:pt x="18367" y="10280"/>
                    <a:pt x="18664" y="10439"/>
                    <a:pt x="18967" y="10439"/>
                  </a:cubicBezTo>
                  <a:cubicBezTo>
                    <a:pt x="19179" y="10439"/>
                    <a:pt x="19394" y="10360"/>
                    <a:pt x="19559" y="10196"/>
                  </a:cubicBezTo>
                  <a:cubicBezTo>
                    <a:pt x="20118" y="9663"/>
                    <a:pt x="19879" y="8837"/>
                    <a:pt x="19559" y="8250"/>
                  </a:cubicBezTo>
                  <a:lnTo>
                    <a:pt x="19559" y="8250"/>
                  </a:lnTo>
                  <a:cubicBezTo>
                    <a:pt x="19895" y="8705"/>
                    <a:pt x="20381" y="8989"/>
                    <a:pt x="20888" y="8989"/>
                  </a:cubicBezTo>
                  <a:cubicBezTo>
                    <a:pt x="21183" y="8989"/>
                    <a:pt x="21486" y="8893"/>
                    <a:pt x="21770" y="8677"/>
                  </a:cubicBezTo>
                  <a:cubicBezTo>
                    <a:pt x="21957" y="10329"/>
                    <a:pt x="22650" y="12380"/>
                    <a:pt x="24515" y="12487"/>
                  </a:cubicBezTo>
                  <a:cubicBezTo>
                    <a:pt x="23023" y="13580"/>
                    <a:pt x="23476" y="15924"/>
                    <a:pt x="25154" y="16564"/>
                  </a:cubicBezTo>
                  <a:cubicBezTo>
                    <a:pt x="24382" y="17257"/>
                    <a:pt x="23396" y="17656"/>
                    <a:pt x="23289" y="18935"/>
                  </a:cubicBezTo>
                  <a:cubicBezTo>
                    <a:pt x="23263" y="19655"/>
                    <a:pt x="23662" y="21067"/>
                    <a:pt x="24595" y="21067"/>
                  </a:cubicBezTo>
                  <a:cubicBezTo>
                    <a:pt x="24222" y="21573"/>
                    <a:pt x="23129" y="23012"/>
                    <a:pt x="23396" y="23625"/>
                  </a:cubicBezTo>
                  <a:cubicBezTo>
                    <a:pt x="23480" y="23862"/>
                    <a:pt x="23651" y="23956"/>
                    <a:pt x="23854" y="23956"/>
                  </a:cubicBezTo>
                  <a:cubicBezTo>
                    <a:pt x="24358" y="23956"/>
                    <a:pt x="25055" y="23370"/>
                    <a:pt x="25074" y="22932"/>
                  </a:cubicBezTo>
                  <a:cubicBezTo>
                    <a:pt x="25980" y="22932"/>
                    <a:pt x="26327" y="21786"/>
                    <a:pt x="26753" y="21040"/>
                  </a:cubicBezTo>
                  <a:cubicBezTo>
                    <a:pt x="27286" y="20028"/>
                    <a:pt x="26993" y="19575"/>
                    <a:pt x="26780" y="18562"/>
                  </a:cubicBezTo>
                  <a:lnTo>
                    <a:pt x="26780" y="18562"/>
                  </a:lnTo>
                  <a:cubicBezTo>
                    <a:pt x="26840" y="18569"/>
                    <a:pt x="26899" y="18572"/>
                    <a:pt x="26956" y="18572"/>
                  </a:cubicBezTo>
                  <a:cubicBezTo>
                    <a:pt x="28727" y="18572"/>
                    <a:pt x="28736" y="15446"/>
                    <a:pt x="27419" y="14645"/>
                  </a:cubicBezTo>
                  <a:cubicBezTo>
                    <a:pt x="28512" y="13873"/>
                    <a:pt x="28725" y="12700"/>
                    <a:pt x="28405" y="11475"/>
                  </a:cubicBezTo>
                  <a:cubicBezTo>
                    <a:pt x="28112" y="10275"/>
                    <a:pt x="27286" y="10009"/>
                    <a:pt x="26194" y="9822"/>
                  </a:cubicBezTo>
                  <a:cubicBezTo>
                    <a:pt x="26700" y="8863"/>
                    <a:pt x="27046" y="7771"/>
                    <a:pt x="26327" y="6838"/>
                  </a:cubicBezTo>
                  <a:cubicBezTo>
                    <a:pt x="25561" y="5817"/>
                    <a:pt x="24310" y="5342"/>
                    <a:pt x="23067" y="5342"/>
                  </a:cubicBezTo>
                  <a:cubicBezTo>
                    <a:pt x="22883" y="5342"/>
                    <a:pt x="22699" y="5352"/>
                    <a:pt x="22516" y="5373"/>
                  </a:cubicBezTo>
                  <a:cubicBezTo>
                    <a:pt x="22748" y="4468"/>
                    <a:pt x="22294" y="3866"/>
                    <a:pt x="21522" y="3866"/>
                  </a:cubicBezTo>
                  <a:cubicBezTo>
                    <a:pt x="21407" y="3866"/>
                    <a:pt x="21285" y="3880"/>
                    <a:pt x="21158" y="3907"/>
                  </a:cubicBezTo>
                  <a:cubicBezTo>
                    <a:pt x="21344" y="2415"/>
                    <a:pt x="21051" y="1163"/>
                    <a:pt x="19665" y="417"/>
                  </a:cubicBezTo>
                  <a:cubicBezTo>
                    <a:pt x="19128" y="133"/>
                    <a:pt x="18503" y="0"/>
                    <a:pt x="1785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8"/>
            <p:cNvSpPr/>
            <p:nvPr/>
          </p:nvSpPr>
          <p:spPr>
            <a:xfrm>
              <a:off x="5000973" y="1496336"/>
              <a:ext cx="96824" cy="42829"/>
            </a:xfrm>
            <a:custGeom>
              <a:avLst/>
              <a:gdLst/>
              <a:ahLst/>
              <a:cxnLst/>
              <a:rect l="l" t="t" r="r" b="b"/>
              <a:pathLst>
                <a:path w="2532" h="1120" extrusionOk="0">
                  <a:moveTo>
                    <a:pt x="2079" y="0"/>
                  </a:moveTo>
                  <a:cubicBezTo>
                    <a:pt x="1919" y="0"/>
                    <a:pt x="1785" y="27"/>
                    <a:pt x="1626" y="53"/>
                  </a:cubicBezTo>
                  <a:cubicBezTo>
                    <a:pt x="1546" y="53"/>
                    <a:pt x="1439" y="80"/>
                    <a:pt x="1359" y="107"/>
                  </a:cubicBezTo>
                  <a:lnTo>
                    <a:pt x="1119" y="187"/>
                  </a:lnTo>
                  <a:lnTo>
                    <a:pt x="853" y="293"/>
                  </a:lnTo>
                  <a:cubicBezTo>
                    <a:pt x="773" y="346"/>
                    <a:pt x="693" y="373"/>
                    <a:pt x="640" y="426"/>
                  </a:cubicBezTo>
                  <a:cubicBezTo>
                    <a:pt x="560" y="480"/>
                    <a:pt x="480" y="533"/>
                    <a:pt x="426" y="586"/>
                  </a:cubicBezTo>
                  <a:cubicBezTo>
                    <a:pt x="373" y="640"/>
                    <a:pt x="320" y="693"/>
                    <a:pt x="267" y="746"/>
                  </a:cubicBezTo>
                  <a:cubicBezTo>
                    <a:pt x="187" y="826"/>
                    <a:pt x="133" y="906"/>
                    <a:pt x="80" y="1013"/>
                  </a:cubicBezTo>
                  <a:cubicBezTo>
                    <a:pt x="27" y="1066"/>
                    <a:pt x="0" y="1119"/>
                    <a:pt x="0" y="1119"/>
                  </a:cubicBezTo>
                  <a:lnTo>
                    <a:pt x="133" y="1039"/>
                  </a:lnTo>
                  <a:cubicBezTo>
                    <a:pt x="187" y="1013"/>
                    <a:pt x="293" y="933"/>
                    <a:pt x="400" y="879"/>
                  </a:cubicBezTo>
                  <a:cubicBezTo>
                    <a:pt x="453" y="853"/>
                    <a:pt x="506" y="826"/>
                    <a:pt x="586" y="773"/>
                  </a:cubicBezTo>
                  <a:cubicBezTo>
                    <a:pt x="640" y="746"/>
                    <a:pt x="720" y="719"/>
                    <a:pt x="773" y="693"/>
                  </a:cubicBezTo>
                  <a:cubicBezTo>
                    <a:pt x="906" y="613"/>
                    <a:pt x="1066" y="533"/>
                    <a:pt x="1226" y="480"/>
                  </a:cubicBezTo>
                  <a:cubicBezTo>
                    <a:pt x="1386" y="426"/>
                    <a:pt x="1546" y="373"/>
                    <a:pt x="1705" y="320"/>
                  </a:cubicBezTo>
                  <a:lnTo>
                    <a:pt x="2105" y="187"/>
                  </a:lnTo>
                  <a:cubicBezTo>
                    <a:pt x="2372" y="107"/>
                    <a:pt x="2531" y="27"/>
                    <a:pt x="2531" y="27"/>
                  </a:cubicBezTo>
                  <a:cubicBezTo>
                    <a:pt x="2372" y="0"/>
                    <a:pt x="2238" y="0"/>
                    <a:pt x="2079" y="0"/>
                  </a:cubicBezTo>
                  <a:close/>
                </a:path>
              </a:pathLst>
            </a:custGeom>
            <a:solidFill>
              <a:srgbClr val="8F5B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8"/>
            <p:cNvSpPr/>
            <p:nvPr/>
          </p:nvSpPr>
          <p:spPr>
            <a:xfrm>
              <a:off x="6772888" y="648561"/>
              <a:ext cx="302670" cy="330164"/>
            </a:xfrm>
            <a:custGeom>
              <a:avLst/>
              <a:gdLst/>
              <a:ahLst/>
              <a:cxnLst/>
              <a:rect l="l" t="t" r="r" b="b"/>
              <a:pathLst>
                <a:path w="7915" h="8634" extrusionOk="0">
                  <a:moveTo>
                    <a:pt x="7141" y="1"/>
                  </a:moveTo>
                  <a:cubicBezTo>
                    <a:pt x="6635" y="427"/>
                    <a:pt x="6076" y="800"/>
                    <a:pt x="5516" y="1146"/>
                  </a:cubicBezTo>
                  <a:cubicBezTo>
                    <a:pt x="4583" y="1706"/>
                    <a:pt x="3491" y="1919"/>
                    <a:pt x="2585" y="2479"/>
                  </a:cubicBezTo>
                  <a:cubicBezTo>
                    <a:pt x="1492" y="3172"/>
                    <a:pt x="293" y="4504"/>
                    <a:pt x="0" y="5756"/>
                  </a:cubicBezTo>
                  <a:lnTo>
                    <a:pt x="1386" y="8634"/>
                  </a:lnTo>
                  <a:cubicBezTo>
                    <a:pt x="2638" y="8501"/>
                    <a:pt x="3891" y="8527"/>
                    <a:pt x="5036" y="7755"/>
                  </a:cubicBezTo>
                  <a:cubicBezTo>
                    <a:pt x="6129" y="6982"/>
                    <a:pt x="7914" y="5063"/>
                    <a:pt x="7328" y="3598"/>
                  </a:cubicBezTo>
                  <a:lnTo>
                    <a:pt x="7328" y="3598"/>
                  </a:lnTo>
                  <a:cubicBezTo>
                    <a:pt x="7035" y="3758"/>
                    <a:pt x="6688" y="3864"/>
                    <a:pt x="6369" y="3944"/>
                  </a:cubicBezTo>
                  <a:cubicBezTo>
                    <a:pt x="6928" y="3118"/>
                    <a:pt x="7514" y="1919"/>
                    <a:pt x="7301" y="880"/>
                  </a:cubicBezTo>
                  <a:lnTo>
                    <a:pt x="7301" y="880"/>
                  </a:lnTo>
                  <a:cubicBezTo>
                    <a:pt x="7088" y="1013"/>
                    <a:pt x="6902" y="1200"/>
                    <a:pt x="6715" y="1333"/>
                  </a:cubicBezTo>
                  <a:cubicBezTo>
                    <a:pt x="6902" y="933"/>
                    <a:pt x="7221" y="454"/>
                    <a:pt x="714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8"/>
            <p:cNvSpPr/>
            <p:nvPr/>
          </p:nvSpPr>
          <p:spPr>
            <a:xfrm>
              <a:off x="6803442" y="812609"/>
              <a:ext cx="99883" cy="93803"/>
            </a:xfrm>
            <a:custGeom>
              <a:avLst/>
              <a:gdLst/>
              <a:ahLst/>
              <a:cxnLst/>
              <a:rect l="l" t="t" r="r" b="b"/>
              <a:pathLst>
                <a:path w="2612" h="2453" extrusionOk="0">
                  <a:moveTo>
                    <a:pt x="2612" y="1"/>
                  </a:moveTo>
                  <a:lnTo>
                    <a:pt x="2452" y="27"/>
                  </a:lnTo>
                  <a:cubicBezTo>
                    <a:pt x="2319" y="54"/>
                    <a:pt x="2159" y="81"/>
                    <a:pt x="2026" y="134"/>
                  </a:cubicBezTo>
                  <a:cubicBezTo>
                    <a:pt x="1839" y="187"/>
                    <a:pt x="1653" y="294"/>
                    <a:pt x="1466" y="400"/>
                  </a:cubicBezTo>
                  <a:cubicBezTo>
                    <a:pt x="1280" y="507"/>
                    <a:pt x="1066" y="640"/>
                    <a:pt x="880" y="800"/>
                  </a:cubicBezTo>
                  <a:cubicBezTo>
                    <a:pt x="800" y="880"/>
                    <a:pt x="720" y="960"/>
                    <a:pt x="640" y="1040"/>
                  </a:cubicBezTo>
                  <a:cubicBezTo>
                    <a:pt x="560" y="1146"/>
                    <a:pt x="480" y="1226"/>
                    <a:pt x="400" y="1333"/>
                  </a:cubicBezTo>
                  <a:cubicBezTo>
                    <a:pt x="267" y="1493"/>
                    <a:pt x="187" y="1679"/>
                    <a:pt x="107" y="1866"/>
                  </a:cubicBezTo>
                  <a:cubicBezTo>
                    <a:pt x="54" y="1999"/>
                    <a:pt x="1" y="2159"/>
                    <a:pt x="1" y="2292"/>
                  </a:cubicBezTo>
                  <a:lnTo>
                    <a:pt x="1" y="2452"/>
                  </a:lnTo>
                  <a:cubicBezTo>
                    <a:pt x="1" y="2452"/>
                    <a:pt x="1" y="2399"/>
                    <a:pt x="54" y="2319"/>
                  </a:cubicBezTo>
                  <a:cubicBezTo>
                    <a:pt x="107" y="2186"/>
                    <a:pt x="187" y="2079"/>
                    <a:pt x="267" y="1972"/>
                  </a:cubicBezTo>
                  <a:cubicBezTo>
                    <a:pt x="374" y="1813"/>
                    <a:pt x="507" y="1653"/>
                    <a:pt x="640" y="1519"/>
                  </a:cubicBezTo>
                  <a:cubicBezTo>
                    <a:pt x="693" y="1440"/>
                    <a:pt x="773" y="1360"/>
                    <a:pt x="853" y="1280"/>
                  </a:cubicBezTo>
                  <a:cubicBezTo>
                    <a:pt x="933" y="1200"/>
                    <a:pt x="1040" y="1120"/>
                    <a:pt x="1120" y="1040"/>
                  </a:cubicBezTo>
                  <a:cubicBezTo>
                    <a:pt x="1280" y="907"/>
                    <a:pt x="1466" y="773"/>
                    <a:pt x="1626" y="640"/>
                  </a:cubicBezTo>
                  <a:cubicBezTo>
                    <a:pt x="1813" y="507"/>
                    <a:pt x="1972" y="400"/>
                    <a:pt x="2132" y="294"/>
                  </a:cubicBezTo>
                  <a:lnTo>
                    <a:pt x="2479" y="81"/>
                  </a:lnTo>
                  <a:lnTo>
                    <a:pt x="261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8"/>
            <p:cNvSpPr/>
            <p:nvPr/>
          </p:nvSpPr>
          <p:spPr>
            <a:xfrm>
              <a:off x="6820764" y="863544"/>
              <a:ext cx="72388" cy="41835"/>
            </a:xfrm>
            <a:custGeom>
              <a:avLst/>
              <a:gdLst/>
              <a:ahLst/>
              <a:cxnLst/>
              <a:rect l="l" t="t" r="r" b="b"/>
              <a:pathLst>
                <a:path w="1893" h="1094" extrusionOk="0">
                  <a:moveTo>
                    <a:pt x="1892" y="1"/>
                  </a:moveTo>
                  <a:cubicBezTo>
                    <a:pt x="1759" y="28"/>
                    <a:pt x="1653" y="54"/>
                    <a:pt x="1546" y="108"/>
                  </a:cubicBezTo>
                  <a:cubicBezTo>
                    <a:pt x="1333" y="187"/>
                    <a:pt x="1093" y="294"/>
                    <a:pt x="880" y="427"/>
                  </a:cubicBezTo>
                  <a:cubicBezTo>
                    <a:pt x="773" y="507"/>
                    <a:pt x="613" y="614"/>
                    <a:pt x="560" y="640"/>
                  </a:cubicBezTo>
                  <a:cubicBezTo>
                    <a:pt x="507" y="694"/>
                    <a:pt x="454" y="720"/>
                    <a:pt x="400" y="747"/>
                  </a:cubicBezTo>
                  <a:cubicBezTo>
                    <a:pt x="347" y="800"/>
                    <a:pt x="320" y="827"/>
                    <a:pt x="267" y="854"/>
                  </a:cubicBezTo>
                  <a:cubicBezTo>
                    <a:pt x="160" y="934"/>
                    <a:pt x="81" y="1014"/>
                    <a:pt x="1" y="1093"/>
                  </a:cubicBezTo>
                  <a:cubicBezTo>
                    <a:pt x="107" y="1093"/>
                    <a:pt x="240" y="1067"/>
                    <a:pt x="347" y="1040"/>
                  </a:cubicBezTo>
                  <a:cubicBezTo>
                    <a:pt x="454" y="1014"/>
                    <a:pt x="560" y="987"/>
                    <a:pt x="667" y="934"/>
                  </a:cubicBezTo>
                  <a:cubicBezTo>
                    <a:pt x="800" y="880"/>
                    <a:pt x="933" y="800"/>
                    <a:pt x="1040" y="747"/>
                  </a:cubicBezTo>
                  <a:cubicBezTo>
                    <a:pt x="1253" y="587"/>
                    <a:pt x="1466" y="454"/>
                    <a:pt x="1653" y="267"/>
                  </a:cubicBezTo>
                  <a:cubicBezTo>
                    <a:pt x="1733" y="187"/>
                    <a:pt x="1813" y="81"/>
                    <a:pt x="18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8"/>
            <p:cNvSpPr/>
            <p:nvPr/>
          </p:nvSpPr>
          <p:spPr>
            <a:xfrm>
              <a:off x="6834034" y="903314"/>
              <a:ext cx="98850" cy="32619"/>
            </a:xfrm>
            <a:custGeom>
              <a:avLst/>
              <a:gdLst/>
              <a:ahLst/>
              <a:cxnLst/>
              <a:rect l="l" t="t" r="r" b="b"/>
              <a:pathLst>
                <a:path w="2585" h="853" extrusionOk="0">
                  <a:moveTo>
                    <a:pt x="2585" y="0"/>
                  </a:moveTo>
                  <a:lnTo>
                    <a:pt x="2585" y="0"/>
                  </a:lnTo>
                  <a:cubicBezTo>
                    <a:pt x="2451" y="27"/>
                    <a:pt x="2292" y="53"/>
                    <a:pt x="2158" y="107"/>
                  </a:cubicBezTo>
                  <a:lnTo>
                    <a:pt x="1306" y="426"/>
                  </a:lnTo>
                  <a:cubicBezTo>
                    <a:pt x="1146" y="453"/>
                    <a:pt x="986" y="506"/>
                    <a:pt x="853" y="533"/>
                  </a:cubicBezTo>
                  <a:cubicBezTo>
                    <a:pt x="773" y="560"/>
                    <a:pt x="693" y="586"/>
                    <a:pt x="640" y="586"/>
                  </a:cubicBezTo>
                  <a:lnTo>
                    <a:pt x="426" y="640"/>
                  </a:lnTo>
                  <a:cubicBezTo>
                    <a:pt x="346" y="640"/>
                    <a:pt x="240" y="640"/>
                    <a:pt x="133" y="666"/>
                  </a:cubicBezTo>
                  <a:lnTo>
                    <a:pt x="0" y="666"/>
                  </a:lnTo>
                  <a:lnTo>
                    <a:pt x="107" y="720"/>
                  </a:lnTo>
                  <a:cubicBezTo>
                    <a:pt x="213" y="773"/>
                    <a:pt x="320" y="800"/>
                    <a:pt x="426" y="800"/>
                  </a:cubicBezTo>
                  <a:cubicBezTo>
                    <a:pt x="480" y="853"/>
                    <a:pt x="560" y="853"/>
                    <a:pt x="640" y="853"/>
                  </a:cubicBezTo>
                  <a:cubicBezTo>
                    <a:pt x="799" y="853"/>
                    <a:pt x="986" y="826"/>
                    <a:pt x="1146" y="800"/>
                  </a:cubicBezTo>
                  <a:lnTo>
                    <a:pt x="1412" y="720"/>
                  </a:lnTo>
                  <a:lnTo>
                    <a:pt x="1652" y="640"/>
                  </a:lnTo>
                  <a:cubicBezTo>
                    <a:pt x="1732" y="613"/>
                    <a:pt x="1812" y="560"/>
                    <a:pt x="1865" y="533"/>
                  </a:cubicBezTo>
                  <a:cubicBezTo>
                    <a:pt x="1998" y="453"/>
                    <a:pt x="2132" y="373"/>
                    <a:pt x="2238" y="293"/>
                  </a:cubicBezTo>
                  <a:cubicBezTo>
                    <a:pt x="2371" y="187"/>
                    <a:pt x="2478" y="107"/>
                    <a:pt x="258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8"/>
            <p:cNvSpPr/>
            <p:nvPr/>
          </p:nvSpPr>
          <p:spPr>
            <a:xfrm>
              <a:off x="5614339" y="639383"/>
              <a:ext cx="333262" cy="267298"/>
            </a:xfrm>
            <a:custGeom>
              <a:avLst/>
              <a:gdLst/>
              <a:ahLst/>
              <a:cxnLst/>
              <a:rect l="l" t="t" r="r" b="b"/>
              <a:pathLst>
                <a:path w="8715" h="6990" extrusionOk="0">
                  <a:moveTo>
                    <a:pt x="427" y="1"/>
                  </a:moveTo>
                  <a:lnTo>
                    <a:pt x="427" y="1"/>
                  </a:lnTo>
                  <a:cubicBezTo>
                    <a:pt x="454" y="827"/>
                    <a:pt x="667" y="1626"/>
                    <a:pt x="1067" y="2372"/>
                  </a:cubicBezTo>
                  <a:cubicBezTo>
                    <a:pt x="903" y="2372"/>
                    <a:pt x="692" y="2451"/>
                    <a:pt x="506" y="2451"/>
                  </a:cubicBezTo>
                  <a:cubicBezTo>
                    <a:pt x="450" y="2451"/>
                    <a:pt x="397" y="2444"/>
                    <a:pt x="347" y="2426"/>
                  </a:cubicBezTo>
                  <a:lnTo>
                    <a:pt x="347" y="2426"/>
                  </a:lnTo>
                  <a:cubicBezTo>
                    <a:pt x="214" y="2985"/>
                    <a:pt x="321" y="3598"/>
                    <a:pt x="640" y="4078"/>
                  </a:cubicBezTo>
                  <a:cubicBezTo>
                    <a:pt x="1" y="4930"/>
                    <a:pt x="1706" y="6156"/>
                    <a:pt x="2426" y="6502"/>
                  </a:cubicBezTo>
                  <a:cubicBezTo>
                    <a:pt x="3100" y="6840"/>
                    <a:pt x="3833" y="6989"/>
                    <a:pt x="4565" y="6989"/>
                  </a:cubicBezTo>
                  <a:cubicBezTo>
                    <a:pt x="5683" y="6989"/>
                    <a:pt x="6800" y="6640"/>
                    <a:pt x="7702" y="6076"/>
                  </a:cubicBezTo>
                  <a:lnTo>
                    <a:pt x="7702" y="6209"/>
                  </a:lnTo>
                  <a:cubicBezTo>
                    <a:pt x="8714" y="4078"/>
                    <a:pt x="7222" y="1653"/>
                    <a:pt x="5144" y="854"/>
                  </a:cubicBezTo>
                  <a:cubicBezTo>
                    <a:pt x="3625" y="294"/>
                    <a:pt x="1919" y="294"/>
                    <a:pt x="4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8"/>
            <p:cNvSpPr/>
            <p:nvPr/>
          </p:nvSpPr>
          <p:spPr>
            <a:xfrm>
              <a:off x="5751925" y="831958"/>
              <a:ext cx="151851" cy="55830"/>
            </a:xfrm>
            <a:custGeom>
              <a:avLst/>
              <a:gdLst/>
              <a:ahLst/>
              <a:cxnLst/>
              <a:rect l="l" t="t" r="r" b="b"/>
              <a:pathLst>
                <a:path w="3971" h="1460" extrusionOk="0">
                  <a:moveTo>
                    <a:pt x="0" y="1"/>
                  </a:moveTo>
                  <a:lnTo>
                    <a:pt x="107" y="187"/>
                  </a:lnTo>
                  <a:cubicBezTo>
                    <a:pt x="133" y="241"/>
                    <a:pt x="187" y="294"/>
                    <a:pt x="240" y="374"/>
                  </a:cubicBezTo>
                  <a:cubicBezTo>
                    <a:pt x="293" y="427"/>
                    <a:pt x="373" y="507"/>
                    <a:pt x="453" y="561"/>
                  </a:cubicBezTo>
                  <a:cubicBezTo>
                    <a:pt x="533" y="640"/>
                    <a:pt x="613" y="694"/>
                    <a:pt x="720" y="774"/>
                  </a:cubicBezTo>
                  <a:cubicBezTo>
                    <a:pt x="826" y="827"/>
                    <a:pt x="933" y="907"/>
                    <a:pt x="1039" y="960"/>
                  </a:cubicBezTo>
                  <a:cubicBezTo>
                    <a:pt x="1173" y="1040"/>
                    <a:pt x="1279" y="1093"/>
                    <a:pt x="1412" y="1147"/>
                  </a:cubicBezTo>
                  <a:cubicBezTo>
                    <a:pt x="1546" y="1200"/>
                    <a:pt x="1679" y="1253"/>
                    <a:pt x="1812" y="1280"/>
                  </a:cubicBezTo>
                  <a:cubicBezTo>
                    <a:pt x="2079" y="1360"/>
                    <a:pt x="2345" y="1413"/>
                    <a:pt x="2611" y="1440"/>
                  </a:cubicBezTo>
                  <a:cubicBezTo>
                    <a:pt x="2678" y="1453"/>
                    <a:pt x="2745" y="1460"/>
                    <a:pt x="2808" y="1460"/>
                  </a:cubicBezTo>
                  <a:cubicBezTo>
                    <a:pt x="2871" y="1460"/>
                    <a:pt x="2931" y="1453"/>
                    <a:pt x="2984" y="1440"/>
                  </a:cubicBezTo>
                  <a:cubicBezTo>
                    <a:pt x="3118" y="1440"/>
                    <a:pt x="3224" y="1440"/>
                    <a:pt x="3331" y="1413"/>
                  </a:cubicBezTo>
                  <a:cubicBezTo>
                    <a:pt x="3411" y="1387"/>
                    <a:pt x="3517" y="1360"/>
                    <a:pt x="3597" y="1333"/>
                  </a:cubicBezTo>
                  <a:cubicBezTo>
                    <a:pt x="3677" y="1307"/>
                    <a:pt x="3757" y="1280"/>
                    <a:pt x="3810" y="1227"/>
                  </a:cubicBezTo>
                  <a:lnTo>
                    <a:pt x="3970" y="1120"/>
                  </a:lnTo>
                  <a:lnTo>
                    <a:pt x="3784" y="1173"/>
                  </a:lnTo>
                  <a:cubicBezTo>
                    <a:pt x="3731" y="1200"/>
                    <a:pt x="3651" y="1200"/>
                    <a:pt x="3571" y="1200"/>
                  </a:cubicBezTo>
                  <a:lnTo>
                    <a:pt x="3304" y="1200"/>
                  </a:lnTo>
                  <a:cubicBezTo>
                    <a:pt x="3091" y="1200"/>
                    <a:pt x="2851" y="1173"/>
                    <a:pt x="2638" y="1147"/>
                  </a:cubicBezTo>
                  <a:cubicBezTo>
                    <a:pt x="2531" y="1120"/>
                    <a:pt x="2398" y="1067"/>
                    <a:pt x="2265" y="1040"/>
                  </a:cubicBezTo>
                  <a:cubicBezTo>
                    <a:pt x="2158" y="1040"/>
                    <a:pt x="2025" y="987"/>
                    <a:pt x="1892" y="960"/>
                  </a:cubicBezTo>
                  <a:cubicBezTo>
                    <a:pt x="1652" y="880"/>
                    <a:pt x="1412" y="774"/>
                    <a:pt x="1173" y="667"/>
                  </a:cubicBezTo>
                  <a:cubicBezTo>
                    <a:pt x="959" y="587"/>
                    <a:pt x="773" y="481"/>
                    <a:pt x="560" y="374"/>
                  </a:cubicBezTo>
                  <a:cubicBezTo>
                    <a:pt x="480" y="321"/>
                    <a:pt x="400" y="294"/>
                    <a:pt x="320" y="241"/>
                  </a:cubicBezTo>
                  <a:cubicBezTo>
                    <a:pt x="267" y="187"/>
                    <a:pt x="187" y="161"/>
                    <a:pt x="160" y="134"/>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8"/>
            <p:cNvSpPr/>
            <p:nvPr/>
          </p:nvSpPr>
          <p:spPr>
            <a:xfrm>
              <a:off x="5784506" y="791233"/>
              <a:ext cx="111125" cy="68297"/>
            </a:xfrm>
            <a:custGeom>
              <a:avLst/>
              <a:gdLst/>
              <a:ahLst/>
              <a:cxnLst/>
              <a:rect l="l" t="t" r="r" b="b"/>
              <a:pathLst>
                <a:path w="2906" h="1786" extrusionOk="0">
                  <a:moveTo>
                    <a:pt x="1" y="0"/>
                  </a:moveTo>
                  <a:cubicBezTo>
                    <a:pt x="161" y="107"/>
                    <a:pt x="321" y="213"/>
                    <a:pt x="480" y="293"/>
                  </a:cubicBezTo>
                  <a:cubicBezTo>
                    <a:pt x="534" y="320"/>
                    <a:pt x="614" y="373"/>
                    <a:pt x="694" y="426"/>
                  </a:cubicBezTo>
                  <a:cubicBezTo>
                    <a:pt x="774" y="480"/>
                    <a:pt x="853" y="533"/>
                    <a:pt x="933" y="586"/>
                  </a:cubicBezTo>
                  <a:cubicBezTo>
                    <a:pt x="1093" y="693"/>
                    <a:pt x="1253" y="799"/>
                    <a:pt x="1440" y="906"/>
                  </a:cubicBezTo>
                  <a:cubicBezTo>
                    <a:pt x="1626" y="1013"/>
                    <a:pt x="1813" y="1146"/>
                    <a:pt x="1973" y="1252"/>
                  </a:cubicBezTo>
                  <a:cubicBezTo>
                    <a:pt x="2053" y="1306"/>
                    <a:pt x="2132" y="1332"/>
                    <a:pt x="2212" y="1386"/>
                  </a:cubicBezTo>
                  <a:cubicBezTo>
                    <a:pt x="2292" y="1439"/>
                    <a:pt x="2372" y="1492"/>
                    <a:pt x="2426" y="1519"/>
                  </a:cubicBezTo>
                  <a:cubicBezTo>
                    <a:pt x="2585" y="1626"/>
                    <a:pt x="2745" y="1705"/>
                    <a:pt x="2905" y="1785"/>
                  </a:cubicBezTo>
                  <a:cubicBezTo>
                    <a:pt x="2799" y="1652"/>
                    <a:pt x="2692" y="1492"/>
                    <a:pt x="2559" y="1386"/>
                  </a:cubicBezTo>
                  <a:cubicBezTo>
                    <a:pt x="2426" y="1226"/>
                    <a:pt x="2292" y="1119"/>
                    <a:pt x="2132" y="1013"/>
                  </a:cubicBezTo>
                  <a:cubicBezTo>
                    <a:pt x="1973" y="879"/>
                    <a:pt x="1813" y="746"/>
                    <a:pt x="1626" y="613"/>
                  </a:cubicBezTo>
                  <a:cubicBezTo>
                    <a:pt x="1440" y="506"/>
                    <a:pt x="1253" y="400"/>
                    <a:pt x="1067" y="320"/>
                  </a:cubicBezTo>
                  <a:cubicBezTo>
                    <a:pt x="880" y="240"/>
                    <a:pt x="720" y="160"/>
                    <a:pt x="534" y="133"/>
                  </a:cubicBezTo>
                  <a:cubicBezTo>
                    <a:pt x="374" y="80"/>
                    <a:pt x="187" y="27"/>
                    <a:pt x="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8"/>
            <p:cNvSpPr/>
            <p:nvPr/>
          </p:nvSpPr>
          <p:spPr>
            <a:xfrm>
              <a:off x="5836473" y="761674"/>
              <a:ext cx="67302" cy="88679"/>
            </a:xfrm>
            <a:custGeom>
              <a:avLst/>
              <a:gdLst/>
              <a:ahLst/>
              <a:cxnLst/>
              <a:rect l="l" t="t" r="r" b="b"/>
              <a:pathLst>
                <a:path w="1760" h="2319" extrusionOk="0">
                  <a:moveTo>
                    <a:pt x="1" y="0"/>
                  </a:moveTo>
                  <a:lnTo>
                    <a:pt x="107" y="80"/>
                  </a:lnTo>
                  <a:cubicBezTo>
                    <a:pt x="214" y="134"/>
                    <a:pt x="294" y="214"/>
                    <a:pt x="374" y="293"/>
                  </a:cubicBezTo>
                  <a:cubicBezTo>
                    <a:pt x="480" y="400"/>
                    <a:pt x="587" y="507"/>
                    <a:pt x="667" y="613"/>
                  </a:cubicBezTo>
                  <a:cubicBezTo>
                    <a:pt x="773" y="746"/>
                    <a:pt x="880" y="906"/>
                    <a:pt x="987" y="1040"/>
                  </a:cubicBezTo>
                  <a:cubicBezTo>
                    <a:pt x="1067" y="1199"/>
                    <a:pt x="1173" y="1359"/>
                    <a:pt x="1253" y="1493"/>
                  </a:cubicBezTo>
                  <a:lnTo>
                    <a:pt x="1493" y="1919"/>
                  </a:lnTo>
                  <a:cubicBezTo>
                    <a:pt x="1653" y="2159"/>
                    <a:pt x="1759" y="2319"/>
                    <a:pt x="1759" y="2319"/>
                  </a:cubicBezTo>
                  <a:cubicBezTo>
                    <a:pt x="1759" y="2159"/>
                    <a:pt x="1733" y="1999"/>
                    <a:pt x="1679" y="1839"/>
                  </a:cubicBezTo>
                  <a:cubicBezTo>
                    <a:pt x="1599" y="1493"/>
                    <a:pt x="1440" y="1173"/>
                    <a:pt x="1253" y="880"/>
                  </a:cubicBezTo>
                  <a:cubicBezTo>
                    <a:pt x="1147" y="693"/>
                    <a:pt x="1040" y="560"/>
                    <a:pt x="880" y="427"/>
                  </a:cubicBezTo>
                  <a:cubicBezTo>
                    <a:pt x="773" y="293"/>
                    <a:pt x="640" y="214"/>
                    <a:pt x="480" y="134"/>
                  </a:cubicBezTo>
                  <a:cubicBezTo>
                    <a:pt x="374" y="54"/>
                    <a:pt x="267" y="27"/>
                    <a:pt x="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8"/>
            <p:cNvSpPr/>
            <p:nvPr/>
          </p:nvSpPr>
          <p:spPr>
            <a:xfrm>
              <a:off x="5806952" y="796013"/>
              <a:ext cx="207873" cy="174489"/>
            </a:xfrm>
            <a:custGeom>
              <a:avLst/>
              <a:gdLst/>
              <a:ahLst/>
              <a:cxnLst/>
              <a:rect l="l" t="t" r="r" b="b"/>
              <a:pathLst>
                <a:path w="5436" h="4563" extrusionOk="0">
                  <a:moveTo>
                    <a:pt x="3630" y="0"/>
                  </a:moveTo>
                  <a:cubicBezTo>
                    <a:pt x="3105" y="0"/>
                    <a:pt x="2677" y="348"/>
                    <a:pt x="2238" y="888"/>
                  </a:cubicBezTo>
                  <a:cubicBezTo>
                    <a:pt x="1652" y="1687"/>
                    <a:pt x="0" y="3179"/>
                    <a:pt x="719" y="4112"/>
                  </a:cubicBezTo>
                  <a:cubicBezTo>
                    <a:pt x="971" y="4429"/>
                    <a:pt x="1233" y="4563"/>
                    <a:pt x="1501" y="4563"/>
                  </a:cubicBezTo>
                  <a:cubicBezTo>
                    <a:pt x="2856" y="4563"/>
                    <a:pt x="4368" y="1164"/>
                    <a:pt x="5436" y="808"/>
                  </a:cubicBezTo>
                  <a:lnTo>
                    <a:pt x="4663" y="381"/>
                  </a:lnTo>
                  <a:cubicBezTo>
                    <a:pt x="4272" y="117"/>
                    <a:pt x="3934" y="0"/>
                    <a:pt x="36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8"/>
            <p:cNvSpPr/>
            <p:nvPr/>
          </p:nvSpPr>
          <p:spPr>
            <a:xfrm>
              <a:off x="5885382" y="826873"/>
              <a:ext cx="69329" cy="68297"/>
            </a:xfrm>
            <a:custGeom>
              <a:avLst/>
              <a:gdLst/>
              <a:ahLst/>
              <a:cxnLst/>
              <a:rect l="l" t="t" r="r" b="b"/>
              <a:pathLst>
                <a:path w="1813" h="1786" extrusionOk="0">
                  <a:moveTo>
                    <a:pt x="1813" y="1"/>
                  </a:moveTo>
                  <a:lnTo>
                    <a:pt x="1813" y="1"/>
                  </a:lnTo>
                  <a:cubicBezTo>
                    <a:pt x="1679" y="81"/>
                    <a:pt x="1573" y="134"/>
                    <a:pt x="1440" y="214"/>
                  </a:cubicBezTo>
                  <a:cubicBezTo>
                    <a:pt x="1200" y="400"/>
                    <a:pt x="987" y="587"/>
                    <a:pt x="773" y="773"/>
                  </a:cubicBezTo>
                  <a:cubicBezTo>
                    <a:pt x="587" y="987"/>
                    <a:pt x="400" y="1200"/>
                    <a:pt x="214" y="1440"/>
                  </a:cubicBezTo>
                  <a:cubicBezTo>
                    <a:pt x="134" y="1546"/>
                    <a:pt x="81" y="1679"/>
                    <a:pt x="1" y="1786"/>
                  </a:cubicBezTo>
                  <a:cubicBezTo>
                    <a:pt x="134" y="1733"/>
                    <a:pt x="241" y="1653"/>
                    <a:pt x="347" y="1573"/>
                  </a:cubicBezTo>
                  <a:cubicBezTo>
                    <a:pt x="587" y="1413"/>
                    <a:pt x="800" y="1226"/>
                    <a:pt x="1013" y="1013"/>
                  </a:cubicBezTo>
                  <a:cubicBezTo>
                    <a:pt x="1147" y="907"/>
                    <a:pt x="1253" y="800"/>
                    <a:pt x="1333" y="667"/>
                  </a:cubicBezTo>
                  <a:cubicBezTo>
                    <a:pt x="1440" y="560"/>
                    <a:pt x="1520" y="454"/>
                    <a:pt x="1599" y="347"/>
                  </a:cubicBezTo>
                  <a:cubicBezTo>
                    <a:pt x="1679" y="241"/>
                    <a:pt x="1759" y="134"/>
                    <a:pt x="18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8"/>
            <p:cNvSpPr/>
            <p:nvPr/>
          </p:nvSpPr>
          <p:spPr>
            <a:xfrm>
              <a:off x="6696447" y="835400"/>
              <a:ext cx="174298" cy="204966"/>
            </a:xfrm>
            <a:custGeom>
              <a:avLst/>
              <a:gdLst/>
              <a:ahLst/>
              <a:cxnLst/>
              <a:rect l="l" t="t" r="r" b="b"/>
              <a:pathLst>
                <a:path w="4558" h="5360" extrusionOk="0">
                  <a:moveTo>
                    <a:pt x="1831" y="0"/>
                  </a:moveTo>
                  <a:cubicBezTo>
                    <a:pt x="1613" y="0"/>
                    <a:pt x="1340" y="71"/>
                    <a:pt x="987" y="231"/>
                  </a:cubicBezTo>
                  <a:cubicBezTo>
                    <a:pt x="614" y="444"/>
                    <a:pt x="294" y="710"/>
                    <a:pt x="1" y="1003"/>
                  </a:cubicBezTo>
                  <a:lnTo>
                    <a:pt x="2506" y="5134"/>
                  </a:lnTo>
                  <a:cubicBezTo>
                    <a:pt x="2752" y="5288"/>
                    <a:pt x="3026" y="5359"/>
                    <a:pt x="3290" y="5359"/>
                  </a:cubicBezTo>
                  <a:cubicBezTo>
                    <a:pt x="3939" y="5359"/>
                    <a:pt x="4531" y="4928"/>
                    <a:pt x="4531" y="4228"/>
                  </a:cubicBezTo>
                  <a:cubicBezTo>
                    <a:pt x="4557" y="3268"/>
                    <a:pt x="3385" y="2149"/>
                    <a:pt x="3012" y="1323"/>
                  </a:cubicBezTo>
                  <a:cubicBezTo>
                    <a:pt x="2637" y="574"/>
                    <a:pt x="2452" y="0"/>
                    <a:pt x="18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8"/>
            <p:cNvSpPr/>
            <p:nvPr/>
          </p:nvSpPr>
          <p:spPr>
            <a:xfrm>
              <a:off x="6747421" y="865609"/>
              <a:ext cx="88679" cy="123324"/>
            </a:xfrm>
            <a:custGeom>
              <a:avLst/>
              <a:gdLst/>
              <a:ahLst/>
              <a:cxnLst/>
              <a:rect l="l" t="t" r="r" b="b"/>
              <a:pathLst>
                <a:path w="2319" h="3225" extrusionOk="0">
                  <a:moveTo>
                    <a:pt x="0" y="0"/>
                  </a:moveTo>
                  <a:lnTo>
                    <a:pt x="0" y="0"/>
                  </a:lnTo>
                  <a:cubicBezTo>
                    <a:pt x="80" y="187"/>
                    <a:pt x="160" y="373"/>
                    <a:pt x="267" y="560"/>
                  </a:cubicBezTo>
                  <a:cubicBezTo>
                    <a:pt x="347" y="746"/>
                    <a:pt x="453" y="933"/>
                    <a:pt x="586" y="1119"/>
                  </a:cubicBezTo>
                  <a:cubicBezTo>
                    <a:pt x="720" y="1306"/>
                    <a:pt x="853" y="1519"/>
                    <a:pt x="1013" y="1706"/>
                  </a:cubicBezTo>
                  <a:cubicBezTo>
                    <a:pt x="1173" y="1919"/>
                    <a:pt x="1332" y="2105"/>
                    <a:pt x="1466" y="2292"/>
                  </a:cubicBezTo>
                  <a:lnTo>
                    <a:pt x="1892" y="2771"/>
                  </a:lnTo>
                  <a:cubicBezTo>
                    <a:pt x="2025" y="2931"/>
                    <a:pt x="2158" y="3091"/>
                    <a:pt x="2318" y="3224"/>
                  </a:cubicBezTo>
                  <a:cubicBezTo>
                    <a:pt x="2238" y="3038"/>
                    <a:pt x="2132" y="2851"/>
                    <a:pt x="2025" y="2665"/>
                  </a:cubicBezTo>
                  <a:cubicBezTo>
                    <a:pt x="1945" y="2478"/>
                    <a:pt x="1812" y="2292"/>
                    <a:pt x="1705" y="2132"/>
                  </a:cubicBezTo>
                  <a:cubicBezTo>
                    <a:pt x="1572" y="1919"/>
                    <a:pt x="1412" y="1732"/>
                    <a:pt x="1279" y="1519"/>
                  </a:cubicBezTo>
                  <a:cubicBezTo>
                    <a:pt x="1119" y="1333"/>
                    <a:pt x="986" y="1146"/>
                    <a:pt x="826" y="960"/>
                  </a:cubicBezTo>
                  <a:cubicBezTo>
                    <a:pt x="746" y="880"/>
                    <a:pt x="666" y="800"/>
                    <a:pt x="613" y="720"/>
                  </a:cubicBezTo>
                  <a:cubicBezTo>
                    <a:pt x="560" y="613"/>
                    <a:pt x="480" y="533"/>
                    <a:pt x="426" y="480"/>
                  </a:cubicBezTo>
                  <a:cubicBezTo>
                    <a:pt x="293" y="293"/>
                    <a:pt x="160" y="160"/>
                    <a:pt x="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8"/>
            <p:cNvSpPr/>
            <p:nvPr/>
          </p:nvSpPr>
          <p:spPr>
            <a:xfrm>
              <a:off x="5927178" y="1669523"/>
              <a:ext cx="695968" cy="669506"/>
            </a:xfrm>
            <a:custGeom>
              <a:avLst/>
              <a:gdLst/>
              <a:ahLst/>
              <a:cxnLst/>
              <a:rect l="l" t="t" r="r" b="b"/>
              <a:pathLst>
                <a:path w="18200" h="17508" extrusionOk="0">
                  <a:moveTo>
                    <a:pt x="9240" y="1"/>
                  </a:moveTo>
                  <a:cubicBezTo>
                    <a:pt x="7887" y="1"/>
                    <a:pt x="6528" y="67"/>
                    <a:pt x="5196" y="107"/>
                  </a:cubicBezTo>
                  <a:cubicBezTo>
                    <a:pt x="4157" y="134"/>
                    <a:pt x="2825" y="214"/>
                    <a:pt x="1945" y="907"/>
                  </a:cubicBezTo>
                  <a:cubicBezTo>
                    <a:pt x="1039" y="1626"/>
                    <a:pt x="933" y="2879"/>
                    <a:pt x="746" y="3864"/>
                  </a:cubicBezTo>
                  <a:cubicBezTo>
                    <a:pt x="533" y="5410"/>
                    <a:pt x="400" y="6982"/>
                    <a:pt x="347" y="8527"/>
                  </a:cubicBezTo>
                  <a:cubicBezTo>
                    <a:pt x="320" y="9913"/>
                    <a:pt x="347" y="11565"/>
                    <a:pt x="0" y="12871"/>
                  </a:cubicBezTo>
                  <a:lnTo>
                    <a:pt x="3837" y="17374"/>
                  </a:lnTo>
                  <a:cubicBezTo>
                    <a:pt x="4020" y="17372"/>
                    <a:pt x="4202" y="17371"/>
                    <a:pt x="4384" y="17371"/>
                  </a:cubicBezTo>
                  <a:cubicBezTo>
                    <a:pt x="6569" y="17371"/>
                    <a:pt x="8732" y="17507"/>
                    <a:pt x="10872" y="17507"/>
                  </a:cubicBezTo>
                  <a:cubicBezTo>
                    <a:pt x="12657" y="17480"/>
                    <a:pt x="14842" y="17454"/>
                    <a:pt x="16201" y="16148"/>
                  </a:cubicBezTo>
                  <a:cubicBezTo>
                    <a:pt x="17320" y="15029"/>
                    <a:pt x="18013" y="13537"/>
                    <a:pt x="18093" y="11938"/>
                  </a:cubicBezTo>
                  <a:cubicBezTo>
                    <a:pt x="18199" y="10100"/>
                    <a:pt x="18013" y="8234"/>
                    <a:pt x="17906" y="6396"/>
                  </a:cubicBezTo>
                  <a:cubicBezTo>
                    <a:pt x="17826" y="5143"/>
                    <a:pt x="17906" y="3651"/>
                    <a:pt x="17453" y="2479"/>
                  </a:cubicBezTo>
                  <a:cubicBezTo>
                    <a:pt x="16787" y="720"/>
                    <a:pt x="14842" y="560"/>
                    <a:pt x="13243" y="294"/>
                  </a:cubicBezTo>
                  <a:cubicBezTo>
                    <a:pt x="11938" y="67"/>
                    <a:pt x="10592" y="1"/>
                    <a:pt x="924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8"/>
            <p:cNvSpPr/>
            <p:nvPr/>
          </p:nvSpPr>
          <p:spPr>
            <a:xfrm>
              <a:off x="5770931" y="803317"/>
              <a:ext cx="1073397" cy="1046629"/>
            </a:xfrm>
            <a:custGeom>
              <a:avLst/>
              <a:gdLst/>
              <a:ahLst/>
              <a:cxnLst/>
              <a:rect l="l" t="t" r="r" b="b"/>
              <a:pathLst>
                <a:path w="28070" h="27370" extrusionOk="0">
                  <a:moveTo>
                    <a:pt x="16580" y="1"/>
                  </a:moveTo>
                  <a:cubicBezTo>
                    <a:pt x="13202" y="1"/>
                    <a:pt x="9749" y="925"/>
                    <a:pt x="6964" y="2695"/>
                  </a:cubicBezTo>
                  <a:cubicBezTo>
                    <a:pt x="3100" y="5200"/>
                    <a:pt x="1955" y="9063"/>
                    <a:pt x="2514" y="13513"/>
                  </a:cubicBezTo>
                  <a:cubicBezTo>
                    <a:pt x="0" y="13513"/>
                    <a:pt x="62" y="17731"/>
                    <a:pt x="3587" y="17731"/>
                  </a:cubicBezTo>
                  <a:cubicBezTo>
                    <a:pt x="3872" y="17731"/>
                    <a:pt x="4181" y="17703"/>
                    <a:pt x="4513" y="17643"/>
                  </a:cubicBezTo>
                  <a:cubicBezTo>
                    <a:pt x="6005" y="20654"/>
                    <a:pt x="10002" y="22013"/>
                    <a:pt x="12187" y="22093"/>
                  </a:cubicBezTo>
                  <a:lnTo>
                    <a:pt x="12187" y="22546"/>
                  </a:lnTo>
                  <a:cubicBezTo>
                    <a:pt x="12187" y="22546"/>
                    <a:pt x="11973" y="24944"/>
                    <a:pt x="11334" y="25371"/>
                  </a:cubicBezTo>
                  <a:lnTo>
                    <a:pt x="13119" y="27369"/>
                  </a:lnTo>
                  <a:cubicBezTo>
                    <a:pt x="14824" y="27236"/>
                    <a:pt x="14958" y="27156"/>
                    <a:pt x="14904" y="25584"/>
                  </a:cubicBezTo>
                  <a:cubicBezTo>
                    <a:pt x="14824" y="24811"/>
                    <a:pt x="15144" y="22493"/>
                    <a:pt x="15144" y="22493"/>
                  </a:cubicBezTo>
                  <a:cubicBezTo>
                    <a:pt x="15144" y="22493"/>
                    <a:pt x="16103" y="22386"/>
                    <a:pt x="16930" y="22333"/>
                  </a:cubicBezTo>
                  <a:cubicBezTo>
                    <a:pt x="17756" y="22253"/>
                    <a:pt x="18555" y="22040"/>
                    <a:pt x="19328" y="21720"/>
                  </a:cubicBezTo>
                  <a:cubicBezTo>
                    <a:pt x="21006" y="21107"/>
                    <a:pt x="22472" y="20042"/>
                    <a:pt x="23618" y="18709"/>
                  </a:cubicBezTo>
                  <a:cubicBezTo>
                    <a:pt x="23828" y="18821"/>
                    <a:pt x="24056" y="18871"/>
                    <a:pt x="24292" y="18871"/>
                  </a:cubicBezTo>
                  <a:cubicBezTo>
                    <a:pt x="25972" y="18871"/>
                    <a:pt x="28069" y="16314"/>
                    <a:pt x="27135" y="15005"/>
                  </a:cubicBezTo>
                  <a:cubicBezTo>
                    <a:pt x="26762" y="14497"/>
                    <a:pt x="26368" y="14301"/>
                    <a:pt x="25918" y="14301"/>
                  </a:cubicBezTo>
                  <a:cubicBezTo>
                    <a:pt x="25660" y="14301"/>
                    <a:pt x="25384" y="14366"/>
                    <a:pt x="25083" y="14473"/>
                  </a:cubicBezTo>
                  <a:cubicBezTo>
                    <a:pt x="25083" y="14473"/>
                    <a:pt x="25856" y="12368"/>
                    <a:pt x="26069" y="11701"/>
                  </a:cubicBezTo>
                  <a:cubicBezTo>
                    <a:pt x="26575" y="10076"/>
                    <a:pt x="27268" y="7625"/>
                    <a:pt x="26762" y="5919"/>
                  </a:cubicBezTo>
                  <a:cubicBezTo>
                    <a:pt x="26415" y="4773"/>
                    <a:pt x="24923" y="3761"/>
                    <a:pt x="24124" y="2855"/>
                  </a:cubicBezTo>
                  <a:cubicBezTo>
                    <a:pt x="23085" y="1549"/>
                    <a:pt x="21619" y="643"/>
                    <a:pt x="19967" y="324"/>
                  </a:cubicBezTo>
                  <a:cubicBezTo>
                    <a:pt x="18866" y="107"/>
                    <a:pt x="17727" y="1"/>
                    <a:pt x="16580" y="1"/>
                  </a:cubicBezTo>
                  <a:close/>
                </a:path>
              </a:pathLst>
            </a:custGeom>
            <a:solidFill>
              <a:srgbClr val="F3D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8"/>
            <p:cNvSpPr/>
            <p:nvPr/>
          </p:nvSpPr>
          <p:spPr>
            <a:xfrm>
              <a:off x="6695453" y="1415803"/>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8"/>
            <p:cNvSpPr/>
            <p:nvPr/>
          </p:nvSpPr>
          <p:spPr>
            <a:xfrm>
              <a:off x="5830355" y="1364867"/>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8"/>
            <p:cNvSpPr/>
            <p:nvPr/>
          </p:nvSpPr>
          <p:spPr>
            <a:xfrm>
              <a:off x="5801828" y="737621"/>
              <a:ext cx="1020014" cy="661323"/>
            </a:xfrm>
            <a:custGeom>
              <a:avLst/>
              <a:gdLst/>
              <a:ahLst/>
              <a:cxnLst/>
              <a:rect l="l" t="t" r="r" b="b"/>
              <a:pathLst>
                <a:path w="26674" h="17294" extrusionOk="0">
                  <a:moveTo>
                    <a:pt x="12837" y="1"/>
                  </a:moveTo>
                  <a:cubicBezTo>
                    <a:pt x="12060" y="1"/>
                    <a:pt x="11276" y="90"/>
                    <a:pt x="10526" y="283"/>
                  </a:cubicBezTo>
                  <a:cubicBezTo>
                    <a:pt x="8341" y="869"/>
                    <a:pt x="6769" y="1189"/>
                    <a:pt x="4877" y="2361"/>
                  </a:cubicBezTo>
                  <a:cubicBezTo>
                    <a:pt x="3385" y="3294"/>
                    <a:pt x="2186" y="4600"/>
                    <a:pt x="1360" y="6172"/>
                  </a:cubicBezTo>
                  <a:cubicBezTo>
                    <a:pt x="427" y="7984"/>
                    <a:pt x="1" y="10062"/>
                    <a:pt x="161" y="12114"/>
                  </a:cubicBezTo>
                  <a:cubicBezTo>
                    <a:pt x="267" y="13206"/>
                    <a:pt x="560" y="14299"/>
                    <a:pt x="1040" y="15285"/>
                  </a:cubicBezTo>
                  <a:cubicBezTo>
                    <a:pt x="1062" y="15329"/>
                    <a:pt x="1341" y="15868"/>
                    <a:pt x="1694" y="15868"/>
                  </a:cubicBezTo>
                  <a:cubicBezTo>
                    <a:pt x="1766" y="15868"/>
                    <a:pt x="1842" y="15845"/>
                    <a:pt x="1919" y="15791"/>
                  </a:cubicBezTo>
                  <a:cubicBezTo>
                    <a:pt x="2319" y="15524"/>
                    <a:pt x="2479" y="13712"/>
                    <a:pt x="2079" y="12886"/>
                  </a:cubicBezTo>
                  <a:cubicBezTo>
                    <a:pt x="3518" y="12620"/>
                    <a:pt x="4211" y="11288"/>
                    <a:pt x="4611" y="10009"/>
                  </a:cubicBezTo>
                  <a:cubicBezTo>
                    <a:pt x="4904" y="8970"/>
                    <a:pt x="5330" y="8010"/>
                    <a:pt x="5570" y="6971"/>
                  </a:cubicBezTo>
                  <a:cubicBezTo>
                    <a:pt x="5756" y="6412"/>
                    <a:pt x="5730" y="5852"/>
                    <a:pt x="5836" y="5292"/>
                  </a:cubicBezTo>
                  <a:cubicBezTo>
                    <a:pt x="7542" y="5292"/>
                    <a:pt x="9593" y="5159"/>
                    <a:pt x="11219" y="4653"/>
                  </a:cubicBezTo>
                  <a:cubicBezTo>
                    <a:pt x="11991" y="4440"/>
                    <a:pt x="12711" y="4173"/>
                    <a:pt x="13404" y="3827"/>
                  </a:cubicBezTo>
                  <a:cubicBezTo>
                    <a:pt x="13937" y="3534"/>
                    <a:pt x="15029" y="2868"/>
                    <a:pt x="15349" y="2335"/>
                  </a:cubicBezTo>
                  <a:cubicBezTo>
                    <a:pt x="15748" y="2868"/>
                    <a:pt x="16201" y="3374"/>
                    <a:pt x="16708" y="3827"/>
                  </a:cubicBezTo>
                  <a:cubicBezTo>
                    <a:pt x="17640" y="4680"/>
                    <a:pt x="18626" y="5452"/>
                    <a:pt x="19692" y="6118"/>
                  </a:cubicBezTo>
                  <a:cubicBezTo>
                    <a:pt x="20571" y="6651"/>
                    <a:pt x="23343" y="7344"/>
                    <a:pt x="23369" y="7371"/>
                  </a:cubicBezTo>
                  <a:cubicBezTo>
                    <a:pt x="23396" y="7397"/>
                    <a:pt x="23449" y="10408"/>
                    <a:pt x="23556" y="11687"/>
                  </a:cubicBezTo>
                  <a:cubicBezTo>
                    <a:pt x="23609" y="12380"/>
                    <a:pt x="23689" y="13073"/>
                    <a:pt x="23822" y="13739"/>
                  </a:cubicBezTo>
                  <a:cubicBezTo>
                    <a:pt x="23982" y="14165"/>
                    <a:pt x="24115" y="14645"/>
                    <a:pt x="24195" y="15098"/>
                  </a:cubicBezTo>
                  <a:cubicBezTo>
                    <a:pt x="24195" y="15418"/>
                    <a:pt x="22943" y="17096"/>
                    <a:pt x="23822" y="17283"/>
                  </a:cubicBezTo>
                  <a:cubicBezTo>
                    <a:pt x="23852" y="17290"/>
                    <a:pt x="23880" y="17293"/>
                    <a:pt x="23907" y="17293"/>
                  </a:cubicBezTo>
                  <a:cubicBezTo>
                    <a:pt x="24280" y="17293"/>
                    <a:pt x="24321" y="16631"/>
                    <a:pt x="24595" y="16457"/>
                  </a:cubicBezTo>
                  <a:cubicBezTo>
                    <a:pt x="24941" y="16324"/>
                    <a:pt x="25261" y="16217"/>
                    <a:pt x="25634" y="16137"/>
                  </a:cubicBezTo>
                  <a:cubicBezTo>
                    <a:pt x="25927" y="15897"/>
                    <a:pt x="26194" y="14459"/>
                    <a:pt x="26300" y="14032"/>
                  </a:cubicBezTo>
                  <a:cubicBezTo>
                    <a:pt x="26673" y="12727"/>
                    <a:pt x="26673" y="12727"/>
                    <a:pt x="26673" y="11581"/>
                  </a:cubicBezTo>
                  <a:cubicBezTo>
                    <a:pt x="26673" y="9316"/>
                    <a:pt x="26513" y="7024"/>
                    <a:pt x="25234" y="5079"/>
                  </a:cubicBezTo>
                  <a:cubicBezTo>
                    <a:pt x="23902" y="3081"/>
                    <a:pt x="22090" y="2228"/>
                    <a:pt x="19932" y="1322"/>
                  </a:cubicBezTo>
                  <a:cubicBezTo>
                    <a:pt x="18786" y="896"/>
                    <a:pt x="17880" y="470"/>
                    <a:pt x="16654" y="470"/>
                  </a:cubicBezTo>
                  <a:cubicBezTo>
                    <a:pt x="16293" y="470"/>
                    <a:pt x="15768" y="537"/>
                    <a:pt x="15313" y="537"/>
                  </a:cubicBezTo>
                  <a:cubicBezTo>
                    <a:pt x="15131" y="537"/>
                    <a:pt x="14961" y="527"/>
                    <a:pt x="14816" y="496"/>
                  </a:cubicBezTo>
                  <a:cubicBezTo>
                    <a:pt x="14336" y="390"/>
                    <a:pt x="13963" y="43"/>
                    <a:pt x="13404" y="17"/>
                  </a:cubicBezTo>
                  <a:cubicBezTo>
                    <a:pt x="13215" y="6"/>
                    <a:pt x="13026" y="1"/>
                    <a:pt x="1283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8"/>
            <p:cNvSpPr/>
            <p:nvPr/>
          </p:nvSpPr>
          <p:spPr>
            <a:xfrm>
              <a:off x="6323533" y="120081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8"/>
            <p:cNvSpPr/>
            <p:nvPr/>
          </p:nvSpPr>
          <p:spPr>
            <a:xfrm>
              <a:off x="6115662" y="1171030"/>
              <a:ext cx="48947" cy="47226"/>
            </a:xfrm>
            <a:custGeom>
              <a:avLst/>
              <a:gdLst/>
              <a:ahLst/>
              <a:cxnLst/>
              <a:rect l="l" t="t" r="r" b="b"/>
              <a:pathLst>
                <a:path w="1280" h="1235" extrusionOk="0">
                  <a:moveTo>
                    <a:pt x="669" y="0"/>
                  </a:moveTo>
                  <a:cubicBezTo>
                    <a:pt x="642" y="0"/>
                    <a:pt x="615" y="2"/>
                    <a:pt x="587" y="7"/>
                  </a:cubicBezTo>
                  <a:cubicBezTo>
                    <a:pt x="241" y="34"/>
                    <a:pt x="1" y="353"/>
                    <a:pt x="27" y="673"/>
                  </a:cubicBezTo>
                  <a:cubicBezTo>
                    <a:pt x="53" y="1002"/>
                    <a:pt x="342" y="1235"/>
                    <a:pt x="645" y="1235"/>
                  </a:cubicBezTo>
                  <a:cubicBezTo>
                    <a:pt x="661" y="1235"/>
                    <a:pt x="677" y="1234"/>
                    <a:pt x="693" y="1233"/>
                  </a:cubicBezTo>
                  <a:cubicBezTo>
                    <a:pt x="1040" y="1179"/>
                    <a:pt x="1280" y="886"/>
                    <a:pt x="1253" y="540"/>
                  </a:cubicBezTo>
                  <a:cubicBezTo>
                    <a:pt x="1204" y="248"/>
                    <a:pt x="956" y="0"/>
                    <a:pt x="6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8"/>
            <p:cNvSpPr/>
            <p:nvPr/>
          </p:nvSpPr>
          <p:spPr>
            <a:xfrm>
              <a:off x="6497753" y="121603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8"/>
            <p:cNvSpPr/>
            <p:nvPr/>
          </p:nvSpPr>
          <p:spPr>
            <a:xfrm>
              <a:off x="6125872" y="137507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8"/>
            <p:cNvSpPr/>
            <p:nvPr/>
          </p:nvSpPr>
          <p:spPr>
            <a:xfrm>
              <a:off x="6373474" y="141886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8"/>
            <p:cNvSpPr/>
            <p:nvPr/>
          </p:nvSpPr>
          <p:spPr>
            <a:xfrm>
              <a:off x="6155393" y="137813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8"/>
            <p:cNvSpPr/>
            <p:nvPr/>
          </p:nvSpPr>
          <p:spPr>
            <a:xfrm>
              <a:off x="5964883" y="1265406"/>
              <a:ext cx="131469" cy="56633"/>
            </a:xfrm>
            <a:custGeom>
              <a:avLst/>
              <a:gdLst/>
              <a:ahLst/>
              <a:cxnLst/>
              <a:rect l="l" t="t" r="r" b="b"/>
              <a:pathLst>
                <a:path w="3438" h="1481" extrusionOk="0">
                  <a:moveTo>
                    <a:pt x="1196" y="0"/>
                  </a:moveTo>
                  <a:cubicBezTo>
                    <a:pt x="661" y="0"/>
                    <a:pt x="129" y="171"/>
                    <a:pt x="0" y="657"/>
                  </a:cubicBezTo>
                  <a:lnTo>
                    <a:pt x="0" y="843"/>
                  </a:lnTo>
                  <a:cubicBezTo>
                    <a:pt x="206" y="1303"/>
                    <a:pt x="923" y="1480"/>
                    <a:pt x="1605" y="1480"/>
                  </a:cubicBezTo>
                  <a:cubicBezTo>
                    <a:pt x="2067" y="1480"/>
                    <a:pt x="2513" y="1399"/>
                    <a:pt x="2771" y="1269"/>
                  </a:cubicBezTo>
                  <a:cubicBezTo>
                    <a:pt x="3437" y="950"/>
                    <a:pt x="2611" y="390"/>
                    <a:pt x="2132" y="177"/>
                  </a:cubicBezTo>
                  <a:cubicBezTo>
                    <a:pt x="1891" y="72"/>
                    <a:pt x="1543" y="0"/>
                    <a:pt x="1196" y="0"/>
                  </a:cubicBezTo>
                  <a:close/>
                </a:path>
              </a:pathLst>
            </a:custGeom>
            <a:solidFill>
              <a:srgbClr val="EDB9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8"/>
            <p:cNvSpPr/>
            <p:nvPr/>
          </p:nvSpPr>
          <p:spPr>
            <a:xfrm>
              <a:off x="6503222" y="1310299"/>
              <a:ext cx="123974" cy="55677"/>
            </a:xfrm>
            <a:custGeom>
              <a:avLst/>
              <a:gdLst/>
              <a:ahLst/>
              <a:cxnLst/>
              <a:rect l="l" t="t" r="r" b="b"/>
              <a:pathLst>
                <a:path w="3242" h="1456" extrusionOk="0">
                  <a:moveTo>
                    <a:pt x="1061" y="0"/>
                  </a:moveTo>
                  <a:cubicBezTo>
                    <a:pt x="722" y="0"/>
                    <a:pt x="419" y="102"/>
                    <a:pt x="311" y="362"/>
                  </a:cubicBezTo>
                  <a:cubicBezTo>
                    <a:pt x="1" y="1034"/>
                    <a:pt x="1221" y="1456"/>
                    <a:pt x="1732" y="1456"/>
                  </a:cubicBezTo>
                  <a:cubicBezTo>
                    <a:pt x="1747" y="1456"/>
                    <a:pt x="1762" y="1455"/>
                    <a:pt x="1776" y="1454"/>
                  </a:cubicBezTo>
                  <a:cubicBezTo>
                    <a:pt x="2549" y="1401"/>
                    <a:pt x="3242" y="868"/>
                    <a:pt x="2309" y="309"/>
                  </a:cubicBezTo>
                  <a:cubicBezTo>
                    <a:pt x="1990" y="149"/>
                    <a:pt x="1643" y="42"/>
                    <a:pt x="1297" y="15"/>
                  </a:cubicBezTo>
                  <a:cubicBezTo>
                    <a:pt x="1217" y="6"/>
                    <a:pt x="1138" y="0"/>
                    <a:pt x="1061" y="0"/>
                  </a:cubicBezTo>
                  <a:close/>
                </a:path>
              </a:pathLst>
            </a:custGeom>
            <a:solidFill>
              <a:srgbClr val="EDB9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8"/>
            <p:cNvSpPr/>
            <p:nvPr/>
          </p:nvSpPr>
          <p:spPr>
            <a:xfrm>
              <a:off x="5869092" y="1720191"/>
              <a:ext cx="802964" cy="646753"/>
            </a:xfrm>
            <a:custGeom>
              <a:avLst/>
              <a:gdLst/>
              <a:ahLst/>
              <a:cxnLst/>
              <a:rect l="l" t="t" r="r" b="b"/>
              <a:pathLst>
                <a:path w="20998" h="16913" extrusionOk="0">
                  <a:moveTo>
                    <a:pt x="13647" y="1"/>
                  </a:moveTo>
                  <a:cubicBezTo>
                    <a:pt x="13573" y="1"/>
                    <a:pt x="13501" y="11"/>
                    <a:pt x="13430" y="35"/>
                  </a:cubicBezTo>
                  <a:cubicBezTo>
                    <a:pt x="13243" y="115"/>
                    <a:pt x="13297" y="168"/>
                    <a:pt x="13190" y="328"/>
                  </a:cubicBezTo>
                  <a:cubicBezTo>
                    <a:pt x="12764" y="1074"/>
                    <a:pt x="11538" y="1927"/>
                    <a:pt x="10605" y="2033"/>
                  </a:cubicBezTo>
                  <a:cubicBezTo>
                    <a:pt x="10517" y="2045"/>
                    <a:pt x="10434" y="2051"/>
                    <a:pt x="10355" y="2051"/>
                  </a:cubicBezTo>
                  <a:cubicBezTo>
                    <a:pt x="9564" y="2051"/>
                    <a:pt x="9264" y="1465"/>
                    <a:pt x="8634" y="834"/>
                  </a:cubicBezTo>
                  <a:cubicBezTo>
                    <a:pt x="8357" y="534"/>
                    <a:pt x="8260" y="195"/>
                    <a:pt x="7859" y="195"/>
                  </a:cubicBezTo>
                  <a:cubicBezTo>
                    <a:pt x="7797" y="195"/>
                    <a:pt x="7727" y="203"/>
                    <a:pt x="7648" y="221"/>
                  </a:cubicBezTo>
                  <a:cubicBezTo>
                    <a:pt x="6582" y="434"/>
                    <a:pt x="5410" y="674"/>
                    <a:pt x="4610" y="1340"/>
                  </a:cubicBezTo>
                  <a:lnTo>
                    <a:pt x="4077" y="1607"/>
                  </a:lnTo>
                  <a:cubicBezTo>
                    <a:pt x="3784" y="1793"/>
                    <a:pt x="3518" y="2007"/>
                    <a:pt x="3251" y="2220"/>
                  </a:cubicBezTo>
                  <a:cubicBezTo>
                    <a:pt x="2665" y="2699"/>
                    <a:pt x="2212" y="3312"/>
                    <a:pt x="1892" y="3978"/>
                  </a:cubicBezTo>
                  <a:cubicBezTo>
                    <a:pt x="1306" y="5097"/>
                    <a:pt x="427" y="6696"/>
                    <a:pt x="0" y="7869"/>
                  </a:cubicBezTo>
                  <a:cubicBezTo>
                    <a:pt x="480" y="8055"/>
                    <a:pt x="906" y="8348"/>
                    <a:pt x="1413" y="8535"/>
                  </a:cubicBezTo>
                  <a:cubicBezTo>
                    <a:pt x="2025" y="8828"/>
                    <a:pt x="2025" y="8748"/>
                    <a:pt x="2079" y="9441"/>
                  </a:cubicBezTo>
                  <a:cubicBezTo>
                    <a:pt x="2185" y="10693"/>
                    <a:pt x="2185" y="11972"/>
                    <a:pt x="2132" y="13251"/>
                  </a:cubicBezTo>
                  <a:cubicBezTo>
                    <a:pt x="2105" y="13944"/>
                    <a:pt x="2105" y="14610"/>
                    <a:pt x="2185" y="15303"/>
                  </a:cubicBezTo>
                  <a:cubicBezTo>
                    <a:pt x="2265" y="15942"/>
                    <a:pt x="2185" y="16182"/>
                    <a:pt x="2825" y="16369"/>
                  </a:cubicBezTo>
                  <a:cubicBezTo>
                    <a:pt x="4443" y="16844"/>
                    <a:pt x="6183" y="16912"/>
                    <a:pt x="7890" y="16912"/>
                  </a:cubicBezTo>
                  <a:cubicBezTo>
                    <a:pt x="8573" y="16912"/>
                    <a:pt x="9250" y="16902"/>
                    <a:pt x="9913" y="16902"/>
                  </a:cubicBezTo>
                  <a:cubicBezTo>
                    <a:pt x="11405" y="16902"/>
                    <a:pt x="12924" y="16875"/>
                    <a:pt x="14416" y="16715"/>
                  </a:cubicBezTo>
                  <a:cubicBezTo>
                    <a:pt x="15695" y="16715"/>
                    <a:pt x="16947" y="16528"/>
                    <a:pt x="18173" y="16182"/>
                  </a:cubicBezTo>
                  <a:cubicBezTo>
                    <a:pt x="18812" y="16022"/>
                    <a:pt x="18732" y="15756"/>
                    <a:pt x="18812" y="15116"/>
                  </a:cubicBezTo>
                  <a:cubicBezTo>
                    <a:pt x="18892" y="14450"/>
                    <a:pt x="18919" y="13757"/>
                    <a:pt x="18866" y="13091"/>
                  </a:cubicBezTo>
                  <a:cubicBezTo>
                    <a:pt x="18812" y="11812"/>
                    <a:pt x="18839" y="10533"/>
                    <a:pt x="18919" y="9254"/>
                  </a:cubicBezTo>
                  <a:cubicBezTo>
                    <a:pt x="18972" y="8588"/>
                    <a:pt x="18972" y="8641"/>
                    <a:pt x="19585" y="8348"/>
                  </a:cubicBezTo>
                  <a:cubicBezTo>
                    <a:pt x="20065" y="8135"/>
                    <a:pt x="20518" y="7869"/>
                    <a:pt x="20997" y="7682"/>
                  </a:cubicBezTo>
                  <a:cubicBezTo>
                    <a:pt x="20624" y="6510"/>
                    <a:pt x="19718" y="4911"/>
                    <a:pt x="19159" y="3818"/>
                  </a:cubicBezTo>
                  <a:cubicBezTo>
                    <a:pt x="18812" y="3126"/>
                    <a:pt x="18359" y="2513"/>
                    <a:pt x="17800" y="2033"/>
                  </a:cubicBezTo>
                  <a:cubicBezTo>
                    <a:pt x="17533" y="1820"/>
                    <a:pt x="17240" y="1607"/>
                    <a:pt x="16974" y="1420"/>
                  </a:cubicBezTo>
                  <a:lnTo>
                    <a:pt x="16441" y="1154"/>
                  </a:lnTo>
                  <a:cubicBezTo>
                    <a:pt x="15961" y="834"/>
                    <a:pt x="15428" y="594"/>
                    <a:pt x="14895" y="434"/>
                  </a:cubicBezTo>
                  <a:cubicBezTo>
                    <a:pt x="14532" y="344"/>
                    <a:pt x="14072" y="1"/>
                    <a:pt x="136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8"/>
            <p:cNvSpPr/>
            <p:nvPr/>
          </p:nvSpPr>
          <p:spPr>
            <a:xfrm>
              <a:off x="6118721" y="1701109"/>
              <a:ext cx="155943" cy="153687"/>
            </a:xfrm>
            <a:custGeom>
              <a:avLst/>
              <a:gdLst/>
              <a:ahLst/>
              <a:cxnLst/>
              <a:rect l="l" t="t" r="r" b="b"/>
              <a:pathLst>
                <a:path w="4078" h="4019" extrusionOk="0">
                  <a:moveTo>
                    <a:pt x="2798" y="1"/>
                  </a:moveTo>
                  <a:cubicBezTo>
                    <a:pt x="2625" y="54"/>
                    <a:pt x="2379" y="54"/>
                    <a:pt x="2116" y="54"/>
                  </a:cubicBezTo>
                  <a:cubicBezTo>
                    <a:pt x="1853" y="54"/>
                    <a:pt x="1573" y="54"/>
                    <a:pt x="1333" y="107"/>
                  </a:cubicBezTo>
                  <a:cubicBezTo>
                    <a:pt x="267" y="321"/>
                    <a:pt x="161" y="774"/>
                    <a:pt x="81" y="1786"/>
                  </a:cubicBezTo>
                  <a:cubicBezTo>
                    <a:pt x="1" y="2772"/>
                    <a:pt x="1" y="3731"/>
                    <a:pt x="1200" y="3998"/>
                  </a:cubicBezTo>
                  <a:cubicBezTo>
                    <a:pt x="1285" y="4012"/>
                    <a:pt x="1367" y="4019"/>
                    <a:pt x="1447" y="4019"/>
                  </a:cubicBezTo>
                  <a:cubicBezTo>
                    <a:pt x="2269" y="4019"/>
                    <a:pt x="2840" y="3320"/>
                    <a:pt x="3545" y="2932"/>
                  </a:cubicBezTo>
                  <a:cubicBezTo>
                    <a:pt x="3758" y="2772"/>
                    <a:pt x="3944" y="2772"/>
                    <a:pt x="4077" y="2532"/>
                  </a:cubicBezTo>
                  <a:cubicBezTo>
                    <a:pt x="2932" y="1866"/>
                    <a:pt x="2692" y="1493"/>
                    <a:pt x="2932" y="161"/>
                  </a:cubicBezTo>
                  <a:lnTo>
                    <a:pt x="279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8"/>
            <p:cNvSpPr/>
            <p:nvPr/>
          </p:nvSpPr>
          <p:spPr>
            <a:xfrm>
              <a:off x="6273592" y="1700115"/>
              <a:ext cx="176325" cy="159499"/>
            </a:xfrm>
            <a:custGeom>
              <a:avLst/>
              <a:gdLst/>
              <a:ahLst/>
              <a:cxnLst/>
              <a:rect l="l" t="t" r="r" b="b"/>
              <a:pathLst>
                <a:path w="4611" h="4171" extrusionOk="0">
                  <a:moveTo>
                    <a:pt x="1893" y="0"/>
                  </a:moveTo>
                  <a:lnTo>
                    <a:pt x="1893" y="0"/>
                  </a:lnTo>
                  <a:cubicBezTo>
                    <a:pt x="2079" y="1199"/>
                    <a:pt x="1280" y="2505"/>
                    <a:pt x="1" y="2611"/>
                  </a:cubicBezTo>
                  <a:cubicBezTo>
                    <a:pt x="774" y="2958"/>
                    <a:pt x="1333" y="3811"/>
                    <a:pt x="2159" y="4104"/>
                  </a:cubicBezTo>
                  <a:cubicBezTo>
                    <a:pt x="2297" y="4150"/>
                    <a:pt x="2423" y="4171"/>
                    <a:pt x="2538" y="4171"/>
                  </a:cubicBezTo>
                  <a:cubicBezTo>
                    <a:pt x="3156" y="4171"/>
                    <a:pt x="3474" y="3564"/>
                    <a:pt x="3811" y="2958"/>
                  </a:cubicBezTo>
                  <a:cubicBezTo>
                    <a:pt x="4237" y="2238"/>
                    <a:pt x="4611" y="1359"/>
                    <a:pt x="3918" y="720"/>
                  </a:cubicBezTo>
                  <a:cubicBezTo>
                    <a:pt x="3411" y="293"/>
                    <a:pt x="2772" y="53"/>
                    <a:pt x="2132" y="53"/>
                  </a:cubicBezTo>
                  <a:lnTo>
                    <a:pt x="189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8"/>
            <p:cNvSpPr/>
            <p:nvPr/>
          </p:nvSpPr>
          <p:spPr>
            <a:xfrm>
              <a:off x="6540582" y="2028212"/>
              <a:ext cx="128984" cy="337124"/>
            </a:xfrm>
            <a:custGeom>
              <a:avLst/>
              <a:gdLst/>
              <a:ahLst/>
              <a:cxnLst/>
              <a:rect l="l" t="t" r="r" b="b"/>
              <a:pathLst>
                <a:path w="3373" h="8816" extrusionOk="0">
                  <a:moveTo>
                    <a:pt x="2371" y="0"/>
                  </a:moveTo>
                  <a:cubicBezTo>
                    <a:pt x="2265" y="213"/>
                    <a:pt x="133" y="613"/>
                    <a:pt x="133" y="613"/>
                  </a:cubicBezTo>
                  <a:cubicBezTo>
                    <a:pt x="0" y="1919"/>
                    <a:pt x="373" y="4477"/>
                    <a:pt x="640" y="5756"/>
                  </a:cubicBezTo>
                  <a:cubicBezTo>
                    <a:pt x="853" y="6768"/>
                    <a:pt x="799" y="7647"/>
                    <a:pt x="1572" y="8420"/>
                  </a:cubicBezTo>
                  <a:cubicBezTo>
                    <a:pt x="1834" y="8699"/>
                    <a:pt x="2067" y="8815"/>
                    <a:pt x="2271" y="8815"/>
                  </a:cubicBezTo>
                  <a:cubicBezTo>
                    <a:pt x="3019" y="8815"/>
                    <a:pt x="3373" y="7250"/>
                    <a:pt x="3331" y="6475"/>
                  </a:cubicBezTo>
                  <a:cubicBezTo>
                    <a:pt x="3304" y="5809"/>
                    <a:pt x="3118" y="2984"/>
                    <a:pt x="2798" y="2105"/>
                  </a:cubicBezTo>
                  <a:lnTo>
                    <a:pt x="2371" y="0"/>
                  </a:lnTo>
                  <a:close/>
                </a:path>
              </a:pathLst>
            </a:custGeom>
            <a:solidFill>
              <a:srgbClr val="E2BBA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8"/>
            <p:cNvSpPr/>
            <p:nvPr/>
          </p:nvSpPr>
          <p:spPr>
            <a:xfrm>
              <a:off x="5843624" y="2014943"/>
              <a:ext cx="147759" cy="386453"/>
            </a:xfrm>
            <a:custGeom>
              <a:avLst/>
              <a:gdLst/>
              <a:ahLst/>
              <a:cxnLst/>
              <a:rect l="l" t="t" r="r" b="b"/>
              <a:pathLst>
                <a:path w="3864" h="10106" extrusionOk="0">
                  <a:moveTo>
                    <a:pt x="2745" y="1"/>
                  </a:moveTo>
                  <a:lnTo>
                    <a:pt x="2105" y="81"/>
                  </a:lnTo>
                  <a:cubicBezTo>
                    <a:pt x="2398" y="773"/>
                    <a:pt x="2025" y="1999"/>
                    <a:pt x="1839" y="2745"/>
                  </a:cubicBezTo>
                  <a:cubicBezTo>
                    <a:pt x="1626" y="3598"/>
                    <a:pt x="1173" y="4477"/>
                    <a:pt x="1039" y="5357"/>
                  </a:cubicBezTo>
                  <a:cubicBezTo>
                    <a:pt x="853" y="6636"/>
                    <a:pt x="0" y="9273"/>
                    <a:pt x="1386" y="9966"/>
                  </a:cubicBezTo>
                  <a:cubicBezTo>
                    <a:pt x="1577" y="10062"/>
                    <a:pt x="1753" y="10105"/>
                    <a:pt x="1915" y="10105"/>
                  </a:cubicBezTo>
                  <a:cubicBezTo>
                    <a:pt x="3149" y="10105"/>
                    <a:pt x="3550" y="7590"/>
                    <a:pt x="3597" y="6742"/>
                  </a:cubicBezTo>
                  <a:cubicBezTo>
                    <a:pt x="3704" y="4930"/>
                    <a:pt x="3864" y="2559"/>
                    <a:pt x="3864" y="747"/>
                  </a:cubicBezTo>
                  <a:cubicBezTo>
                    <a:pt x="3864" y="27"/>
                    <a:pt x="3597" y="214"/>
                    <a:pt x="2745" y="1"/>
                  </a:cubicBezTo>
                  <a:close/>
                </a:path>
              </a:pathLst>
            </a:custGeom>
            <a:solidFill>
              <a:srgbClr val="E2BBA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8"/>
            <p:cNvSpPr/>
            <p:nvPr/>
          </p:nvSpPr>
          <p:spPr>
            <a:xfrm>
              <a:off x="5975054" y="1731319"/>
              <a:ext cx="129442" cy="392113"/>
            </a:xfrm>
            <a:custGeom>
              <a:avLst/>
              <a:gdLst/>
              <a:ahLst/>
              <a:cxnLst/>
              <a:rect l="l" t="t" r="r" b="b"/>
              <a:pathLst>
                <a:path w="3385" h="10254" extrusionOk="0">
                  <a:moveTo>
                    <a:pt x="2538" y="1"/>
                  </a:moveTo>
                  <a:cubicBezTo>
                    <a:pt x="2030" y="1"/>
                    <a:pt x="1439" y="421"/>
                    <a:pt x="1120" y="863"/>
                  </a:cubicBezTo>
                  <a:cubicBezTo>
                    <a:pt x="853" y="1236"/>
                    <a:pt x="107" y="4247"/>
                    <a:pt x="267" y="6085"/>
                  </a:cubicBezTo>
                  <a:cubicBezTo>
                    <a:pt x="400" y="7524"/>
                    <a:pt x="1" y="8404"/>
                    <a:pt x="427" y="9763"/>
                  </a:cubicBezTo>
                  <a:cubicBezTo>
                    <a:pt x="536" y="10113"/>
                    <a:pt x="680" y="10254"/>
                    <a:pt x="840" y="10254"/>
                  </a:cubicBezTo>
                  <a:cubicBezTo>
                    <a:pt x="1421" y="10254"/>
                    <a:pt x="2214" y="8384"/>
                    <a:pt x="2319" y="7924"/>
                  </a:cubicBezTo>
                  <a:cubicBezTo>
                    <a:pt x="2852" y="5952"/>
                    <a:pt x="2985" y="3794"/>
                    <a:pt x="3171" y="1742"/>
                  </a:cubicBezTo>
                  <a:cubicBezTo>
                    <a:pt x="3225" y="1103"/>
                    <a:pt x="3385" y="250"/>
                    <a:pt x="2825" y="37"/>
                  </a:cubicBezTo>
                  <a:cubicBezTo>
                    <a:pt x="2772" y="10"/>
                    <a:pt x="2718" y="10"/>
                    <a:pt x="2665" y="10"/>
                  </a:cubicBezTo>
                  <a:cubicBezTo>
                    <a:pt x="2624" y="4"/>
                    <a:pt x="2581" y="1"/>
                    <a:pt x="253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8"/>
            <p:cNvSpPr/>
            <p:nvPr/>
          </p:nvSpPr>
          <p:spPr>
            <a:xfrm>
              <a:off x="6437640" y="1724244"/>
              <a:ext cx="130475" cy="400182"/>
            </a:xfrm>
            <a:custGeom>
              <a:avLst/>
              <a:gdLst/>
              <a:ahLst/>
              <a:cxnLst/>
              <a:rect l="l" t="t" r="r" b="b"/>
              <a:pathLst>
                <a:path w="3412" h="10465" extrusionOk="0">
                  <a:moveTo>
                    <a:pt x="861" y="0"/>
                  </a:moveTo>
                  <a:cubicBezTo>
                    <a:pt x="823" y="0"/>
                    <a:pt x="785" y="3"/>
                    <a:pt x="747" y="9"/>
                  </a:cubicBezTo>
                  <a:cubicBezTo>
                    <a:pt x="694" y="9"/>
                    <a:pt x="640" y="9"/>
                    <a:pt x="587" y="35"/>
                  </a:cubicBezTo>
                  <a:cubicBezTo>
                    <a:pt x="1" y="248"/>
                    <a:pt x="187" y="1128"/>
                    <a:pt x="241" y="1741"/>
                  </a:cubicBezTo>
                  <a:cubicBezTo>
                    <a:pt x="427" y="3792"/>
                    <a:pt x="560" y="5951"/>
                    <a:pt x="1093" y="7896"/>
                  </a:cubicBezTo>
                  <a:cubicBezTo>
                    <a:pt x="1199" y="8384"/>
                    <a:pt x="2017" y="10465"/>
                    <a:pt x="2601" y="10465"/>
                  </a:cubicBezTo>
                  <a:cubicBezTo>
                    <a:pt x="2749" y="10465"/>
                    <a:pt x="2882" y="10330"/>
                    <a:pt x="2985" y="10001"/>
                  </a:cubicBezTo>
                  <a:cubicBezTo>
                    <a:pt x="3411" y="8669"/>
                    <a:pt x="2825" y="6350"/>
                    <a:pt x="2932" y="4938"/>
                  </a:cubicBezTo>
                  <a:cubicBezTo>
                    <a:pt x="2985" y="3632"/>
                    <a:pt x="3145" y="1794"/>
                    <a:pt x="2292" y="888"/>
                  </a:cubicBezTo>
                  <a:cubicBezTo>
                    <a:pt x="1921" y="467"/>
                    <a:pt x="1366" y="0"/>
                    <a:pt x="8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8"/>
            <p:cNvSpPr/>
            <p:nvPr/>
          </p:nvSpPr>
          <p:spPr>
            <a:xfrm>
              <a:off x="6438673" y="1868217"/>
              <a:ext cx="269018" cy="497732"/>
            </a:xfrm>
            <a:custGeom>
              <a:avLst/>
              <a:gdLst/>
              <a:ahLst/>
              <a:cxnLst/>
              <a:rect l="l" t="t" r="r" b="b"/>
              <a:pathLst>
                <a:path w="7035" h="13016" extrusionOk="0">
                  <a:moveTo>
                    <a:pt x="3118" y="1"/>
                  </a:moveTo>
                  <a:cubicBezTo>
                    <a:pt x="2425" y="1"/>
                    <a:pt x="960" y="81"/>
                    <a:pt x="667" y="400"/>
                  </a:cubicBezTo>
                  <a:cubicBezTo>
                    <a:pt x="267" y="827"/>
                    <a:pt x="0" y="1386"/>
                    <a:pt x="347" y="1440"/>
                  </a:cubicBezTo>
                  <a:cubicBezTo>
                    <a:pt x="294" y="1520"/>
                    <a:pt x="267" y="1573"/>
                    <a:pt x="240" y="1653"/>
                  </a:cubicBezTo>
                  <a:cubicBezTo>
                    <a:pt x="187" y="1866"/>
                    <a:pt x="27" y="2425"/>
                    <a:pt x="294" y="2585"/>
                  </a:cubicBezTo>
                  <a:cubicBezTo>
                    <a:pt x="160" y="2825"/>
                    <a:pt x="134" y="3065"/>
                    <a:pt x="160" y="3331"/>
                  </a:cubicBezTo>
                  <a:cubicBezTo>
                    <a:pt x="228" y="3738"/>
                    <a:pt x="392" y="3877"/>
                    <a:pt x="587" y="3877"/>
                  </a:cubicBezTo>
                  <a:cubicBezTo>
                    <a:pt x="621" y="3877"/>
                    <a:pt x="657" y="3872"/>
                    <a:pt x="693" y="3864"/>
                  </a:cubicBezTo>
                  <a:cubicBezTo>
                    <a:pt x="800" y="4157"/>
                    <a:pt x="986" y="4451"/>
                    <a:pt x="1093" y="4690"/>
                  </a:cubicBezTo>
                  <a:cubicBezTo>
                    <a:pt x="1066" y="4531"/>
                    <a:pt x="1066" y="4344"/>
                    <a:pt x="1093" y="4184"/>
                  </a:cubicBezTo>
                  <a:cubicBezTo>
                    <a:pt x="1679" y="4291"/>
                    <a:pt x="2265" y="4477"/>
                    <a:pt x="2772" y="4797"/>
                  </a:cubicBezTo>
                  <a:cubicBezTo>
                    <a:pt x="2772" y="5396"/>
                    <a:pt x="2959" y="6978"/>
                    <a:pt x="3727" y="6978"/>
                  </a:cubicBezTo>
                  <a:cubicBezTo>
                    <a:pt x="3779" y="6978"/>
                    <a:pt x="3834" y="6970"/>
                    <a:pt x="3891" y="6955"/>
                  </a:cubicBezTo>
                  <a:lnTo>
                    <a:pt x="4131" y="7994"/>
                  </a:lnTo>
                  <a:cubicBezTo>
                    <a:pt x="4237" y="8874"/>
                    <a:pt x="4370" y="9700"/>
                    <a:pt x="4450" y="10579"/>
                  </a:cubicBezTo>
                  <a:cubicBezTo>
                    <a:pt x="4477" y="11192"/>
                    <a:pt x="4530" y="12684"/>
                    <a:pt x="5143" y="12977"/>
                  </a:cubicBezTo>
                  <a:cubicBezTo>
                    <a:pt x="5204" y="13004"/>
                    <a:pt x="5273" y="13016"/>
                    <a:pt x="5347" y="13016"/>
                  </a:cubicBezTo>
                  <a:cubicBezTo>
                    <a:pt x="5800" y="13016"/>
                    <a:pt x="6460" y="12578"/>
                    <a:pt x="6689" y="12258"/>
                  </a:cubicBezTo>
                  <a:cubicBezTo>
                    <a:pt x="7035" y="11725"/>
                    <a:pt x="6715" y="11192"/>
                    <a:pt x="6582" y="10579"/>
                  </a:cubicBezTo>
                  <a:cubicBezTo>
                    <a:pt x="6262" y="9194"/>
                    <a:pt x="5809" y="7835"/>
                    <a:pt x="5250" y="6529"/>
                  </a:cubicBezTo>
                  <a:cubicBezTo>
                    <a:pt x="4797" y="5543"/>
                    <a:pt x="5116" y="4797"/>
                    <a:pt x="5223" y="3758"/>
                  </a:cubicBezTo>
                  <a:cubicBezTo>
                    <a:pt x="5382" y="2248"/>
                    <a:pt x="4804" y="27"/>
                    <a:pt x="3148" y="27"/>
                  </a:cubicBezTo>
                  <a:cubicBezTo>
                    <a:pt x="3138" y="27"/>
                    <a:pt x="3128" y="27"/>
                    <a:pt x="3118" y="27"/>
                  </a:cubicBezTo>
                  <a:lnTo>
                    <a:pt x="3118" y="1"/>
                  </a:lnTo>
                  <a:close/>
                </a:path>
              </a:pathLst>
            </a:custGeom>
            <a:solidFill>
              <a:srgbClr val="F3D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8"/>
            <p:cNvSpPr/>
            <p:nvPr/>
          </p:nvSpPr>
          <p:spPr>
            <a:xfrm>
              <a:off x="6461081" y="1973185"/>
              <a:ext cx="98889" cy="43861"/>
            </a:xfrm>
            <a:custGeom>
              <a:avLst/>
              <a:gdLst/>
              <a:ahLst/>
              <a:cxnLst/>
              <a:rect l="l" t="t" r="r" b="b"/>
              <a:pathLst>
                <a:path w="2586" h="1147" extrusionOk="0">
                  <a:moveTo>
                    <a:pt x="987" y="0"/>
                  </a:moveTo>
                  <a:cubicBezTo>
                    <a:pt x="773" y="27"/>
                    <a:pt x="560" y="54"/>
                    <a:pt x="347" y="160"/>
                  </a:cubicBezTo>
                  <a:cubicBezTo>
                    <a:pt x="240" y="213"/>
                    <a:pt x="161" y="267"/>
                    <a:pt x="107" y="373"/>
                  </a:cubicBezTo>
                  <a:cubicBezTo>
                    <a:pt x="27" y="453"/>
                    <a:pt x="1" y="533"/>
                    <a:pt x="1" y="640"/>
                  </a:cubicBezTo>
                  <a:cubicBezTo>
                    <a:pt x="1" y="720"/>
                    <a:pt x="1" y="800"/>
                    <a:pt x="27" y="880"/>
                  </a:cubicBezTo>
                  <a:cubicBezTo>
                    <a:pt x="54" y="933"/>
                    <a:pt x="81" y="986"/>
                    <a:pt x="107" y="1039"/>
                  </a:cubicBezTo>
                  <a:cubicBezTo>
                    <a:pt x="161" y="1119"/>
                    <a:pt x="187" y="1146"/>
                    <a:pt x="187" y="1146"/>
                  </a:cubicBezTo>
                  <a:lnTo>
                    <a:pt x="161" y="1013"/>
                  </a:lnTo>
                  <a:cubicBezTo>
                    <a:pt x="161" y="959"/>
                    <a:pt x="161" y="906"/>
                    <a:pt x="161" y="853"/>
                  </a:cubicBezTo>
                  <a:cubicBezTo>
                    <a:pt x="161" y="773"/>
                    <a:pt x="161" y="720"/>
                    <a:pt x="187" y="666"/>
                  </a:cubicBezTo>
                  <a:cubicBezTo>
                    <a:pt x="240" y="533"/>
                    <a:pt x="347" y="453"/>
                    <a:pt x="480" y="427"/>
                  </a:cubicBezTo>
                  <a:cubicBezTo>
                    <a:pt x="640" y="373"/>
                    <a:pt x="827" y="347"/>
                    <a:pt x="1013" y="320"/>
                  </a:cubicBezTo>
                  <a:lnTo>
                    <a:pt x="2585" y="320"/>
                  </a:lnTo>
                  <a:cubicBezTo>
                    <a:pt x="2425" y="240"/>
                    <a:pt x="2266" y="187"/>
                    <a:pt x="2106" y="133"/>
                  </a:cubicBezTo>
                  <a:cubicBezTo>
                    <a:pt x="1733" y="27"/>
                    <a:pt x="1360" y="0"/>
                    <a:pt x="987" y="0"/>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8"/>
            <p:cNvSpPr/>
            <p:nvPr/>
          </p:nvSpPr>
          <p:spPr>
            <a:xfrm>
              <a:off x="6450910" y="1941179"/>
              <a:ext cx="110055" cy="27953"/>
            </a:xfrm>
            <a:custGeom>
              <a:avLst/>
              <a:gdLst/>
              <a:ahLst/>
              <a:cxnLst/>
              <a:rect l="l" t="t" r="r" b="b"/>
              <a:pathLst>
                <a:path w="2878" h="731" extrusionOk="0">
                  <a:moveTo>
                    <a:pt x="1616" y="1"/>
                  </a:moveTo>
                  <a:cubicBezTo>
                    <a:pt x="1520" y="1"/>
                    <a:pt x="1425" y="4"/>
                    <a:pt x="1332" y="11"/>
                  </a:cubicBezTo>
                  <a:cubicBezTo>
                    <a:pt x="1146" y="38"/>
                    <a:pt x="933" y="65"/>
                    <a:pt x="746" y="118"/>
                  </a:cubicBezTo>
                  <a:cubicBezTo>
                    <a:pt x="586" y="144"/>
                    <a:pt x="427" y="224"/>
                    <a:pt x="267" y="331"/>
                  </a:cubicBezTo>
                  <a:cubicBezTo>
                    <a:pt x="213" y="358"/>
                    <a:pt x="160" y="411"/>
                    <a:pt x="107" y="464"/>
                  </a:cubicBezTo>
                  <a:cubicBezTo>
                    <a:pt x="80" y="491"/>
                    <a:pt x="53" y="544"/>
                    <a:pt x="27" y="597"/>
                  </a:cubicBezTo>
                  <a:cubicBezTo>
                    <a:pt x="0" y="651"/>
                    <a:pt x="0" y="677"/>
                    <a:pt x="0" y="731"/>
                  </a:cubicBezTo>
                  <a:lnTo>
                    <a:pt x="80" y="624"/>
                  </a:lnTo>
                  <a:cubicBezTo>
                    <a:pt x="107" y="597"/>
                    <a:pt x="133" y="571"/>
                    <a:pt x="187" y="544"/>
                  </a:cubicBezTo>
                  <a:cubicBezTo>
                    <a:pt x="240" y="544"/>
                    <a:pt x="293" y="517"/>
                    <a:pt x="373" y="491"/>
                  </a:cubicBezTo>
                  <a:cubicBezTo>
                    <a:pt x="506" y="438"/>
                    <a:pt x="666" y="411"/>
                    <a:pt x="826" y="411"/>
                  </a:cubicBezTo>
                  <a:cubicBezTo>
                    <a:pt x="986" y="384"/>
                    <a:pt x="1173" y="358"/>
                    <a:pt x="1359" y="358"/>
                  </a:cubicBezTo>
                  <a:lnTo>
                    <a:pt x="1919" y="304"/>
                  </a:lnTo>
                  <a:cubicBezTo>
                    <a:pt x="2079" y="278"/>
                    <a:pt x="2238" y="278"/>
                    <a:pt x="2398" y="251"/>
                  </a:cubicBezTo>
                  <a:cubicBezTo>
                    <a:pt x="2558" y="224"/>
                    <a:pt x="2718" y="198"/>
                    <a:pt x="2878" y="171"/>
                  </a:cubicBezTo>
                  <a:cubicBezTo>
                    <a:pt x="2718" y="118"/>
                    <a:pt x="2558" y="91"/>
                    <a:pt x="2398" y="65"/>
                  </a:cubicBezTo>
                  <a:cubicBezTo>
                    <a:pt x="2145" y="26"/>
                    <a:pt x="1877" y="1"/>
                    <a:pt x="1616" y="1"/>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8"/>
            <p:cNvSpPr/>
            <p:nvPr/>
          </p:nvSpPr>
          <p:spPr>
            <a:xfrm>
              <a:off x="6449877" y="1901868"/>
              <a:ext cx="111087" cy="21414"/>
            </a:xfrm>
            <a:custGeom>
              <a:avLst/>
              <a:gdLst/>
              <a:ahLst/>
              <a:cxnLst/>
              <a:rect l="l" t="t" r="r" b="b"/>
              <a:pathLst>
                <a:path w="2905" h="560" extrusionOk="0">
                  <a:moveTo>
                    <a:pt x="1386" y="0"/>
                  </a:moveTo>
                  <a:cubicBezTo>
                    <a:pt x="1013" y="0"/>
                    <a:pt x="667" y="53"/>
                    <a:pt x="320" y="213"/>
                  </a:cubicBezTo>
                  <a:cubicBezTo>
                    <a:pt x="214" y="240"/>
                    <a:pt x="107" y="320"/>
                    <a:pt x="27" y="426"/>
                  </a:cubicBezTo>
                  <a:cubicBezTo>
                    <a:pt x="27" y="453"/>
                    <a:pt x="1" y="480"/>
                    <a:pt x="1" y="506"/>
                  </a:cubicBezTo>
                  <a:lnTo>
                    <a:pt x="1" y="560"/>
                  </a:lnTo>
                  <a:cubicBezTo>
                    <a:pt x="27" y="506"/>
                    <a:pt x="54" y="480"/>
                    <a:pt x="107" y="480"/>
                  </a:cubicBezTo>
                  <a:cubicBezTo>
                    <a:pt x="187" y="426"/>
                    <a:pt x="294" y="400"/>
                    <a:pt x="400" y="373"/>
                  </a:cubicBezTo>
                  <a:cubicBezTo>
                    <a:pt x="720" y="346"/>
                    <a:pt x="1066" y="320"/>
                    <a:pt x="1413" y="320"/>
                  </a:cubicBezTo>
                  <a:cubicBezTo>
                    <a:pt x="1759" y="320"/>
                    <a:pt x="2132" y="320"/>
                    <a:pt x="2425" y="293"/>
                  </a:cubicBezTo>
                  <a:cubicBezTo>
                    <a:pt x="2692" y="293"/>
                    <a:pt x="2905" y="266"/>
                    <a:pt x="2905" y="266"/>
                  </a:cubicBezTo>
                  <a:cubicBezTo>
                    <a:pt x="2745" y="187"/>
                    <a:pt x="2585" y="160"/>
                    <a:pt x="2425" y="107"/>
                  </a:cubicBezTo>
                  <a:cubicBezTo>
                    <a:pt x="2079" y="27"/>
                    <a:pt x="1733" y="0"/>
                    <a:pt x="1386" y="0"/>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8"/>
            <p:cNvSpPr/>
            <p:nvPr/>
          </p:nvSpPr>
          <p:spPr>
            <a:xfrm>
              <a:off x="5835479" y="1875368"/>
              <a:ext cx="267986" cy="530542"/>
            </a:xfrm>
            <a:custGeom>
              <a:avLst/>
              <a:gdLst/>
              <a:ahLst/>
              <a:cxnLst/>
              <a:rect l="l" t="t" r="r" b="b"/>
              <a:pathLst>
                <a:path w="7008" h="13874" extrusionOk="0">
                  <a:moveTo>
                    <a:pt x="3917" y="0"/>
                  </a:moveTo>
                  <a:lnTo>
                    <a:pt x="3917" y="27"/>
                  </a:lnTo>
                  <a:cubicBezTo>
                    <a:pt x="3907" y="27"/>
                    <a:pt x="3897" y="27"/>
                    <a:pt x="3887" y="27"/>
                  </a:cubicBezTo>
                  <a:cubicBezTo>
                    <a:pt x="2231" y="27"/>
                    <a:pt x="1653" y="2247"/>
                    <a:pt x="1812" y="3757"/>
                  </a:cubicBezTo>
                  <a:cubicBezTo>
                    <a:pt x="1892" y="4796"/>
                    <a:pt x="2212" y="5543"/>
                    <a:pt x="1785" y="6502"/>
                  </a:cubicBezTo>
                  <a:cubicBezTo>
                    <a:pt x="1226" y="7834"/>
                    <a:pt x="773" y="9193"/>
                    <a:pt x="453" y="10579"/>
                  </a:cubicBezTo>
                  <a:cubicBezTo>
                    <a:pt x="320" y="11165"/>
                    <a:pt x="0" y="11724"/>
                    <a:pt x="346" y="12257"/>
                  </a:cubicBezTo>
                  <a:cubicBezTo>
                    <a:pt x="571" y="12632"/>
                    <a:pt x="1288" y="13873"/>
                    <a:pt x="1728" y="13873"/>
                  </a:cubicBezTo>
                  <a:cubicBezTo>
                    <a:pt x="1757" y="13873"/>
                    <a:pt x="1785" y="13868"/>
                    <a:pt x="1812" y="13856"/>
                  </a:cubicBezTo>
                  <a:cubicBezTo>
                    <a:pt x="2425" y="13563"/>
                    <a:pt x="2531" y="11191"/>
                    <a:pt x="2585" y="10579"/>
                  </a:cubicBezTo>
                  <a:cubicBezTo>
                    <a:pt x="2638" y="9699"/>
                    <a:pt x="2771" y="8873"/>
                    <a:pt x="2904" y="7994"/>
                  </a:cubicBezTo>
                  <a:lnTo>
                    <a:pt x="3144" y="6955"/>
                  </a:lnTo>
                  <a:cubicBezTo>
                    <a:pt x="3201" y="6970"/>
                    <a:pt x="3256" y="6977"/>
                    <a:pt x="3307" y="6977"/>
                  </a:cubicBezTo>
                  <a:cubicBezTo>
                    <a:pt x="4073" y="6977"/>
                    <a:pt x="4237" y="5396"/>
                    <a:pt x="4237" y="4796"/>
                  </a:cubicBezTo>
                  <a:cubicBezTo>
                    <a:pt x="4770" y="4477"/>
                    <a:pt x="5329" y="4290"/>
                    <a:pt x="5942" y="4184"/>
                  </a:cubicBezTo>
                  <a:cubicBezTo>
                    <a:pt x="5942" y="4344"/>
                    <a:pt x="5942" y="4530"/>
                    <a:pt x="5942" y="4690"/>
                  </a:cubicBezTo>
                  <a:cubicBezTo>
                    <a:pt x="6049" y="4450"/>
                    <a:pt x="6235" y="4157"/>
                    <a:pt x="6342" y="3864"/>
                  </a:cubicBezTo>
                  <a:cubicBezTo>
                    <a:pt x="6378" y="3872"/>
                    <a:pt x="6414" y="3876"/>
                    <a:pt x="6448" y="3876"/>
                  </a:cubicBezTo>
                  <a:cubicBezTo>
                    <a:pt x="6642" y="3876"/>
                    <a:pt x="6803" y="3738"/>
                    <a:pt x="6848" y="3331"/>
                  </a:cubicBezTo>
                  <a:cubicBezTo>
                    <a:pt x="6901" y="3065"/>
                    <a:pt x="6875" y="2825"/>
                    <a:pt x="6741" y="2585"/>
                  </a:cubicBezTo>
                  <a:cubicBezTo>
                    <a:pt x="6981" y="2425"/>
                    <a:pt x="6848" y="1865"/>
                    <a:pt x="6768" y="1626"/>
                  </a:cubicBezTo>
                  <a:cubicBezTo>
                    <a:pt x="6741" y="1572"/>
                    <a:pt x="6715" y="1492"/>
                    <a:pt x="6688" y="1439"/>
                  </a:cubicBezTo>
                  <a:cubicBezTo>
                    <a:pt x="7008" y="1386"/>
                    <a:pt x="6795" y="853"/>
                    <a:pt x="6395" y="453"/>
                  </a:cubicBezTo>
                  <a:cubicBezTo>
                    <a:pt x="6129" y="133"/>
                    <a:pt x="4610" y="0"/>
                    <a:pt x="3917" y="0"/>
                  </a:cubicBezTo>
                  <a:close/>
                </a:path>
              </a:pathLst>
            </a:custGeom>
            <a:solidFill>
              <a:srgbClr val="F3D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8"/>
            <p:cNvSpPr/>
            <p:nvPr/>
          </p:nvSpPr>
          <p:spPr>
            <a:xfrm>
              <a:off x="5991344" y="1979112"/>
              <a:ext cx="90744" cy="45047"/>
            </a:xfrm>
            <a:custGeom>
              <a:avLst/>
              <a:gdLst/>
              <a:ahLst/>
              <a:cxnLst/>
              <a:rect l="l" t="t" r="r" b="b"/>
              <a:pathLst>
                <a:path w="2373" h="1178" extrusionOk="0">
                  <a:moveTo>
                    <a:pt x="1332" y="0"/>
                  </a:moveTo>
                  <a:cubicBezTo>
                    <a:pt x="883" y="0"/>
                    <a:pt x="421" y="85"/>
                    <a:pt x="1" y="272"/>
                  </a:cubicBezTo>
                  <a:cubicBezTo>
                    <a:pt x="1" y="272"/>
                    <a:pt x="214" y="298"/>
                    <a:pt x="481" y="298"/>
                  </a:cubicBezTo>
                  <a:lnTo>
                    <a:pt x="960" y="298"/>
                  </a:lnTo>
                  <a:cubicBezTo>
                    <a:pt x="1053" y="312"/>
                    <a:pt x="1147" y="312"/>
                    <a:pt x="1237" y="312"/>
                  </a:cubicBezTo>
                  <a:cubicBezTo>
                    <a:pt x="1327" y="312"/>
                    <a:pt x="1413" y="312"/>
                    <a:pt x="1493" y="325"/>
                  </a:cubicBezTo>
                  <a:cubicBezTo>
                    <a:pt x="1573" y="325"/>
                    <a:pt x="1653" y="352"/>
                    <a:pt x="1760" y="378"/>
                  </a:cubicBezTo>
                  <a:cubicBezTo>
                    <a:pt x="1813" y="378"/>
                    <a:pt x="1893" y="405"/>
                    <a:pt x="1973" y="431"/>
                  </a:cubicBezTo>
                  <a:cubicBezTo>
                    <a:pt x="1999" y="458"/>
                    <a:pt x="2026" y="485"/>
                    <a:pt x="2053" y="485"/>
                  </a:cubicBezTo>
                  <a:cubicBezTo>
                    <a:pt x="2079" y="511"/>
                    <a:pt x="2079" y="538"/>
                    <a:pt x="2106" y="565"/>
                  </a:cubicBezTo>
                  <a:cubicBezTo>
                    <a:pt x="2133" y="618"/>
                    <a:pt x="2159" y="671"/>
                    <a:pt x="2186" y="725"/>
                  </a:cubicBezTo>
                  <a:lnTo>
                    <a:pt x="2186" y="884"/>
                  </a:lnTo>
                  <a:cubicBezTo>
                    <a:pt x="2186" y="938"/>
                    <a:pt x="2159" y="991"/>
                    <a:pt x="2159" y="1044"/>
                  </a:cubicBezTo>
                  <a:lnTo>
                    <a:pt x="2159" y="1178"/>
                  </a:lnTo>
                  <a:cubicBezTo>
                    <a:pt x="2159" y="1178"/>
                    <a:pt x="2186" y="1151"/>
                    <a:pt x="2239" y="1071"/>
                  </a:cubicBezTo>
                  <a:cubicBezTo>
                    <a:pt x="2266" y="1018"/>
                    <a:pt x="2292" y="991"/>
                    <a:pt x="2319" y="938"/>
                  </a:cubicBezTo>
                  <a:cubicBezTo>
                    <a:pt x="2346" y="858"/>
                    <a:pt x="2346" y="778"/>
                    <a:pt x="2372" y="725"/>
                  </a:cubicBezTo>
                  <a:cubicBezTo>
                    <a:pt x="2372" y="618"/>
                    <a:pt x="2372" y="538"/>
                    <a:pt x="2319" y="431"/>
                  </a:cubicBezTo>
                  <a:cubicBezTo>
                    <a:pt x="2319" y="378"/>
                    <a:pt x="2292" y="352"/>
                    <a:pt x="2239" y="298"/>
                  </a:cubicBezTo>
                  <a:cubicBezTo>
                    <a:pt x="2213" y="272"/>
                    <a:pt x="2159" y="218"/>
                    <a:pt x="2133" y="192"/>
                  </a:cubicBezTo>
                  <a:cubicBezTo>
                    <a:pt x="2026" y="138"/>
                    <a:pt x="1919" y="85"/>
                    <a:pt x="1839" y="58"/>
                  </a:cubicBezTo>
                  <a:cubicBezTo>
                    <a:pt x="1733" y="32"/>
                    <a:pt x="1626" y="5"/>
                    <a:pt x="1520" y="5"/>
                  </a:cubicBezTo>
                  <a:cubicBezTo>
                    <a:pt x="1457" y="2"/>
                    <a:pt x="1395" y="0"/>
                    <a:pt x="1332" y="0"/>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8"/>
            <p:cNvSpPr/>
            <p:nvPr/>
          </p:nvSpPr>
          <p:spPr>
            <a:xfrm>
              <a:off x="5982205" y="1947029"/>
              <a:ext cx="110055" cy="29254"/>
            </a:xfrm>
            <a:custGeom>
              <a:avLst/>
              <a:gdLst/>
              <a:ahLst/>
              <a:cxnLst/>
              <a:rect l="l" t="t" r="r" b="b"/>
              <a:pathLst>
                <a:path w="2878" h="765" extrusionOk="0">
                  <a:moveTo>
                    <a:pt x="1105" y="1"/>
                  </a:moveTo>
                  <a:cubicBezTo>
                    <a:pt x="895" y="1"/>
                    <a:pt x="683" y="14"/>
                    <a:pt x="480" y="45"/>
                  </a:cubicBezTo>
                  <a:cubicBezTo>
                    <a:pt x="320" y="71"/>
                    <a:pt x="160" y="98"/>
                    <a:pt x="0" y="151"/>
                  </a:cubicBezTo>
                  <a:cubicBezTo>
                    <a:pt x="160" y="178"/>
                    <a:pt x="320" y="231"/>
                    <a:pt x="480" y="231"/>
                  </a:cubicBezTo>
                  <a:cubicBezTo>
                    <a:pt x="640" y="258"/>
                    <a:pt x="799" y="285"/>
                    <a:pt x="959" y="285"/>
                  </a:cubicBezTo>
                  <a:lnTo>
                    <a:pt x="1519" y="338"/>
                  </a:lnTo>
                  <a:cubicBezTo>
                    <a:pt x="1705" y="364"/>
                    <a:pt x="1892" y="391"/>
                    <a:pt x="2052" y="391"/>
                  </a:cubicBezTo>
                  <a:cubicBezTo>
                    <a:pt x="2212" y="418"/>
                    <a:pt x="2345" y="471"/>
                    <a:pt x="2505" y="498"/>
                  </a:cubicBezTo>
                  <a:cubicBezTo>
                    <a:pt x="2558" y="524"/>
                    <a:pt x="2638" y="551"/>
                    <a:pt x="2665" y="578"/>
                  </a:cubicBezTo>
                  <a:cubicBezTo>
                    <a:pt x="2718" y="604"/>
                    <a:pt x="2745" y="631"/>
                    <a:pt x="2771" y="658"/>
                  </a:cubicBezTo>
                  <a:lnTo>
                    <a:pt x="2878" y="764"/>
                  </a:lnTo>
                  <a:cubicBezTo>
                    <a:pt x="2851" y="711"/>
                    <a:pt x="2851" y="658"/>
                    <a:pt x="2825" y="631"/>
                  </a:cubicBezTo>
                  <a:cubicBezTo>
                    <a:pt x="2771" y="498"/>
                    <a:pt x="2691" y="418"/>
                    <a:pt x="2585" y="338"/>
                  </a:cubicBezTo>
                  <a:cubicBezTo>
                    <a:pt x="2452" y="231"/>
                    <a:pt x="2292" y="178"/>
                    <a:pt x="2105" y="125"/>
                  </a:cubicBezTo>
                  <a:cubicBezTo>
                    <a:pt x="1919" y="71"/>
                    <a:pt x="1732" y="45"/>
                    <a:pt x="1546" y="18"/>
                  </a:cubicBezTo>
                  <a:cubicBezTo>
                    <a:pt x="1402" y="7"/>
                    <a:pt x="1254" y="1"/>
                    <a:pt x="1105" y="1"/>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8"/>
            <p:cNvSpPr/>
            <p:nvPr/>
          </p:nvSpPr>
          <p:spPr>
            <a:xfrm>
              <a:off x="5977081" y="1907948"/>
              <a:ext cx="116211" cy="21453"/>
            </a:xfrm>
            <a:custGeom>
              <a:avLst/>
              <a:gdLst/>
              <a:ahLst/>
              <a:cxnLst/>
              <a:rect l="l" t="t" r="r" b="b"/>
              <a:pathLst>
                <a:path w="3039" h="561" extrusionOk="0">
                  <a:moveTo>
                    <a:pt x="1546" y="1"/>
                  </a:moveTo>
                  <a:cubicBezTo>
                    <a:pt x="1200" y="1"/>
                    <a:pt x="827" y="28"/>
                    <a:pt x="480" y="81"/>
                  </a:cubicBezTo>
                  <a:cubicBezTo>
                    <a:pt x="321" y="107"/>
                    <a:pt x="161" y="161"/>
                    <a:pt x="1" y="187"/>
                  </a:cubicBezTo>
                  <a:cubicBezTo>
                    <a:pt x="161" y="241"/>
                    <a:pt x="321" y="267"/>
                    <a:pt x="507" y="294"/>
                  </a:cubicBezTo>
                  <a:cubicBezTo>
                    <a:pt x="640" y="321"/>
                    <a:pt x="827" y="347"/>
                    <a:pt x="987" y="347"/>
                  </a:cubicBezTo>
                  <a:lnTo>
                    <a:pt x="1546" y="347"/>
                  </a:lnTo>
                  <a:cubicBezTo>
                    <a:pt x="1600" y="334"/>
                    <a:pt x="1653" y="327"/>
                    <a:pt x="1703" y="327"/>
                  </a:cubicBezTo>
                  <a:cubicBezTo>
                    <a:pt x="1753" y="327"/>
                    <a:pt x="1799" y="334"/>
                    <a:pt x="1839" y="347"/>
                  </a:cubicBezTo>
                  <a:lnTo>
                    <a:pt x="2106" y="347"/>
                  </a:lnTo>
                  <a:cubicBezTo>
                    <a:pt x="2186" y="374"/>
                    <a:pt x="2266" y="401"/>
                    <a:pt x="2346" y="401"/>
                  </a:cubicBezTo>
                  <a:lnTo>
                    <a:pt x="2586" y="427"/>
                  </a:lnTo>
                  <a:cubicBezTo>
                    <a:pt x="2719" y="454"/>
                    <a:pt x="2825" y="507"/>
                    <a:pt x="2905" y="534"/>
                  </a:cubicBezTo>
                  <a:lnTo>
                    <a:pt x="3038" y="560"/>
                  </a:lnTo>
                  <a:lnTo>
                    <a:pt x="3038" y="560"/>
                  </a:lnTo>
                  <a:lnTo>
                    <a:pt x="2932" y="481"/>
                  </a:lnTo>
                  <a:cubicBezTo>
                    <a:pt x="2852" y="401"/>
                    <a:pt x="2745" y="321"/>
                    <a:pt x="2639" y="267"/>
                  </a:cubicBezTo>
                  <a:cubicBezTo>
                    <a:pt x="2559" y="241"/>
                    <a:pt x="2506" y="187"/>
                    <a:pt x="2426" y="161"/>
                  </a:cubicBezTo>
                  <a:cubicBezTo>
                    <a:pt x="2319" y="134"/>
                    <a:pt x="2239" y="81"/>
                    <a:pt x="2133" y="81"/>
                  </a:cubicBezTo>
                  <a:cubicBezTo>
                    <a:pt x="2053" y="54"/>
                    <a:pt x="1946" y="28"/>
                    <a:pt x="1866" y="28"/>
                  </a:cubicBezTo>
                  <a:cubicBezTo>
                    <a:pt x="1759" y="1"/>
                    <a:pt x="1653" y="1"/>
                    <a:pt x="1546" y="1"/>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8"/>
            <p:cNvSpPr/>
            <p:nvPr/>
          </p:nvSpPr>
          <p:spPr>
            <a:xfrm>
              <a:off x="6104458" y="96101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8"/>
            <p:cNvSpPr/>
            <p:nvPr/>
          </p:nvSpPr>
          <p:spPr>
            <a:xfrm>
              <a:off x="6507963" y="98583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8"/>
            <p:cNvSpPr/>
            <p:nvPr/>
          </p:nvSpPr>
          <p:spPr>
            <a:xfrm>
              <a:off x="2343579" y="1615338"/>
              <a:ext cx="831491" cy="835773"/>
            </a:xfrm>
            <a:custGeom>
              <a:avLst/>
              <a:gdLst/>
              <a:ahLst/>
              <a:cxnLst/>
              <a:rect l="l" t="t" r="r" b="b"/>
              <a:pathLst>
                <a:path w="21744" h="21856" extrusionOk="0">
                  <a:moveTo>
                    <a:pt x="5918" y="1"/>
                  </a:moveTo>
                  <a:cubicBezTo>
                    <a:pt x="5864" y="1"/>
                    <a:pt x="5819" y="2"/>
                    <a:pt x="5783" y="6"/>
                  </a:cubicBezTo>
                  <a:cubicBezTo>
                    <a:pt x="4477" y="165"/>
                    <a:pt x="3038" y="645"/>
                    <a:pt x="2186" y="1658"/>
                  </a:cubicBezTo>
                  <a:cubicBezTo>
                    <a:pt x="1333" y="2644"/>
                    <a:pt x="1013" y="4029"/>
                    <a:pt x="853" y="5281"/>
                  </a:cubicBezTo>
                  <a:cubicBezTo>
                    <a:pt x="480" y="7813"/>
                    <a:pt x="587" y="10291"/>
                    <a:pt x="427" y="12822"/>
                  </a:cubicBezTo>
                  <a:cubicBezTo>
                    <a:pt x="347" y="14794"/>
                    <a:pt x="507" y="17139"/>
                    <a:pt x="1" y="19111"/>
                  </a:cubicBezTo>
                  <a:lnTo>
                    <a:pt x="18520" y="21855"/>
                  </a:lnTo>
                  <a:cubicBezTo>
                    <a:pt x="20358" y="21828"/>
                    <a:pt x="20811" y="20203"/>
                    <a:pt x="20944" y="18631"/>
                  </a:cubicBezTo>
                  <a:cubicBezTo>
                    <a:pt x="21211" y="15567"/>
                    <a:pt x="21238" y="7653"/>
                    <a:pt x="21317" y="6800"/>
                  </a:cubicBezTo>
                  <a:cubicBezTo>
                    <a:pt x="21477" y="5255"/>
                    <a:pt x="21744" y="3283"/>
                    <a:pt x="20332" y="2217"/>
                  </a:cubicBezTo>
                  <a:cubicBezTo>
                    <a:pt x="18786" y="1045"/>
                    <a:pt x="16761" y="1098"/>
                    <a:pt x="14922" y="965"/>
                  </a:cubicBezTo>
                  <a:cubicBezTo>
                    <a:pt x="12881" y="837"/>
                    <a:pt x="7147" y="1"/>
                    <a:pt x="59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8"/>
            <p:cNvSpPr/>
            <p:nvPr/>
          </p:nvSpPr>
          <p:spPr>
            <a:xfrm>
              <a:off x="2255972" y="621487"/>
              <a:ext cx="1073970" cy="904185"/>
            </a:xfrm>
            <a:custGeom>
              <a:avLst/>
              <a:gdLst/>
              <a:ahLst/>
              <a:cxnLst/>
              <a:rect l="l" t="t" r="r" b="b"/>
              <a:pathLst>
                <a:path w="28085" h="23645" extrusionOk="0">
                  <a:moveTo>
                    <a:pt x="14135" y="1"/>
                  </a:moveTo>
                  <a:cubicBezTo>
                    <a:pt x="13358" y="1"/>
                    <a:pt x="12564" y="69"/>
                    <a:pt x="11751" y="202"/>
                  </a:cubicBezTo>
                  <a:cubicBezTo>
                    <a:pt x="10046" y="469"/>
                    <a:pt x="8687" y="1108"/>
                    <a:pt x="7568" y="2441"/>
                  </a:cubicBezTo>
                  <a:cubicBezTo>
                    <a:pt x="7061" y="2974"/>
                    <a:pt x="6608" y="3560"/>
                    <a:pt x="6262" y="4226"/>
                  </a:cubicBezTo>
                  <a:cubicBezTo>
                    <a:pt x="6102" y="4679"/>
                    <a:pt x="6235" y="4679"/>
                    <a:pt x="5916" y="4919"/>
                  </a:cubicBezTo>
                  <a:cubicBezTo>
                    <a:pt x="5249" y="5398"/>
                    <a:pt x="4157" y="5292"/>
                    <a:pt x="3438" y="5771"/>
                  </a:cubicBezTo>
                  <a:cubicBezTo>
                    <a:pt x="2292" y="6464"/>
                    <a:pt x="1706" y="7717"/>
                    <a:pt x="1199" y="8969"/>
                  </a:cubicBezTo>
                  <a:cubicBezTo>
                    <a:pt x="0" y="12033"/>
                    <a:pt x="267" y="15231"/>
                    <a:pt x="1546" y="18215"/>
                  </a:cubicBezTo>
                  <a:cubicBezTo>
                    <a:pt x="2079" y="19681"/>
                    <a:pt x="3171" y="22025"/>
                    <a:pt x="4823" y="22372"/>
                  </a:cubicBezTo>
                  <a:lnTo>
                    <a:pt x="16148" y="23624"/>
                  </a:lnTo>
                  <a:cubicBezTo>
                    <a:pt x="16361" y="23637"/>
                    <a:pt x="16574" y="23644"/>
                    <a:pt x="16787" y="23644"/>
                  </a:cubicBezTo>
                  <a:cubicBezTo>
                    <a:pt x="17000" y="23644"/>
                    <a:pt x="17213" y="23637"/>
                    <a:pt x="17427" y="23624"/>
                  </a:cubicBezTo>
                  <a:cubicBezTo>
                    <a:pt x="20944" y="23571"/>
                    <a:pt x="24355" y="23198"/>
                    <a:pt x="26486" y="20000"/>
                  </a:cubicBezTo>
                  <a:cubicBezTo>
                    <a:pt x="27419" y="18588"/>
                    <a:pt x="27925" y="16936"/>
                    <a:pt x="27978" y="15257"/>
                  </a:cubicBezTo>
                  <a:cubicBezTo>
                    <a:pt x="28085" y="12886"/>
                    <a:pt x="28085" y="9795"/>
                    <a:pt x="27046" y="7557"/>
                  </a:cubicBezTo>
                  <a:cubicBezTo>
                    <a:pt x="26486" y="6411"/>
                    <a:pt x="25634" y="5425"/>
                    <a:pt x="24568" y="4732"/>
                  </a:cubicBezTo>
                  <a:cubicBezTo>
                    <a:pt x="23289" y="3800"/>
                    <a:pt x="22063" y="2760"/>
                    <a:pt x="20704" y="1934"/>
                  </a:cubicBezTo>
                  <a:cubicBezTo>
                    <a:pt x="18646" y="615"/>
                    <a:pt x="16467" y="1"/>
                    <a:pt x="141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8"/>
            <p:cNvSpPr/>
            <p:nvPr/>
          </p:nvSpPr>
          <p:spPr>
            <a:xfrm>
              <a:off x="2246794" y="1526889"/>
              <a:ext cx="1024067" cy="840821"/>
            </a:xfrm>
            <a:custGeom>
              <a:avLst/>
              <a:gdLst/>
              <a:ahLst/>
              <a:cxnLst/>
              <a:rect l="l" t="t" r="r" b="b"/>
              <a:pathLst>
                <a:path w="26780" h="21988" extrusionOk="0">
                  <a:moveTo>
                    <a:pt x="12817" y="0"/>
                  </a:moveTo>
                  <a:lnTo>
                    <a:pt x="12817" y="0"/>
                  </a:lnTo>
                  <a:cubicBezTo>
                    <a:pt x="12817" y="0"/>
                    <a:pt x="12817" y="0"/>
                    <a:pt x="12817" y="0"/>
                  </a:cubicBezTo>
                  <a:cubicBezTo>
                    <a:pt x="12817" y="0"/>
                    <a:pt x="12817" y="0"/>
                    <a:pt x="12817" y="0"/>
                  </a:cubicBezTo>
                  <a:lnTo>
                    <a:pt x="12817" y="0"/>
                  </a:lnTo>
                  <a:cubicBezTo>
                    <a:pt x="12817" y="0"/>
                    <a:pt x="12817" y="0"/>
                    <a:pt x="12817" y="0"/>
                  </a:cubicBezTo>
                  <a:close/>
                  <a:moveTo>
                    <a:pt x="12817" y="0"/>
                  </a:moveTo>
                  <a:lnTo>
                    <a:pt x="12817" y="0"/>
                  </a:lnTo>
                  <a:cubicBezTo>
                    <a:pt x="12821" y="27"/>
                    <a:pt x="13215" y="6093"/>
                    <a:pt x="12342" y="6093"/>
                  </a:cubicBezTo>
                  <a:cubicBezTo>
                    <a:pt x="12315" y="6093"/>
                    <a:pt x="12287" y="6088"/>
                    <a:pt x="12258" y="6076"/>
                  </a:cubicBezTo>
                  <a:cubicBezTo>
                    <a:pt x="12173" y="6071"/>
                    <a:pt x="12085" y="6069"/>
                    <a:pt x="11996" y="6069"/>
                  </a:cubicBezTo>
                  <a:cubicBezTo>
                    <a:pt x="10377" y="6069"/>
                    <a:pt x="8091" y="6750"/>
                    <a:pt x="6955" y="7861"/>
                  </a:cubicBezTo>
                  <a:cubicBezTo>
                    <a:pt x="5516" y="9220"/>
                    <a:pt x="4557" y="11458"/>
                    <a:pt x="3438" y="13110"/>
                  </a:cubicBezTo>
                  <a:cubicBezTo>
                    <a:pt x="2159" y="14975"/>
                    <a:pt x="1013" y="16894"/>
                    <a:pt x="0" y="18892"/>
                  </a:cubicBezTo>
                  <a:cubicBezTo>
                    <a:pt x="424" y="19160"/>
                    <a:pt x="1446" y="19615"/>
                    <a:pt x="2033" y="19615"/>
                  </a:cubicBezTo>
                  <a:cubicBezTo>
                    <a:pt x="2147" y="19615"/>
                    <a:pt x="2245" y="19597"/>
                    <a:pt x="2319" y="19558"/>
                  </a:cubicBezTo>
                  <a:cubicBezTo>
                    <a:pt x="2638" y="19399"/>
                    <a:pt x="4290" y="16734"/>
                    <a:pt x="4823" y="16121"/>
                  </a:cubicBezTo>
                  <a:cubicBezTo>
                    <a:pt x="5916" y="14629"/>
                    <a:pt x="6982" y="12737"/>
                    <a:pt x="8261" y="11405"/>
                  </a:cubicBezTo>
                  <a:lnTo>
                    <a:pt x="8261" y="11405"/>
                  </a:lnTo>
                  <a:cubicBezTo>
                    <a:pt x="8367" y="15908"/>
                    <a:pt x="8341" y="17000"/>
                    <a:pt x="7888" y="21557"/>
                  </a:cubicBezTo>
                  <a:cubicBezTo>
                    <a:pt x="9861" y="21895"/>
                    <a:pt x="12394" y="21987"/>
                    <a:pt x="14677" y="21987"/>
                  </a:cubicBezTo>
                  <a:cubicBezTo>
                    <a:pt x="16710" y="21987"/>
                    <a:pt x="18545" y="21914"/>
                    <a:pt x="19612" y="21877"/>
                  </a:cubicBezTo>
                  <a:cubicBezTo>
                    <a:pt x="18946" y="18493"/>
                    <a:pt x="18999" y="15482"/>
                    <a:pt x="18732" y="11751"/>
                  </a:cubicBezTo>
                  <a:lnTo>
                    <a:pt x="18732" y="11751"/>
                  </a:lnTo>
                  <a:cubicBezTo>
                    <a:pt x="19372" y="13083"/>
                    <a:pt x="23422" y="19612"/>
                    <a:pt x="24595" y="21663"/>
                  </a:cubicBezTo>
                  <a:cubicBezTo>
                    <a:pt x="25261" y="21237"/>
                    <a:pt x="26113" y="20837"/>
                    <a:pt x="26780" y="20438"/>
                  </a:cubicBezTo>
                  <a:cubicBezTo>
                    <a:pt x="25394" y="18333"/>
                    <a:pt x="24195" y="16121"/>
                    <a:pt x="23236" y="13830"/>
                  </a:cubicBezTo>
                  <a:cubicBezTo>
                    <a:pt x="22330" y="11778"/>
                    <a:pt x="21131" y="9859"/>
                    <a:pt x="19665" y="8181"/>
                  </a:cubicBezTo>
                  <a:cubicBezTo>
                    <a:pt x="19185" y="7594"/>
                    <a:pt x="18546" y="7141"/>
                    <a:pt x="17827" y="6928"/>
                  </a:cubicBezTo>
                  <a:cubicBezTo>
                    <a:pt x="17160" y="6688"/>
                    <a:pt x="16814" y="6742"/>
                    <a:pt x="16201" y="6395"/>
                  </a:cubicBezTo>
                  <a:cubicBezTo>
                    <a:pt x="15269" y="5729"/>
                    <a:pt x="16068" y="3731"/>
                    <a:pt x="15855" y="2665"/>
                  </a:cubicBezTo>
                  <a:cubicBezTo>
                    <a:pt x="15855" y="2505"/>
                    <a:pt x="15855" y="2505"/>
                    <a:pt x="16174" y="2212"/>
                  </a:cubicBezTo>
                  <a:cubicBezTo>
                    <a:pt x="15082" y="1439"/>
                    <a:pt x="14016" y="480"/>
                    <a:pt x="12817" y="0"/>
                  </a:cubicBezTo>
                  <a:close/>
                </a:path>
              </a:pathLst>
            </a:custGeom>
            <a:solidFill>
              <a:srgbClr val="F3D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8"/>
            <p:cNvSpPr/>
            <p:nvPr/>
          </p:nvSpPr>
          <p:spPr>
            <a:xfrm>
              <a:off x="2231498" y="781788"/>
              <a:ext cx="1131063" cy="898678"/>
            </a:xfrm>
            <a:custGeom>
              <a:avLst/>
              <a:gdLst/>
              <a:ahLst/>
              <a:cxnLst/>
              <a:rect l="l" t="t" r="r" b="b"/>
              <a:pathLst>
                <a:path w="29578" h="23501" extrusionOk="0">
                  <a:moveTo>
                    <a:pt x="16492" y="1"/>
                  </a:moveTo>
                  <a:cubicBezTo>
                    <a:pt x="15375" y="1"/>
                    <a:pt x="14289" y="150"/>
                    <a:pt x="13430" y="487"/>
                  </a:cubicBezTo>
                  <a:cubicBezTo>
                    <a:pt x="11911" y="1100"/>
                    <a:pt x="10473" y="1793"/>
                    <a:pt x="8927" y="2352"/>
                  </a:cubicBezTo>
                  <a:lnTo>
                    <a:pt x="6582" y="3152"/>
                  </a:lnTo>
                  <a:cubicBezTo>
                    <a:pt x="7062" y="5230"/>
                    <a:pt x="6449" y="6802"/>
                    <a:pt x="5543" y="8614"/>
                  </a:cubicBezTo>
                  <a:cubicBezTo>
                    <a:pt x="5197" y="9200"/>
                    <a:pt x="4184" y="10186"/>
                    <a:pt x="4051" y="10746"/>
                  </a:cubicBezTo>
                  <a:cubicBezTo>
                    <a:pt x="3944" y="11385"/>
                    <a:pt x="4531" y="12637"/>
                    <a:pt x="4610" y="13330"/>
                  </a:cubicBezTo>
                  <a:cubicBezTo>
                    <a:pt x="4744" y="13996"/>
                    <a:pt x="4637" y="14662"/>
                    <a:pt x="4291" y="15249"/>
                  </a:cubicBezTo>
                  <a:cubicBezTo>
                    <a:pt x="4088" y="15644"/>
                    <a:pt x="3966" y="15800"/>
                    <a:pt x="3864" y="15800"/>
                  </a:cubicBezTo>
                  <a:cubicBezTo>
                    <a:pt x="3726" y="15800"/>
                    <a:pt x="3626" y="15511"/>
                    <a:pt x="3411" y="15142"/>
                  </a:cubicBezTo>
                  <a:cubicBezTo>
                    <a:pt x="3139" y="14685"/>
                    <a:pt x="2592" y="14445"/>
                    <a:pt x="2038" y="14445"/>
                  </a:cubicBezTo>
                  <a:cubicBezTo>
                    <a:pt x="1398" y="14445"/>
                    <a:pt x="750" y="14764"/>
                    <a:pt x="507" y="15435"/>
                  </a:cubicBezTo>
                  <a:cubicBezTo>
                    <a:pt x="1" y="16927"/>
                    <a:pt x="1280" y="18446"/>
                    <a:pt x="2719" y="18739"/>
                  </a:cubicBezTo>
                  <a:cubicBezTo>
                    <a:pt x="2839" y="18762"/>
                    <a:pt x="2960" y="18770"/>
                    <a:pt x="3081" y="18770"/>
                  </a:cubicBezTo>
                  <a:cubicBezTo>
                    <a:pt x="3381" y="18770"/>
                    <a:pt x="3680" y="18721"/>
                    <a:pt x="3959" y="18721"/>
                  </a:cubicBezTo>
                  <a:cubicBezTo>
                    <a:pt x="4093" y="18721"/>
                    <a:pt x="4222" y="18732"/>
                    <a:pt x="4344" y="18766"/>
                  </a:cubicBezTo>
                  <a:cubicBezTo>
                    <a:pt x="5090" y="18926"/>
                    <a:pt x="5570" y="19778"/>
                    <a:pt x="6183" y="20311"/>
                  </a:cubicBezTo>
                  <a:cubicBezTo>
                    <a:pt x="8905" y="22600"/>
                    <a:pt x="12226" y="23501"/>
                    <a:pt x="15627" y="23501"/>
                  </a:cubicBezTo>
                  <a:cubicBezTo>
                    <a:pt x="16820" y="23501"/>
                    <a:pt x="18022" y="23390"/>
                    <a:pt x="19212" y="23189"/>
                  </a:cubicBezTo>
                  <a:cubicBezTo>
                    <a:pt x="20785" y="22923"/>
                    <a:pt x="22303" y="22390"/>
                    <a:pt x="23689" y="21617"/>
                  </a:cubicBezTo>
                  <a:cubicBezTo>
                    <a:pt x="24302" y="21244"/>
                    <a:pt x="24861" y="20471"/>
                    <a:pt x="25394" y="20018"/>
                  </a:cubicBezTo>
                  <a:cubicBezTo>
                    <a:pt x="25606" y="20089"/>
                    <a:pt x="25824" y="20123"/>
                    <a:pt x="26042" y="20123"/>
                  </a:cubicBezTo>
                  <a:cubicBezTo>
                    <a:pt x="26317" y="20123"/>
                    <a:pt x="26592" y="20069"/>
                    <a:pt x="26860" y="19965"/>
                  </a:cubicBezTo>
                  <a:cubicBezTo>
                    <a:pt x="27872" y="19565"/>
                    <a:pt x="29578" y="17567"/>
                    <a:pt x="28965" y="16208"/>
                  </a:cubicBezTo>
                  <a:cubicBezTo>
                    <a:pt x="28724" y="15586"/>
                    <a:pt x="28234" y="15387"/>
                    <a:pt x="27696" y="15387"/>
                  </a:cubicBezTo>
                  <a:cubicBezTo>
                    <a:pt x="27104" y="15387"/>
                    <a:pt x="26453" y="15627"/>
                    <a:pt x="26007" y="15808"/>
                  </a:cubicBezTo>
                  <a:cubicBezTo>
                    <a:pt x="25661" y="14103"/>
                    <a:pt x="26167" y="11891"/>
                    <a:pt x="26806" y="10293"/>
                  </a:cubicBezTo>
                  <a:cubicBezTo>
                    <a:pt x="25901" y="10239"/>
                    <a:pt x="25474" y="7708"/>
                    <a:pt x="25288" y="7068"/>
                  </a:cubicBezTo>
                  <a:cubicBezTo>
                    <a:pt x="24995" y="6136"/>
                    <a:pt x="24995" y="4963"/>
                    <a:pt x="24622" y="4137"/>
                  </a:cubicBezTo>
                  <a:cubicBezTo>
                    <a:pt x="23955" y="2699"/>
                    <a:pt x="22064" y="1153"/>
                    <a:pt x="20571" y="673"/>
                  </a:cubicBezTo>
                  <a:cubicBezTo>
                    <a:pt x="19443" y="252"/>
                    <a:pt x="17941" y="1"/>
                    <a:pt x="16492" y="1"/>
                  </a:cubicBezTo>
                  <a:close/>
                </a:path>
              </a:pathLst>
            </a:custGeom>
            <a:solidFill>
              <a:srgbClr val="F3D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8"/>
            <p:cNvSpPr/>
            <p:nvPr/>
          </p:nvSpPr>
          <p:spPr>
            <a:xfrm>
              <a:off x="2267176" y="1392400"/>
              <a:ext cx="97856" cy="52006"/>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8"/>
            <p:cNvSpPr/>
            <p:nvPr/>
          </p:nvSpPr>
          <p:spPr>
            <a:xfrm>
              <a:off x="3234144" y="1422189"/>
              <a:ext cx="77474" cy="63976"/>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8"/>
            <p:cNvSpPr/>
            <p:nvPr/>
          </p:nvSpPr>
          <p:spPr>
            <a:xfrm>
              <a:off x="2843870" y="1281314"/>
              <a:ext cx="61184" cy="14577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8"/>
            <p:cNvSpPr/>
            <p:nvPr/>
          </p:nvSpPr>
          <p:spPr>
            <a:xfrm>
              <a:off x="2582004" y="1017995"/>
              <a:ext cx="81566" cy="37169"/>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8"/>
            <p:cNvSpPr/>
            <p:nvPr/>
          </p:nvSpPr>
          <p:spPr>
            <a:xfrm>
              <a:off x="3021187" y="1044571"/>
              <a:ext cx="71356" cy="46232"/>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8"/>
            <p:cNvSpPr/>
            <p:nvPr/>
          </p:nvSpPr>
          <p:spPr>
            <a:xfrm>
              <a:off x="2454666" y="616860"/>
              <a:ext cx="996534" cy="459224"/>
            </a:xfrm>
            <a:custGeom>
              <a:avLst/>
              <a:gdLst/>
              <a:ahLst/>
              <a:cxnLst/>
              <a:rect l="l" t="t" r="r" b="b"/>
              <a:pathLst>
                <a:path w="26060" h="12009" extrusionOk="0">
                  <a:moveTo>
                    <a:pt x="9793" y="1"/>
                  </a:moveTo>
                  <a:cubicBezTo>
                    <a:pt x="7554" y="1"/>
                    <a:pt x="5326" y="337"/>
                    <a:pt x="3224" y="1203"/>
                  </a:cubicBezTo>
                  <a:cubicBezTo>
                    <a:pt x="1865" y="1736"/>
                    <a:pt x="0" y="2801"/>
                    <a:pt x="80" y="4533"/>
                  </a:cubicBezTo>
                  <a:lnTo>
                    <a:pt x="80" y="5573"/>
                  </a:lnTo>
                  <a:cubicBezTo>
                    <a:pt x="586" y="5200"/>
                    <a:pt x="533" y="5200"/>
                    <a:pt x="1173" y="5120"/>
                  </a:cubicBezTo>
                  <a:lnTo>
                    <a:pt x="1173" y="5120"/>
                  </a:lnTo>
                  <a:cubicBezTo>
                    <a:pt x="906" y="5519"/>
                    <a:pt x="1173" y="5120"/>
                    <a:pt x="1013" y="5573"/>
                  </a:cubicBezTo>
                  <a:lnTo>
                    <a:pt x="1013" y="5679"/>
                  </a:lnTo>
                  <a:cubicBezTo>
                    <a:pt x="506" y="6132"/>
                    <a:pt x="293" y="7225"/>
                    <a:pt x="533" y="7331"/>
                  </a:cubicBezTo>
                  <a:cubicBezTo>
                    <a:pt x="721" y="7436"/>
                    <a:pt x="949" y="7476"/>
                    <a:pt x="1196" y="7476"/>
                  </a:cubicBezTo>
                  <a:cubicBezTo>
                    <a:pt x="1896" y="7476"/>
                    <a:pt x="2753" y="7149"/>
                    <a:pt x="3304" y="7012"/>
                  </a:cubicBezTo>
                  <a:cubicBezTo>
                    <a:pt x="3817" y="6895"/>
                    <a:pt x="4345" y="6835"/>
                    <a:pt x="4874" y="6835"/>
                  </a:cubicBezTo>
                  <a:cubicBezTo>
                    <a:pt x="5556" y="6835"/>
                    <a:pt x="6242" y="6935"/>
                    <a:pt x="6901" y="7145"/>
                  </a:cubicBezTo>
                  <a:cubicBezTo>
                    <a:pt x="7941" y="7358"/>
                    <a:pt x="8927" y="7864"/>
                    <a:pt x="9726" y="8610"/>
                  </a:cubicBezTo>
                  <a:cubicBezTo>
                    <a:pt x="10339" y="9117"/>
                    <a:pt x="10898" y="9969"/>
                    <a:pt x="11804" y="10129"/>
                  </a:cubicBezTo>
                  <a:cubicBezTo>
                    <a:pt x="11891" y="10141"/>
                    <a:pt x="11970" y="10147"/>
                    <a:pt x="12042" y="10147"/>
                  </a:cubicBezTo>
                  <a:cubicBezTo>
                    <a:pt x="13525" y="10147"/>
                    <a:pt x="12068" y="7647"/>
                    <a:pt x="11458" y="7012"/>
                  </a:cubicBezTo>
                  <a:lnTo>
                    <a:pt x="11458" y="7012"/>
                  </a:lnTo>
                  <a:cubicBezTo>
                    <a:pt x="12764" y="7438"/>
                    <a:pt x="13883" y="9063"/>
                    <a:pt x="14949" y="9863"/>
                  </a:cubicBezTo>
                  <a:cubicBezTo>
                    <a:pt x="15922" y="10569"/>
                    <a:pt x="17674" y="12008"/>
                    <a:pt x="19046" y="12008"/>
                  </a:cubicBezTo>
                  <a:cubicBezTo>
                    <a:pt x="19176" y="12008"/>
                    <a:pt x="19303" y="11995"/>
                    <a:pt x="19425" y="11968"/>
                  </a:cubicBezTo>
                  <a:cubicBezTo>
                    <a:pt x="21184" y="11621"/>
                    <a:pt x="19159" y="8504"/>
                    <a:pt x="18679" y="7678"/>
                  </a:cubicBezTo>
                  <a:lnTo>
                    <a:pt x="18679" y="7678"/>
                  </a:lnTo>
                  <a:cubicBezTo>
                    <a:pt x="20411" y="8637"/>
                    <a:pt x="21743" y="10209"/>
                    <a:pt x="23662" y="11008"/>
                  </a:cubicBezTo>
                  <a:cubicBezTo>
                    <a:pt x="24000" y="11148"/>
                    <a:pt x="24591" y="11451"/>
                    <a:pt x="25068" y="11451"/>
                  </a:cubicBezTo>
                  <a:cubicBezTo>
                    <a:pt x="25230" y="11451"/>
                    <a:pt x="25379" y="11416"/>
                    <a:pt x="25500" y="11328"/>
                  </a:cubicBezTo>
                  <a:cubicBezTo>
                    <a:pt x="26060" y="10902"/>
                    <a:pt x="25767" y="9490"/>
                    <a:pt x="25580" y="8903"/>
                  </a:cubicBezTo>
                  <a:cubicBezTo>
                    <a:pt x="25047" y="6718"/>
                    <a:pt x="23315" y="5200"/>
                    <a:pt x="21610" y="3707"/>
                  </a:cubicBezTo>
                  <a:cubicBezTo>
                    <a:pt x="19558" y="1869"/>
                    <a:pt x="17373" y="990"/>
                    <a:pt x="14629" y="457"/>
                  </a:cubicBezTo>
                  <a:cubicBezTo>
                    <a:pt x="13040" y="177"/>
                    <a:pt x="11414" y="1"/>
                    <a:pt x="97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8"/>
            <p:cNvSpPr/>
            <p:nvPr/>
          </p:nvSpPr>
          <p:spPr>
            <a:xfrm>
              <a:off x="2621773" y="1211985"/>
              <a:ext cx="52006" cy="50094"/>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8"/>
            <p:cNvSpPr/>
            <p:nvPr/>
          </p:nvSpPr>
          <p:spPr>
            <a:xfrm>
              <a:off x="2979391" y="1260932"/>
              <a:ext cx="52006" cy="51050"/>
            </a:xfrm>
            <a:custGeom>
              <a:avLst/>
              <a:gdLst/>
              <a:ahLst/>
              <a:cxnLst/>
              <a:rect l="l" t="t" r="r" b="b"/>
              <a:pathLst>
                <a:path w="1360" h="1335" extrusionOk="0">
                  <a:moveTo>
                    <a:pt x="667" y="1"/>
                  </a:moveTo>
                  <a:cubicBezTo>
                    <a:pt x="294" y="27"/>
                    <a:pt x="1" y="321"/>
                    <a:pt x="27" y="694"/>
                  </a:cubicBezTo>
                  <a:cubicBezTo>
                    <a:pt x="27" y="1051"/>
                    <a:pt x="321" y="1335"/>
                    <a:pt x="673" y="1335"/>
                  </a:cubicBezTo>
                  <a:cubicBezTo>
                    <a:pt x="689" y="1335"/>
                    <a:pt x="704" y="1334"/>
                    <a:pt x="720" y="1333"/>
                  </a:cubicBezTo>
                  <a:cubicBezTo>
                    <a:pt x="1093" y="1306"/>
                    <a:pt x="1360" y="1013"/>
                    <a:pt x="1360" y="640"/>
                  </a:cubicBezTo>
                  <a:cubicBezTo>
                    <a:pt x="1333" y="267"/>
                    <a:pt x="1013" y="1"/>
                    <a:pt x="66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8"/>
            <p:cNvSpPr/>
            <p:nvPr/>
          </p:nvSpPr>
          <p:spPr>
            <a:xfrm>
              <a:off x="2670682" y="1438249"/>
              <a:ext cx="280223" cy="87646"/>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8"/>
            <p:cNvSpPr/>
            <p:nvPr/>
          </p:nvSpPr>
          <p:spPr>
            <a:xfrm>
              <a:off x="2493364" y="1308808"/>
              <a:ext cx="129442" cy="63287"/>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8"/>
            <p:cNvSpPr/>
            <p:nvPr/>
          </p:nvSpPr>
          <p:spPr>
            <a:xfrm>
              <a:off x="3030365" y="1359782"/>
              <a:ext cx="151851" cy="53689"/>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8"/>
            <p:cNvSpPr/>
            <p:nvPr/>
          </p:nvSpPr>
          <p:spPr>
            <a:xfrm>
              <a:off x="2358875" y="1754110"/>
              <a:ext cx="775431" cy="659181"/>
            </a:xfrm>
            <a:custGeom>
              <a:avLst/>
              <a:gdLst/>
              <a:ahLst/>
              <a:cxnLst/>
              <a:rect l="l" t="t" r="r" b="b"/>
              <a:pathLst>
                <a:path w="20278" h="17238" extrusionOk="0">
                  <a:moveTo>
                    <a:pt x="8900" y="0"/>
                  </a:moveTo>
                  <a:cubicBezTo>
                    <a:pt x="7355" y="320"/>
                    <a:pt x="5836" y="27"/>
                    <a:pt x="4344" y="986"/>
                  </a:cubicBezTo>
                  <a:cubicBezTo>
                    <a:pt x="2239" y="2319"/>
                    <a:pt x="1439" y="4717"/>
                    <a:pt x="0" y="6609"/>
                  </a:cubicBezTo>
                  <a:cubicBezTo>
                    <a:pt x="1120" y="7515"/>
                    <a:pt x="2239" y="8607"/>
                    <a:pt x="3491" y="9406"/>
                  </a:cubicBezTo>
                  <a:cubicBezTo>
                    <a:pt x="3944" y="8740"/>
                    <a:pt x="4450" y="8021"/>
                    <a:pt x="4877" y="7355"/>
                  </a:cubicBezTo>
                  <a:lnTo>
                    <a:pt x="4877" y="7355"/>
                  </a:lnTo>
                  <a:cubicBezTo>
                    <a:pt x="4983" y="8687"/>
                    <a:pt x="4663" y="15348"/>
                    <a:pt x="4264" y="17187"/>
                  </a:cubicBezTo>
                  <a:cubicBezTo>
                    <a:pt x="4504" y="17223"/>
                    <a:pt x="4721" y="17237"/>
                    <a:pt x="4924" y="17237"/>
                  </a:cubicBezTo>
                  <a:cubicBezTo>
                    <a:pt x="5623" y="17237"/>
                    <a:pt x="6174" y="17068"/>
                    <a:pt x="7062" y="17027"/>
                  </a:cubicBezTo>
                  <a:cubicBezTo>
                    <a:pt x="8506" y="17048"/>
                    <a:pt x="9966" y="17132"/>
                    <a:pt x="11417" y="17132"/>
                  </a:cubicBezTo>
                  <a:cubicBezTo>
                    <a:pt x="11841" y="17132"/>
                    <a:pt x="12263" y="17125"/>
                    <a:pt x="12684" y="17107"/>
                  </a:cubicBezTo>
                  <a:cubicBezTo>
                    <a:pt x="14096" y="17054"/>
                    <a:pt x="15482" y="17054"/>
                    <a:pt x="16814" y="16947"/>
                  </a:cubicBezTo>
                  <a:cubicBezTo>
                    <a:pt x="17001" y="15162"/>
                    <a:pt x="16361" y="8794"/>
                    <a:pt x="16414" y="7781"/>
                  </a:cubicBezTo>
                  <a:lnTo>
                    <a:pt x="16414" y="7781"/>
                  </a:lnTo>
                  <a:cubicBezTo>
                    <a:pt x="16734" y="8607"/>
                    <a:pt x="16707" y="9273"/>
                    <a:pt x="17027" y="9806"/>
                  </a:cubicBezTo>
                  <a:cubicBezTo>
                    <a:pt x="18413" y="9033"/>
                    <a:pt x="19185" y="8341"/>
                    <a:pt x="19878" y="7195"/>
                  </a:cubicBezTo>
                  <a:cubicBezTo>
                    <a:pt x="20278" y="6582"/>
                    <a:pt x="20278" y="6582"/>
                    <a:pt x="19825" y="5916"/>
                  </a:cubicBezTo>
                  <a:cubicBezTo>
                    <a:pt x="19425" y="5330"/>
                    <a:pt x="19132" y="4770"/>
                    <a:pt x="18733" y="4184"/>
                  </a:cubicBezTo>
                  <a:cubicBezTo>
                    <a:pt x="17347" y="1892"/>
                    <a:pt x="15855" y="667"/>
                    <a:pt x="13137" y="187"/>
                  </a:cubicBezTo>
                  <a:lnTo>
                    <a:pt x="13137" y="187"/>
                  </a:lnTo>
                  <a:cubicBezTo>
                    <a:pt x="13030" y="1439"/>
                    <a:pt x="13670" y="2638"/>
                    <a:pt x="12044" y="3038"/>
                  </a:cubicBezTo>
                  <a:cubicBezTo>
                    <a:pt x="11881" y="3069"/>
                    <a:pt x="11719" y="3085"/>
                    <a:pt x="11559" y="3085"/>
                  </a:cubicBezTo>
                  <a:cubicBezTo>
                    <a:pt x="10361" y="3085"/>
                    <a:pt x="9301" y="2235"/>
                    <a:pt x="9113" y="1013"/>
                  </a:cubicBezTo>
                  <a:lnTo>
                    <a:pt x="890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8"/>
            <p:cNvSpPr/>
            <p:nvPr/>
          </p:nvSpPr>
          <p:spPr>
            <a:xfrm>
              <a:off x="2607510" y="1740879"/>
              <a:ext cx="179346" cy="170168"/>
            </a:xfrm>
            <a:custGeom>
              <a:avLst/>
              <a:gdLst/>
              <a:ahLst/>
              <a:cxnLst/>
              <a:rect l="l" t="t" r="r" b="b"/>
              <a:pathLst>
                <a:path w="4690" h="4450" extrusionOk="0">
                  <a:moveTo>
                    <a:pt x="3038" y="0"/>
                  </a:moveTo>
                  <a:lnTo>
                    <a:pt x="3038" y="0"/>
                  </a:lnTo>
                  <a:cubicBezTo>
                    <a:pt x="1705" y="160"/>
                    <a:pt x="400" y="160"/>
                    <a:pt x="213" y="1785"/>
                  </a:cubicBezTo>
                  <a:cubicBezTo>
                    <a:pt x="0" y="3411"/>
                    <a:pt x="1652" y="3970"/>
                    <a:pt x="2851" y="4450"/>
                  </a:cubicBezTo>
                  <a:cubicBezTo>
                    <a:pt x="3198" y="3837"/>
                    <a:pt x="4104" y="3650"/>
                    <a:pt x="4690" y="3304"/>
                  </a:cubicBezTo>
                  <a:cubicBezTo>
                    <a:pt x="3944" y="2132"/>
                    <a:pt x="3357" y="1306"/>
                    <a:pt x="2931" y="53"/>
                  </a:cubicBezTo>
                  <a:lnTo>
                    <a:pt x="303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8"/>
            <p:cNvSpPr/>
            <p:nvPr/>
          </p:nvSpPr>
          <p:spPr>
            <a:xfrm>
              <a:off x="2784789" y="1740879"/>
              <a:ext cx="194642" cy="181372"/>
            </a:xfrm>
            <a:custGeom>
              <a:avLst/>
              <a:gdLst/>
              <a:ahLst/>
              <a:cxnLst/>
              <a:rect l="l" t="t" r="r" b="b"/>
              <a:pathLst>
                <a:path w="5090" h="4743" extrusionOk="0">
                  <a:moveTo>
                    <a:pt x="2319" y="0"/>
                  </a:moveTo>
                  <a:lnTo>
                    <a:pt x="1892" y="160"/>
                  </a:lnTo>
                  <a:cubicBezTo>
                    <a:pt x="1946" y="1412"/>
                    <a:pt x="1253" y="3038"/>
                    <a:pt x="0" y="3464"/>
                  </a:cubicBezTo>
                  <a:cubicBezTo>
                    <a:pt x="58" y="3455"/>
                    <a:pt x="117" y="3451"/>
                    <a:pt x="175" y="3451"/>
                  </a:cubicBezTo>
                  <a:cubicBezTo>
                    <a:pt x="1028" y="3451"/>
                    <a:pt x="1907" y="4319"/>
                    <a:pt x="2505" y="4743"/>
                  </a:cubicBezTo>
                  <a:cubicBezTo>
                    <a:pt x="3571" y="3091"/>
                    <a:pt x="5090" y="719"/>
                    <a:pt x="231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8"/>
            <p:cNvSpPr/>
            <p:nvPr/>
          </p:nvSpPr>
          <p:spPr>
            <a:xfrm>
              <a:off x="2506633" y="1742905"/>
              <a:ext cx="102942" cy="340336"/>
            </a:xfrm>
            <a:custGeom>
              <a:avLst/>
              <a:gdLst/>
              <a:ahLst/>
              <a:cxnLst/>
              <a:rect l="l" t="t" r="r" b="b"/>
              <a:pathLst>
                <a:path w="2692" h="8900" extrusionOk="0">
                  <a:moveTo>
                    <a:pt x="1972" y="0"/>
                  </a:moveTo>
                  <a:cubicBezTo>
                    <a:pt x="1386" y="80"/>
                    <a:pt x="799" y="54"/>
                    <a:pt x="533" y="533"/>
                  </a:cubicBezTo>
                  <a:cubicBezTo>
                    <a:pt x="0" y="1359"/>
                    <a:pt x="373" y="3065"/>
                    <a:pt x="480" y="3971"/>
                  </a:cubicBezTo>
                  <a:cubicBezTo>
                    <a:pt x="613" y="5569"/>
                    <a:pt x="773" y="7275"/>
                    <a:pt x="853" y="8900"/>
                  </a:cubicBezTo>
                  <a:cubicBezTo>
                    <a:pt x="2238" y="7754"/>
                    <a:pt x="2691" y="1519"/>
                    <a:pt x="2372" y="347"/>
                  </a:cubicBezTo>
                  <a:lnTo>
                    <a:pt x="197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8"/>
            <p:cNvSpPr/>
            <p:nvPr/>
          </p:nvSpPr>
          <p:spPr>
            <a:xfrm>
              <a:off x="2909604" y="1760878"/>
              <a:ext cx="127913" cy="333606"/>
            </a:xfrm>
            <a:custGeom>
              <a:avLst/>
              <a:gdLst/>
              <a:ahLst/>
              <a:cxnLst/>
              <a:rect l="l" t="t" r="r" b="b"/>
              <a:pathLst>
                <a:path w="3345" h="8724" extrusionOk="0">
                  <a:moveTo>
                    <a:pt x="1198" y="0"/>
                  </a:moveTo>
                  <a:cubicBezTo>
                    <a:pt x="1" y="0"/>
                    <a:pt x="1031" y="3152"/>
                    <a:pt x="1186" y="3927"/>
                  </a:cubicBezTo>
                  <a:cubicBezTo>
                    <a:pt x="1399" y="5606"/>
                    <a:pt x="1906" y="7178"/>
                    <a:pt x="2225" y="8723"/>
                  </a:cubicBezTo>
                  <a:cubicBezTo>
                    <a:pt x="2279" y="7098"/>
                    <a:pt x="2812" y="5579"/>
                    <a:pt x="2838" y="3980"/>
                  </a:cubicBezTo>
                  <a:cubicBezTo>
                    <a:pt x="2838" y="2648"/>
                    <a:pt x="3345" y="943"/>
                    <a:pt x="2066" y="37"/>
                  </a:cubicBezTo>
                  <a:lnTo>
                    <a:pt x="1320" y="10"/>
                  </a:lnTo>
                  <a:cubicBezTo>
                    <a:pt x="1277" y="3"/>
                    <a:pt x="1236" y="0"/>
                    <a:pt x="119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8"/>
            <p:cNvSpPr/>
            <p:nvPr/>
          </p:nvSpPr>
          <p:spPr>
            <a:xfrm>
              <a:off x="3779252" y="128538"/>
              <a:ext cx="1585507" cy="2150656"/>
            </a:xfrm>
            <a:custGeom>
              <a:avLst/>
              <a:gdLst/>
              <a:ahLst/>
              <a:cxnLst/>
              <a:rect l="l" t="t" r="r" b="b"/>
              <a:pathLst>
                <a:path w="41462" h="56241" extrusionOk="0">
                  <a:moveTo>
                    <a:pt x="32455" y="1662"/>
                  </a:moveTo>
                  <a:cubicBezTo>
                    <a:pt x="34107" y="1662"/>
                    <a:pt x="36053" y="1796"/>
                    <a:pt x="37785" y="2835"/>
                  </a:cubicBezTo>
                  <a:cubicBezTo>
                    <a:pt x="39197" y="3687"/>
                    <a:pt x="39676" y="4833"/>
                    <a:pt x="39703" y="7418"/>
                  </a:cubicBezTo>
                  <a:cubicBezTo>
                    <a:pt x="39756"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55" y="54581"/>
                  </a:cubicBezTo>
                  <a:cubicBezTo>
                    <a:pt x="31763" y="54581"/>
                    <a:pt x="30643"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476" y="1796"/>
                    <a:pt x="7142" y="1769"/>
                    <a:pt x="7915" y="1769"/>
                  </a:cubicBezTo>
                  <a:lnTo>
                    <a:pt x="28032" y="1769"/>
                  </a:lnTo>
                  <a:cubicBezTo>
                    <a:pt x="28778" y="1769"/>
                    <a:pt x="29551" y="1742"/>
                    <a:pt x="30297" y="1716"/>
                  </a:cubicBezTo>
                  <a:cubicBezTo>
                    <a:pt x="31043" y="1689"/>
                    <a:pt x="31736" y="1662"/>
                    <a:pt x="32455" y="1662"/>
                  </a:cubicBezTo>
                  <a:close/>
                  <a:moveTo>
                    <a:pt x="32483" y="1"/>
                  </a:moveTo>
                  <a:cubicBezTo>
                    <a:pt x="31009" y="1"/>
                    <a:pt x="29516" y="117"/>
                    <a:pt x="28032" y="117"/>
                  </a:cubicBezTo>
                  <a:lnTo>
                    <a:pt x="11991" y="117"/>
                  </a:lnTo>
                  <a:cubicBezTo>
                    <a:pt x="10624" y="117"/>
                    <a:pt x="9256" y="93"/>
                    <a:pt x="7888" y="93"/>
                  </a:cubicBezTo>
                  <a:cubicBezTo>
                    <a:pt x="7204"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8" y="56240"/>
                  </a:cubicBezTo>
                  <a:cubicBezTo>
                    <a:pt x="34977" y="56240"/>
                    <a:pt x="37014" y="55994"/>
                    <a:pt x="38557" y="55034"/>
                  </a:cubicBezTo>
                  <a:cubicBezTo>
                    <a:pt x="39810" y="54235"/>
                    <a:pt x="40502" y="53409"/>
                    <a:pt x="40902"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8"/>
            <p:cNvSpPr/>
            <p:nvPr/>
          </p:nvSpPr>
          <p:spPr>
            <a:xfrm>
              <a:off x="5512468" y="128538"/>
              <a:ext cx="1585507" cy="2150656"/>
            </a:xfrm>
            <a:custGeom>
              <a:avLst/>
              <a:gdLst/>
              <a:ahLst/>
              <a:cxnLst/>
              <a:rect l="l" t="t" r="r" b="b"/>
              <a:pathLst>
                <a:path w="41462" h="56241" extrusionOk="0">
                  <a:moveTo>
                    <a:pt x="32455" y="1662"/>
                  </a:moveTo>
                  <a:cubicBezTo>
                    <a:pt x="34107" y="1662"/>
                    <a:pt x="36052" y="1796"/>
                    <a:pt x="37811" y="2835"/>
                  </a:cubicBezTo>
                  <a:cubicBezTo>
                    <a:pt x="39196" y="3687"/>
                    <a:pt x="39676" y="4833"/>
                    <a:pt x="39729" y="7418"/>
                  </a:cubicBezTo>
                  <a:cubicBezTo>
                    <a:pt x="39756" y="10482"/>
                    <a:pt x="39756" y="13573"/>
                    <a:pt x="39756" y="16584"/>
                  </a:cubicBezTo>
                  <a:lnTo>
                    <a:pt x="39729" y="16584"/>
                  </a:lnTo>
                  <a:lnTo>
                    <a:pt x="39729" y="21140"/>
                  </a:lnTo>
                  <a:lnTo>
                    <a:pt x="39729" y="30227"/>
                  </a:lnTo>
                  <a:lnTo>
                    <a:pt x="39729" y="48372"/>
                  </a:lnTo>
                  <a:cubicBezTo>
                    <a:pt x="39729" y="49811"/>
                    <a:pt x="39703" y="50957"/>
                    <a:pt x="39356" y="51810"/>
                  </a:cubicBezTo>
                  <a:cubicBezTo>
                    <a:pt x="39170" y="52263"/>
                    <a:pt x="38797" y="52902"/>
                    <a:pt x="37678" y="53622"/>
                  </a:cubicBezTo>
                  <a:cubicBezTo>
                    <a:pt x="36612" y="54288"/>
                    <a:pt x="35093" y="54581"/>
                    <a:pt x="32881" y="54581"/>
                  </a:cubicBezTo>
                  <a:cubicBezTo>
                    <a:pt x="31762" y="54581"/>
                    <a:pt x="30643" y="54501"/>
                    <a:pt x="29551" y="54421"/>
                  </a:cubicBezTo>
                  <a:cubicBezTo>
                    <a:pt x="28511" y="54368"/>
                    <a:pt x="27526" y="54288"/>
                    <a:pt x="26620" y="54288"/>
                  </a:cubicBezTo>
                  <a:lnTo>
                    <a:pt x="9859" y="54288"/>
                  </a:lnTo>
                  <a:cubicBezTo>
                    <a:pt x="9353" y="54288"/>
                    <a:pt x="8847" y="54314"/>
                    <a:pt x="8287" y="54341"/>
                  </a:cubicBezTo>
                  <a:cubicBezTo>
                    <a:pt x="7728" y="54368"/>
                    <a:pt x="7168" y="54394"/>
                    <a:pt x="6609" y="54394"/>
                  </a:cubicBezTo>
                  <a:cubicBezTo>
                    <a:pt x="5756" y="54394"/>
                    <a:pt x="4530" y="54341"/>
                    <a:pt x="3704" y="53862"/>
                  </a:cubicBezTo>
                  <a:cubicBezTo>
                    <a:pt x="1839" y="52742"/>
                    <a:pt x="1866" y="49705"/>
                    <a:pt x="1866" y="47280"/>
                  </a:cubicBezTo>
                  <a:lnTo>
                    <a:pt x="1866" y="7604"/>
                  </a:lnTo>
                  <a:lnTo>
                    <a:pt x="1866" y="6698"/>
                  </a:lnTo>
                  <a:lnTo>
                    <a:pt x="1866" y="4940"/>
                  </a:lnTo>
                  <a:cubicBezTo>
                    <a:pt x="1892" y="2968"/>
                    <a:pt x="4264" y="1822"/>
                    <a:pt x="5889" y="1796"/>
                  </a:cubicBezTo>
                  <a:cubicBezTo>
                    <a:pt x="6502" y="1796"/>
                    <a:pt x="7168" y="1769"/>
                    <a:pt x="7914" y="1769"/>
                  </a:cubicBezTo>
                  <a:lnTo>
                    <a:pt x="28032" y="1769"/>
                  </a:lnTo>
                  <a:cubicBezTo>
                    <a:pt x="28805" y="1769"/>
                    <a:pt x="29577" y="1742"/>
                    <a:pt x="30323" y="1716"/>
                  </a:cubicBezTo>
                  <a:cubicBezTo>
                    <a:pt x="31043" y="1689"/>
                    <a:pt x="31762" y="1662"/>
                    <a:pt x="32455" y="1662"/>
                  </a:cubicBezTo>
                  <a:close/>
                  <a:moveTo>
                    <a:pt x="32494" y="1"/>
                  </a:moveTo>
                  <a:cubicBezTo>
                    <a:pt x="31021" y="1"/>
                    <a:pt x="29526" y="117"/>
                    <a:pt x="28032" y="117"/>
                  </a:cubicBezTo>
                  <a:lnTo>
                    <a:pt x="12018" y="117"/>
                  </a:lnTo>
                  <a:cubicBezTo>
                    <a:pt x="10650" y="117"/>
                    <a:pt x="9282" y="93"/>
                    <a:pt x="7914" y="93"/>
                  </a:cubicBezTo>
                  <a:cubicBezTo>
                    <a:pt x="7230" y="93"/>
                    <a:pt x="6546" y="99"/>
                    <a:pt x="5862" y="117"/>
                  </a:cubicBezTo>
                  <a:cubicBezTo>
                    <a:pt x="3304" y="197"/>
                    <a:pt x="267" y="2035"/>
                    <a:pt x="214" y="4913"/>
                  </a:cubicBezTo>
                  <a:lnTo>
                    <a:pt x="214" y="7604"/>
                  </a:lnTo>
                  <a:lnTo>
                    <a:pt x="214" y="46720"/>
                  </a:lnTo>
                  <a:cubicBezTo>
                    <a:pt x="214" y="49572"/>
                    <a:pt x="0" y="53568"/>
                    <a:pt x="2878" y="55300"/>
                  </a:cubicBezTo>
                  <a:cubicBezTo>
                    <a:pt x="3937" y="55924"/>
                    <a:pt x="5280" y="56066"/>
                    <a:pt x="6632" y="56066"/>
                  </a:cubicBezTo>
                  <a:cubicBezTo>
                    <a:pt x="7764" y="56066"/>
                    <a:pt x="8902" y="55967"/>
                    <a:pt x="9886" y="55967"/>
                  </a:cubicBezTo>
                  <a:lnTo>
                    <a:pt x="26646" y="55967"/>
                  </a:lnTo>
                  <a:cubicBezTo>
                    <a:pt x="28451" y="55967"/>
                    <a:pt x="30712" y="56240"/>
                    <a:pt x="32911" y="56240"/>
                  </a:cubicBezTo>
                  <a:cubicBezTo>
                    <a:pt x="34996" y="56240"/>
                    <a:pt x="37026" y="55994"/>
                    <a:pt x="38557" y="55034"/>
                  </a:cubicBezTo>
                  <a:cubicBezTo>
                    <a:pt x="39809" y="54235"/>
                    <a:pt x="40502" y="53409"/>
                    <a:pt x="40902" y="52423"/>
                  </a:cubicBezTo>
                  <a:cubicBezTo>
                    <a:pt x="41355" y="51304"/>
                    <a:pt x="41408" y="49998"/>
                    <a:pt x="41408" y="48372"/>
                  </a:cubicBezTo>
                  <a:lnTo>
                    <a:pt x="41408" y="21140"/>
                  </a:lnTo>
                  <a:cubicBezTo>
                    <a:pt x="41408" y="16557"/>
                    <a:pt x="41461" y="12001"/>
                    <a:pt x="41408" y="7418"/>
                  </a:cubicBezTo>
                  <a:cubicBezTo>
                    <a:pt x="41355" y="4913"/>
                    <a:pt x="40955" y="2808"/>
                    <a:pt x="38663" y="1423"/>
                  </a:cubicBezTo>
                  <a:cubicBezTo>
                    <a:pt x="36697" y="242"/>
                    <a:pt x="34618" y="1"/>
                    <a:pt x="324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8"/>
            <p:cNvSpPr/>
            <p:nvPr/>
          </p:nvSpPr>
          <p:spPr>
            <a:xfrm>
              <a:off x="2006343" y="128538"/>
              <a:ext cx="1585469" cy="2150656"/>
            </a:xfrm>
            <a:custGeom>
              <a:avLst/>
              <a:gdLst/>
              <a:ahLst/>
              <a:cxnLst/>
              <a:rect l="l" t="t" r="r" b="b"/>
              <a:pathLst>
                <a:path w="41461" h="56241" extrusionOk="0">
                  <a:moveTo>
                    <a:pt x="32481" y="1662"/>
                  </a:moveTo>
                  <a:cubicBezTo>
                    <a:pt x="34133" y="1662"/>
                    <a:pt x="36078" y="1796"/>
                    <a:pt x="37837" y="2835"/>
                  </a:cubicBezTo>
                  <a:cubicBezTo>
                    <a:pt x="39223" y="3687"/>
                    <a:pt x="39702" y="4833"/>
                    <a:pt x="39756" y="7418"/>
                  </a:cubicBezTo>
                  <a:cubicBezTo>
                    <a:pt x="39782" y="10482"/>
                    <a:pt x="39756" y="13573"/>
                    <a:pt x="39756" y="16584"/>
                  </a:cubicBezTo>
                  <a:lnTo>
                    <a:pt x="39729" y="16584"/>
                  </a:lnTo>
                  <a:lnTo>
                    <a:pt x="39729" y="21140"/>
                  </a:lnTo>
                  <a:lnTo>
                    <a:pt x="39729" y="30227"/>
                  </a:lnTo>
                  <a:lnTo>
                    <a:pt x="39729" y="48372"/>
                  </a:lnTo>
                  <a:cubicBezTo>
                    <a:pt x="39729" y="49811"/>
                    <a:pt x="39702" y="50957"/>
                    <a:pt x="39356" y="51810"/>
                  </a:cubicBezTo>
                  <a:cubicBezTo>
                    <a:pt x="39169" y="52263"/>
                    <a:pt x="38823" y="52902"/>
                    <a:pt x="37677" y="53622"/>
                  </a:cubicBezTo>
                  <a:cubicBezTo>
                    <a:pt x="36638" y="54288"/>
                    <a:pt x="35093" y="54581"/>
                    <a:pt x="32881" y="54581"/>
                  </a:cubicBezTo>
                  <a:cubicBezTo>
                    <a:pt x="31789" y="54581"/>
                    <a:pt x="30643" y="54501"/>
                    <a:pt x="29550" y="54421"/>
                  </a:cubicBezTo>
                  <a:cubicBezTo>
                    <a:pt x="28511" y="54368"/>
                    <a:pt x="27525" y="54288"/>
                    <a:pt x="26619" y="54288"/>
                  </a:cubicBezTo>
                  <a:lnTo>
                    <a:pt x="9886" y="54288"/>
                  </a:lnTo>
                  <a:cubicBezTo>
                    <a:pt x="9379" y="54288"/>
                    <a:pt x="8846" y="54314"/>
                    <a:pt x="8314" y="54341"/>
                  </a:cubicBezTo>
                  <a:cubicBezTo>
                    <a:pt x="7754" y="54368"/>
                    <a:pt x="7194" y="54394"/>
                    <a:pt x="6635" y="54394"/>
                  </a:cubicBezTo>
                  <a:cubicBezTo>
                    <a:pt x="5782" y="54394"/>
                    <a:pt x="4530" y="54341"/>
                    <a:pt x="3730" y="53862"/>
                  </a:cubicBezTo>
                  <a:cubicBezTo>
                    <a:pt x="1865" y="52742"/>
                    <a:pt x="1892" y="49731"/>
                    <a:pt x="1892" y="47307"/>
                  </a:cubicBezTo>
                  <a:lnTo>
                    <a:pt x="1892" y="7604"/>
                  </a:lnTo>
                  <a:lnTo>
                    <a:pt x="1892" y="6698"/>
                  </a:lnTo>
                  <a:lnTo>
                    <a:pt x="1892" y="4940"/>
                  </a:lnTo>
                  <a:cubicBezTo>
                    <a:pt x="1919" y="2968"/>
                    <a:pt x="4290" y="1822"/>
                    <a:pt x="5915" y="1796"/>
                  </a:cubicBezTo>
                  <a:cubicBezTo>
                    <a:pt x="6528" y="1796"/>
                    <a:pt x="7194" y="1769"/>
                    <a:pt x="7940" y="1769"/>
                  </a:cubicBezTo>
                  <a:lnTo>
                    <a:pt x="28058" y="1769"/>
                  </a:lnTo>
                  <a:cubicBezTo>
                    <a:pt x="28831" y="1769"/>
                    <a:pt x="29604" y="1742"/>
                    <a:pt x="30323" y="1716"/>
                  </a:cubicBezTo>
                  <a:cubicBezTo>
                    <a:pt x="31069" y="1689"/>
                    <a:pt x="31789" y="1662"/>
                    <a:pt x="32481" y="1662"/>
                  </a:cubicBezTo>
                  <a:close/>
                  <a:moveTo>
                    <a:pt x="32509" y="1"/>
                  </a:moveTo>
                  <a:cubicBezTo>
                    <a:pt x="31035" y="1"/>
                    <a:pt x="29542" y="117"/>
                    <a:pt x="28058" y="117"/>
                  </a:cubicBezTo>
                  <a:lnTo>
                    <a:pt x="12017" y="117"/>
                  </a:lnTo>
                  <a:cubicBezTo>
                    <a:pt x="10649" y="117"/>
                    <a:pt x="9282" y="93"/>
                    <a:pt x="7914" y="93"/>
                  </a:cubicBezTo>
                  <a:cubicBezTo>
                    <a:pt x="7230" y="93"/>
                    <a:pt x="6546" y="99"/>
                    <a:pt x="5862" y="117"/>
                  </a:cubicBezTo>
                  <a:cubicBezTo>
                    <a:pt x="3304" y="197"/>
                    <a:pt x="266" y="2035"/>
                    <a:pt x="213" y="4913"/>
                  </a:cubicBezTo>
                  <a:lnTo>
                    <a:pt x="213" y="7604"/>
                  </a:lnTo>
                  <a:lnTo>
                    <a:pt x="213" y="46720"/>
                  </a:lnTo>
                  <a:cubicBezTo>
                    <a:pt x="213" y="49572"/>
                    <a:pt x="0" y="53568"/>
                    <a:pt x="2878" y="55300"/>
                  </a:cubicBezTo>
                  <a:cubicBezTo>
                    <a:pt x="3937" y="55924"/>
                    <a:pt x="5279" y="56066"/>
                    <a:pt x="6632" y="56066"/>
                  </a:cubicBezTo>
                  <a:cubicBezTo>
                    <a:pt x="7764" y="56066"/>
                    <a:pt x="8902" y="55967"/>
                    <a:pt x="9886" y="55967"/>
                  </a:cubicBezTo>
                  <a:lnTo>
                    <a:pt x="26646" y="55967"/>
                  </a:lnTo>
                  <a:cubicBezTo>
                    <a:pt x="28451" y="55967"/>
                    <a:pt x="30712" y="56240"/>
                    <a:pt x="32910" y="56240"/>
                  </a:cubicBezTo>
                  <a:cubicBezTo>
                    <a:pt x="34996" y="56240"/>
                    <a:pt x="37026" y="55994"/>
                    <a:pt x="38557" y="55034"/>
                  </a:cubicBezTo>
                  <a:cubicBezTo>
                    <a:pt x="39809" y="54235"/>
                    <a:pt x="40528" y="53409"/>
                    <a:pt x="40901" y="52423"/>
                  </a:cubicBezTo>
                  <a:cubicBezTo>
                    <a:pt x="41354" y="51304"/>
                    <a:pt x="41408" y="49998"/>
                    <a:pt x="41408" y="48372"/>
                  </a:cubicBezTo>
                  <a:lnTo>
                    <a:pt x="41408" y="21140"/>
                  </a:lnTo>
                  <a:cubicBezTo>
                    <a:pt x="41408" y="16557"/>
                    <a:pt x="41461" y="12001"/>
                    <a:pt x="41408" y="7418"/>
                  </a:cubicBezTo>
                  <a:cubicBezTo>
                    <a:pt x="41354" y="4913"/>
                    <a:pt x="40955" y="2808"/>
                    <a:pt x="38690" y="1423"/>
                  </a:cubicBezTo>
                  <a:cubicBezTo>
                    <a:pt x="36723" y="242"/>
                    <a:pt x="34635" y="1"/>
                    <a:pt x="3250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8"/>
            <p:cNvSpPr/>
            <p:nvPr/>
          </p:nvSpPr>
          <p:spPr>
            <a:xfrm>
              <a:off x="249328" y="145597"/>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64" y="55157"/>
                    <a:pt x="2772" y="54038"/>
                  </a:cubicBezTo>
                  <a:cubicBezTo>
                    <a:pt x="1" y="52359"/>
                    <a:pt x="214" y="48496"/>
                    <a:pt x="214" y="45725"/>
                  </a:cubicBezTo>
                  <a:lnTo>
                    <a:pt x="214" y="7888"/>
                  </a:lnTo>
                  <a:lnTo>
                    <a:pt x="214" y="5276"/>
                  </a:lnTo>
                  <a:cubicBezTo>
                    <a:pt x="241" y="2505"/>
                    <a:pt x="3198" y="720"/>
                    <a:pt x="5677" y="667"/>
                  </a:cubicBezTo>
                  <a:cubicBezTo>
                    <a:pt x="7648" y="613"/>
                    <a:pt x="9647" y="667"/>
                    <a:pt x="11619" y="667"/>
                  </a:cubicBezTo>
                  <a:lnTo>
                    <a:pt x="27126" y="667"/>
                  </a:lnTo>
                  <a:cubicBezTo>
                    <a:pt x="30644" y="667"/>
                    <a:pt x="34188" y="0"/>
                    <a:pt x="37412" y="1919"/>
                  </a:cubicBezTo>
                  <a:cubicBezTo>
                    <a:pt x="39623" y="3251"/>
                    <a:pt x="40023" y="5276"/>
                    <a:pt x="40050" y="7728"/>
                  </a:cubicBezTo>
                  <a:cubicBezTo>
                    <a:pt x="40130"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8"/>
            <p:cNvSpPr/>
            <p:nvPr/>
          </p:nvSpPr>
          <p:spPr>
            <a:xfrm>
              <a:off x="2190750" y="2266950"/>
              <a:ext cx="5048400" cy="362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8"/>
            <p:cNvSpPr/>
            <p:nvPr/>
          </p:nvSpPr>
          <p:spPr>
            <a:xfrm>
              <a:off x="223186" y="128538"/>
              <a:ext cx="1585507" cy="2150656"/>
            </a:xfrm>
            <a:custGeom>
              <a:avLst/>
              <a:gdLst/>
              <a:ahLst/>
              <a:cxnLst/>
              <a:rect l="l" t="t" r="r" b="b"/>
              <a:pathLst>
                <a:path w="41462" h="56241" extrusionOk="0">
                  <a:moveTo>
                    <a:pt x="32455" y="1662"/>
                  </a:moveTo>
                  <a:cubicBezTo>
                    <a:pt x="34107" y="1662"/>
                    <a:pt x="36053"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44" y="52263"/>
                    <a:pt x="38797" y="52902"/>
                    <a:pt x="37651" y="53622"/>
                  </a:cubicBezTo>
                  <a:cubicBezTo>
                    <a:pt x="36612" y="54288"/>
                    <a:pt x="35093" y="54581"/>
                    <a:pt x="32855" y="54581"/>
                  </a:cubicBezTo>
                  <a:cubicBezTo>
                    <a:pt x="31763" y="54581"/>
                    <a:pt x="30644"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502" y="1796"/>
                    <a:pt x="7142" y="1769"/>
                    <a:pt x="7915" y="1769"/>
                  </a:cubicBezTo>
                  <a:lnTo>
                    <a:pt x="28032" y="1769"/>
                  </a:lnTo>
                  <a:cubicBezTo>
                    <a:pt x="28805" y="1769"/>
                    <a:pt x="29578" y="1742"/>
                    <a:pt x="30297" y="1716"/>
                  </a:cubicBezTo>
                  <a:cubicBezTo>
                    <a:pt x="31043" y="1689"/>
                    <a:pt x="31763" y="1662"/>
                    <a:pt x="32455" y="1662"/>
                  </a:cubicBezTo>
                  <a:close/>
                  <a:moveTo>
                    <a:pt x="32483" y="1"/>
                  </a:moveTo>
                  <a:cubicBezTo>
                    <a:pt x="31009" y="1"/>
                    <a:pt x="29516" y="117"/>
                    <a:pt x="28032" y="117"/>
                  </a:cubicBezTo>
                  <a:lnTo>
                    <a:pt x="11991" y="117"/>
                  </a:lnTo>
                  <a:cubicBezTo>
                    <a:pt x="10641" y="117"/>
                    <a:pt x="9268" y="93"/>
                    <a:pt x="7894" y="93"/>
                  </a:cubicBezTo>
                  <a:cubicBezTo>
                    <a:pt x="7207"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4" y="56240"/>
                  </a:cubicBezTo>
                  <a:cubicBezTo>
                    <a:pt x="34970" y="56240"/>
                    <a:pt x="37000" y="55994"/>
                    <a:pt x="38531" y="55034"/>
                  </a:cubicBezTo>
                  <a:cubicBezTo>
                    <a:pt x="39783" y="54235"/>
                    <a:pt x="40502" y="53409"/>
                    <a:pt x="40876"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8" name="Google Shape;268;p8"/>
          <p:cNvSpPr txBox="1">
            <a:spLocks noGrp="1"/>
          </p:cNvSpPr>
          <p:nvPr>
            <p:ph type="title"/>
          </p:nvPr>
        </p:nvSpPr>
        <p:spPr>
          <a:xfrm>
            <a:off x="725100" y="2658850"/>
            <a:ext cx="7717500" cy="129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FFFFFF"/>
              </a:buClr>
              <a:buSzPts val="4800"/>
              <a:buNone/>
              <a:defRPr sz="8000">
                <a:solidFill>
                  <a:srgbClr val="FFFFFF"/>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slide" type="title">
  <p:cSld name="TITLE">
    <p:spTree>
      <p:nvGrpSpPr>
        <p:cNvPr id="1" name="Shape 269"/>
        <p:cNvGrpSpPr/>
        <p:nvPr/>
      </p:nvGrpSpPr>
      <p:grpSpPr>
        <a:xfrm>
          <a:off x="0" y="0"/>
          <a:ext cx="0" cy="0"/>
          <a:chOff x="0" y="0"/>
          <a:chExt cx="0" cy="0"/>
        </a:xfrm>
      </p:grpSpPr>
      <p:grpSp>
        <p:nvGrpSpPr>
          <p:cNvPr id="270" name="Google Shape;270;p9"/>
          <p:cNvGrpSpPr/>
          <p:nvPr/>
        </p:nvGrpSpPr>
        <p:grpSpPr>
          <a:xfrm>
            <a:off x="-1180550" y="122873"/>
            <a:ext cx="11441566" cy="5039017"/>
            <a:chOff x="-1180550" y="122873"/>
            <a:chExt cx="11441566" cy="5039017"/>
          </a:xfrm>
        </p:grpSpPr>
        <p:sp>
          <p:nvSpPr>
            <p:cNvPr id="271" name="Google Shape;271;p9"/>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9"/>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9"/>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9"/>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9"/>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9"/>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9"/>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9"/>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9"/>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9"/>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9"/>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9"/>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9"/>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9"/>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9"/>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9"/>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9"/>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9"/>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9"/>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9"/>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9"/>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9"/>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9"/>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9"/>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9"/>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9"/>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8" name="Google Shape;298;p9"/>
          <p:cNvSpPr txBox="1">
            <a:spLocks noGrp="1"/>
          </p:cNvSpPr>
          <p:nvPr>
            <p:ph type="ctrTitle"/>
          </p:nvPr>
        </p:nvSpPr>
        <p:spPr>
          <a:xfrm rot="302">
            <a:off x="952590" y="781589"/>
            <a:ext cx="34098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000">
                <a:solidFill>
                  <a:srgbClr val="FFFFFF"/>
                </a:solidFill>
                <a:latin typeface="Mouse Memoirs"/>
                <a:ea typeface="Mouse Memoirs"/>
                <a:cs typeface="Mouse Memoirs"/>
                <a:sym typeface="Mouse Memoirs"/>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99" name="Google Shape;299;p9"/>
          <p:cNvSpPr txBox="1">
            <a:spLocks noGrp="1"/>
          </p:cNvSpPr>
          <p:nvPr>
            <p:ph type="subTitle" idx="1"/>
          </p:nvPr>
        </p:nvSpPr>
        <p:spPr>
          <a:xfrm>
            <a:off x="1119150" y="2834125"/>
            <a:ext cx="30768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body" type="tx">
  <p:cSld name="TITLE_AND_BODY">
    <p:spTree>
      <p:nvGrpSpPr>
        <p:cNvPr id="1" name="Shape 300"/>
        <p:cNvGrpSpPr/>
        <p:nvPr/>
      </p:nvGrpSpPr>
      <p:grpSpPr>
        <a:xfrm>
          <a:off x="0" y="0"/>
          <a:ext cx="0" cy="0"/>
          <a:chOff x="0" y="0"/>
          <a:chExt cx="0" cy="0"/>
        </a:xfrm>
      </p:grpSpPr>
      <p:sp>
        <p:nvSpPr>
          <p:cNvPr id="301" name="Google Shape;301;p10"/>
          <p:cNvSpPr txBox="1">
            <a:spLocks noGrp="1"/>
          </p:cNvSpPr>
          <p:nvPr>
            <p:ph type="body" idx="1"/>
          </p:nvPr>
        </p:nvSpPr>
        <p:spPr>
          <a:xfrm>
            <a:off x="713225" y="1152475"/>
            <a:ext cx="7717800" cy="3451500"/>
          </a:xfrm>
          <a:prstGeom prst="rect">
            <a:avLst/>
          </a:prstGeom>
          <a:noFill/>
          <a:ln>
            <a:noFill/>
          </a:ln>
        </p:spPr>
        <p:txBody>
          <a:bodyPr spcFirstLastPara="1" wrap="square" lIns="91425" tIns="91425" rIns="91425" bIns="91425" anchor="t" anchorCtr="0">
            <a:normAutofit/>
          </a:bodyPr>
          <a:lstStyle>
            <a:lvl1pPr marL="457200" lvl="0" indent="-304800" algn="l">
              <a:lnSpc>
                <a:spcPct val="100000"/>
              </a:lnSpc>
              <a:spcBef>
                <a:spcPts val="0"/>
              </a:spcBef>
              <a:spcAft>
                <a:spcPts val="0"/>
              </a:spcAft>
              <a:buClr>
                <a:srgbClr val="434343"/>
              </a:buClr>
              <a:buSzPts val="1200"/>
              <a:buFont typeface="Anaheim"/>
              <a:buAutoNum type="arabicPeriod"/>
              <a:defRPr sz="1200"/>
            </a:lvl1pPr>
            <a:lvl2pPr marL="914400" lvl="1" indent="-304800" algn="l">
              <a:lnSpc>
                <a:spcPct val="115000"/>
              </a:lnSpc>
              <a:spcBef>
                <a:spcPts val="0"/>
              </a:spcBef>
              <a:spcAft>
                <a:spcPts val="0"/>
              </a:spcAft>
              <a:buClr>
                <a:srgbClr val="434343"/>
              </a:buClr>
              <a:buSzPts val="1200"/>
              <a:buFont typeface="Roboto Condensed Light"/>
              <a:buAutoNum type="alphaLcPeriod"/>
              <a:defRPr/>
            </a:lvl2pPr>
            <a:lvl3pPr marL="1371600" lvl="2" indent="-304800" algn="l">
              <a:lnSpc>
                <a:spcPct val="115000"/>
              </a:lnSpc>
              <a:spcBef>
                <a:spcPts val="0"/>
              </a:spcBef>
              <a:spcAft>
                <a:spcPts val="0"/>
              </a:spcAft>
              <a:buClr>
                <a:srgbClr val="434343"/>
              </a:buClr>
              <a:buSzPts val="1200"/>
              <a:buFont typeface="Roboto Condensed Light"/>
              <a:buAutoNum type="romanLcPeriod"/>
              <a:defRPr/>
            </a:lvl3pPr>
            <a:lvl4pPr marL="1828800" lvl="3" indent="-304800" algn="l">
              <a:lnSpc>
                <a:spcPct val="115000"/>
              </a:lnSpc>
              <a:spcBef>
                <a:spcPts val="0"/>
              </a:spcBef>
              <a:spcAft>
                <a:spcPts val="0"/>
              </a:spcAft>
              <a:buClr>
                <a:srgbClr val="434343"/>
              </a:buClr>
              <a:buSzPts val="1200"/>
              <a:buFont typeface="Roboto Condensed Light"/>
              <a:buAutoNum type="arabicPeriod"/>
              <a:defRPr/>
            </a:lvl4pPr>
            <a:lvl5pPr marL="2286000" lvl="4" indent="-304800" algn="l">
              <a:lnSpc>
                <a:spcPct val="115000"/>
              </a:lnSpc>
              <a:spcBef>
                <a:spcPts val="0"/>
              </a:spcBef>
              <a:spcAft>
                <a:spcPts val="0"/>
              </a:spcAft>
              <a:buClr>
                <a:srgbClr val="434343"/>
              </a:buClr>
              <a:buSzPts val="1200"/>
              <a:buFont typeface="Roboto Condensed Light"/>
              <a:buAutoNum type="alphaLcPeriod"/>
              <a:defRPr/>
            </a:lvl5pPr>
            <a:lvl6pPr marL="2743200" lvl="5" indent="-304800" algn="l">
              <a:lnSpc>
                <a:spcPct val="115000"/>
              </a:lnSpc>
              <a:spcBef>
                <a:spcPts val="0"/>
              </a:spcBef>
              <a:spcAft>
                <a:spcPts val="0"/>
              </a:spcAft>
              <a:buClr>
                <a:srgbClr val="434343"/>
              </a:buClr>
              <a:buSzPts val="1200"/>
              <a:buFont typeface="Roboto Condensed Light"/>
              <a:buAutoNum type="romanLcPeriod"/>
              <a:defRPr/>
            </a:lvl6pPr>
            <a:lvl7pPr marL="3200400" lvl="6" indent="-304800" algn="l">
              <a:lnSpc>
                <a:spcPct val="115000"/>
              </a:lnSpc>
              <a:spcBef>
                <a:spcPts val="0"/>
              </a:spcBef>
              <a:spcAft>
                <a:spcPts val="0"/>
              </a:spcAft>
              <a:buClr>
                <a:srgbClr val="434343"/>
              </a:buClr>
              <a:buSzPts val="1200"/>
              <a:buFont typeface="Roboto Condensed Light"/>
              <a:buAutoNum type="arabicPeriod"/>
              <a:defRPr/>
            </a:lvl7pPr>
            <a:lvl8pPr marL="3657600" lvl="7" indent="-304800" algn="l">
              <a:lnSpc>
                <a:spcPct val="115000"/>
              </a:lnSpc>
              <a:spcBef>
                <a:spcPts val="0"/>
              </a:spcBef>
              <a:spcAft>
                <a:spcPts val="0"/>
              </a:spcAft>
              <a:buClr>
                <a:srgbClr val="434343"/>
              </a:buClr>
              <a:buSzPts val="1200"/>
              <a:buFont typeface="Roboto Condensed Light"/>
              <a:buAutoNum type="alphaLcPeriod"/>
              <a:defRPr/>
            </a:lvl8pPr>
            <a:lvl9pPr marL="4114800" lvl="8" indent="-304800" algn="l">
              <a:lnSpc>
                <a:spcPct val="115000"/>
              </a:lnSpc>
              <a:spcBef>
                <a:spcPts val="0"/>
              </a:spcBef>
              <a:spcAft>
                <a:spcPts val="0"/>
              </a:spcAft>
              <a:buClr>
                <a:srgbClr val="434343"/>
              </a:buClr>
              <a:buSzPts val="1200"/>
              <a:buFont typeface="Roboto Condensed Light"/>
              <a:buAutoNum type="romanLcPeriod"/>
              <a:defRPr/>
            </a:lvl9pPr>
          </a:lstStyle>
          <a:p>
            <a:endParaRPr/>
          </a:p>
        </p:txBody>
      </p:sp>
      <p:sp>
        <p:nvSpPr>
          <p:cNvPr id="302" name="Google Shape;302;p10"/>
          <p:cNvSpPr txBox="1">
            <a:spLocks noGrp="1"/>
          </p:cNvSpPr>
          <p:nvPr>
            <p:ph type="title"/>
          </p:nvPr>
        </p:nvSpPr>
        <p:spPr>
          <a:xfrm>
            <a:off x="713225" y="330725"/>
            <a:ext cx="7717800" cy="7134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800">
                <a:solidFill>
                  <a:srgbClr val="3B3B3B"/>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303" name="Google Shape;303;p10"/>
          <p:cNvGrpSpPr/>
          <p:nvPr/>
        </p:nvGrpSpPr>
        <p:grpSpPr>
          <a:xfrm>
            <a:off x="-376905" y="199925"/>
            <a:ext cx="10637921" cy="1123171"/>
            <a:chOff x="-376905" y="199925"/>
            <a:chExt cx="10637921" cy="1123171"/>
          </a:xfrm>
        </p:grpSpPr>
        <p:sp>
          <p:nvSpPr>
            <p:cNvPr id="304" name="Google Shape;304;p10"/>
            <p:cNvSpPr/>
            <p:nvPr/>
          </p:nvSpPr>
          <p:spPr>
            <a:xfrm>
              <a:off x="8587302" y="1999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10"/>
            <p:cNvSpPr/>
            <p:nvPr/>
          </p:nvSpPr>
          <p:spPr>
            <a:xfrm>
              <a:off x="6924471" y="7681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1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7" name="Google Shape;307;p10"/>
          <p:cNvGrpSpPr/>
          <p:nvPr/>
        </p:nvGrpSpPr>
        <p:grpSpPr>
          <a:xfrm>
            <a:off x="-5" y="4606305"/>
            <a:ext cx="9144243" cy="717401"/>
            <a:chOff x="-179259" y="4444489"/>
            <a:chExt cx="9944799" cy="717401"/>
          </a:xfrm>
        </p:grpSpPr>
        <p:sp>
          <p:nvSpPr>
            <p:cNvPr id="308" name="Google Shape;308;p10"/>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10"/>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0" name="Google Shape;310;p10"/>
          <p:cNvGrpSpPr/>
          <p:nvPr/>
        </p:nvGrpSpPr>
        <p:grpSpPr>
          <a:xfrm flipH="1">
            <a:off x="7717027" y="3714663"/>
            <a:ext cx="2751530" cy="1370893"/>
            <a:chOff x="404850" y="2182975"/>
            <a:chExt cx="2230850" cy="1111475"/>
          </a:xfrm>
        </p:grpSpPr>
        <p:sp>
          <p:nvSpPr>
            <p:cNvPr id="311" name="Google Shape;311;p10"/>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0"/>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0"/>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10"/>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10"/>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0"/>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10"/>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10"/>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10"/>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10"/>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10"/>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10"/>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10"/>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952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10"/>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10"/>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10"/>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10"/>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10"/>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10"/>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10"/>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10"/>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10"/>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10"/>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10"/>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10"/>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10"/>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10"/>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10"/>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simple-light-2">
    <p:bg>
      <p:bgPr>
        <a:solidFill>
          <a:srgbClr val="9EDAD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accent6"/>
              </a:buClr>
              <a:buSzPts val="2800"/>
              <a:buFont typeface="Mouse Memoirs"/>
              <a:buNone/>
              <a:defRPr sz="2800" b="0" i="0" u="none" strike="noStrike" cap="none">
                <a:solidFill>
                  <a:schemeClr val="accent6"/>
                </a:solidFill>
                <a:latin typeface="Mouse Memoirs"/>
                <a:ea typeface="Mouse Memoirs"/>
                <a:cs typeface="Mouse Memoirs"/>
                <a:sym typeface="Mouse Memoir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accent6"/>
              </a:buClr>
              <a:buSzPts val="1800"/>
              <a:buFont typeface="Catamaran"/>
              <a:buChar char="●"/>
              <a:defRPr sz="1800" b="0" i="0" u="none" strike="noStrike" cap="none">
                <a:solidFill>
                  <a:schemeClr val="accent6"/>
                </a:solidFill>
                <a:latin typeface="Catamaran"/>
                <a:ea typeface="Catamaran"/>
                <a:cs typeface="Catamaran"/>
                <a:sym typeface="Catamaran"/>
              </a:defRPr>
            </a:lvl1pPr>
            <a:lvl2pPr marL="914400" marR="0" lvl="1" indent="-317500" algn="l" rtl="0">
              <a:lnSpc>
                <a:spcPct val="115000"/>
              </a:lnSpc>
              <a:spcBef>
                <a:spcPts val="0"/>
              </a:spcBef>
              <a:spcAft>
                <a:spcPts val="0"/>
              </a:spcAft>
              <a:buClr>
                <a:schemeClr val="accent6"/>
              </a:buClr>
              <a:buSzPts val="1400"/>
              <a:buFont typeface="Catamaran"/>
              <a:buChar char="○"/>
              <a:defRPr sz="1400" b="0" i="0" u="none" strike="noStrike" cap="none">
                <a:solidFill>
                  <a:schemeClr val="accent6"/>
                </a:solidFill>
                <a:latin typeface="Catamaran"/>
                <a:ea typeface="Catamaran"/>
                <a:cs typeface="Catamaran"/>
                <a:sym typeface="Catamaran"/>
              </a:defRPr>
            </a:lvl2pPr>
            <a:lvl3pPr marL="1371600" marR="0" lvl="2" indent="-317500" algn="l" rtl="0">
              <a:lnSpc>
                <a:spcPct val="115000"/>
              </a:lnSpc>
              <a:spcBef>
                <a:spcPts val="0"/>
              </a:spcBef>
              <a:spcAft>
                <a:spcPts val="0"/>
              </a:spcAft>
              <a:buClr>
                <a:schemeClr val="accent6"/>
              </a:buClr>
              <a:buSzPts val="1400"/>
              <a:buFont typeface="Catamaran"/>
              <a:buChar char="■"/>
              <a:defRPr sz="1400" b="0" i="0" u="none" strike="noStrike" cap="none">
                <a:solidFill>
                  <a:schemeClr val="accent6"/>
                </a:solidFill>
                <a:latin typeface="Catamaran"/>
                <a:ea typeface="Catamaran"/>
                <a:cs typeface="Catamaran"/>
                <a:sym typeface="Catamaran"/>
              </a:defRPr>
            </a:lvl3pPr>
            <a:lvl4pPr marL="1828800" marR="0" lvl="3" indent="-317500" algn="l" rtl="0">
              <a:lnSpc>
                <a:spcPct val="115000"/>
              </a:lnSpc>
              <a:spcBef>
                <a:spcPts val="0"/>
              </a:spcBef>
              <a:spcAft>
                <a:spcPts val="0"/>
              </a:spcAft>
              <a:buClr>
                <a:schemeClr val="accent6"/>
              </a:buClr>
              <a:buSzPts val="1400"/>
              <a:buFont typeface="Catamaran"/>
              <a:buChar char="●"/>
              <a:defRPr sz="1400" b="0" i="0" u="none" strike="noStrike" cap="none">
                <a:solidFill>
                  <a:schemeClr val="accent6"/>
                </a:solidFill>
                <a:latin typeface="Catamaran"/>
                <a:ea typeface="Catamaran"/>
                <a:cs typeface="Catamaran"/>
                <a:sym typeface="Catamaran"/>
              </a:defRPr>
            </a:lvl4pPr>
            <a:lvl5pPr marL="2286000" marR="0" lvl="4" indent="-317500" algn="l" rtl="0">
              <a:lnSpc>
                <a:spcPct val="115000"/>
              </a:lnSpc>
              <a:spcBef>
                <a:spcPts val="0"/>
              </a:spcBef>
              <a:spcAft>
                <a:spcPts val="0"/>
              </a:spcAft>
              <a:buClr>
                <a:schemeClr val="accent6"/>
              </a:buClr>
              <a:buSzPts val="1400"/>
              <a:buFont typeface="Catamaran"/>
              <a:buChar char="○"/>
              <a:defRPr sz="1400" b="0" i="0" u="none" strike="noStrike" cap="none">
                <a:solidFill>
                  <a:schemeClr val="accent6"/>
                </a:solidFill>
                <a:latin typeface="Catamaran"/>
                <a:ea typeface="Catamaran"/>
                <a:cs typeface="Catamaran"/>
                <a:sym typeface="Catamaran"/>
              </a:defRPr>
            </a:lvl5pPr>
            <a:lvl6pPr marL="2743200" marR="0" lvl="5" indent="-317500" algn="l" rtl="0">
              <a:lnSpc>
                <a:spcPct val="115000"/>
              </a:lnSpc>
              <a:spcBef>
                <a:spcPts val="0"/>
              </a:spcBef>
              <a:spcAft>
                <a:spcPts val="0"/>
              </a:spcAft>
              <a:buClr>
                <a:schemeClr val="accent6"/>
              </a:buClr>
              <a:buSzPts val="1400"/>
              <a:buFont typeface="Catamaran"/>
              <a:buChar char="■"/>
              <a:defRPr sz="1400" b="0" i="0" u="none" strike="noStrike" cap="none">
                <a:solidFill>
                  <a:schemeClr val="accent6"/>
                </a:solidFill>
                <a:latin typeface="Catamaran"/>
                <a:ea typeface="Catamaran"/>
                <a:cs typeface="Catamaran"/>
                <a:sym typeface="Catamaran"/>
              </a:defRPr>
            </a:lvl6pPr>
            <a:lvl7pPr marL="3200400" marR="0" lvl="6" indent="-317500" algn="l" rtl="0">
              <a:lnSpc>
                <a:spcPct val="115000"/>
              </a:lnSpc>
              <a:spcBef>
                <a:spcPts val="0"/>
              </a:spcBef>
              <a:spcAft>
                <a:spcPts val="0"/>
              </a:spcAft>
              <a:buClr>
                <a:schemeClr val="accent6"/>
              </a:buClr>
              <a:buSzPts val="1400"/>
              <a:buFont typeface="Catamaran"/>
              <a:buChar char="●"/>
              <a:defRPr sz="1400" b="0" i="0" u="none" strike="noStrike" cap="none">
                <a:solidFill>
                  <a:schemeClr val="accent6"/>
                </a:solidFill>
                <a:latin typeface="Catamaran"/>
                <a:ea typeface="Catamaran"/>
                <a:cs typeface="Catamaran"/>
                <a:sym typeface="Catamaran"/>
              </a:defRPr>
            </a:lvl7pPr>
            <a:lvl8pPr marL="3657600" marR="0" lvl="7" indent="-317500" algn="l" rtl="0">
              <a:lnSpc>
                <a:spcPct val="115000"/>
              </a:lnSpc>
              <a:spcBef>
                <a:spcPts val="0"/>
              </a:spcBef>
              <a:spcAft>
                <a:spcPts val="0"/>
              </a:spcAft>
              <a:buClr>
                <a:schemeClr val="accent6"/>
              </a:buClr>
              <a:buSzPts val="1400"/>
              <a:buFont typeface="Catamaran"/>
              <a:buChar char="○"/>
              <a:defRPr sz="1400" b="0" i="0" u="none" strike="noStrike" cap="none">
                <a:solidFill>
                  <a:schemeClr val="accent6"/>
                </a:solidFill>
                <a:latin typeface="Catamaran"/>
                <a:ea typeface="Catamaran"/>
                <a:cs typeface="Catamaran"/>
                <a:sym typeface="Catamaran"/>
              </a:defRPr>
            </a:lvl8pPr>
            <a:lvl9pPr marL="4114800" marR="0" lvl="8" indent="-317500" algn="l" rtl="0">
              <a:lnSpc>
                <a:spcPct val="115000"/>
              </a:lnSpc>
              <a:spcBef>
                <a:spcPts val="0"/>
              </a:spcBef>
              <a:spcAft>
                <a:spcPts val="0"/>
              </a:spcAft>
              <a:buClr>
                <a:schemeClr val="accent6"/>
              </a:buClr>
              <a:buSzPts val="1400"/>
              <a:buFont typeface="Catamaran"/>
              <a:buChar char="■"/>
              <a:defRPr sz="1400" b="0" i="0" u="none" strike="noStrike" cap="none">
                <a:solidFill>
                  <a:schemeClr val="accent6"/>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gallery dir="l"/>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png"/><Relationship Id="rId6" Type="http://schemas.microsoft.com/office/2007/relationships/hdphoto" Target="../media/hdphoto1.wdp"/><Relationship Id="rId7" Type="http://schemas.microsoft.com/office/2007/relationships/media" Target="../media/media1.mp3"/><Relationship Id="rId8" Type="http://schemas.openxmlformats.org/officeDocument/2006/relationships/image" Target="../media/image2.png"/><Relationship Id="rId1" Type="http://schemas.openxmlformats.org/officeDocument/2006/relationships/audio" Target="../media/media1.mp3"/><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9.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gif"/><Relationship Id="rId5"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63"/>
        <p:cNvGrpSpPr/>
        <p:nvPr/>
      </p:nvGrpSpPr>
      <p:grpSpPr>
        <a:xfrm>
          <a:off x="0" y="0"/>
          <a:ext cx="0" cy="0"/>
          <a:chOff x="0" y="0"/>
          <a:chExt cx="0" cy="0"/>
        </a:xfrm>
      </p:grpSpPr>
      <p:sp>
        <p:nvSpPr>
          <p:cNvPr id="664" name="Google Shape;664;p16"/>
          <p:cNvSpPr txBox="1"/>
          <p:nvPr/>
        </p:nvSpPr>
        <p:spPr>
          <a:xfrm>
            <a:off x="1744425" y="220050"/>
            <a:ext cx="5867400" cy="2154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82A630"/>
                </a:solidFill>
                <a:latin typeface="Arial"/>
                <a:ea typeface="Arial"/>
                <a:cs typeface="Arial"/>
                <a:sym typeface="Arial"/>
              </a:rPr>
              <a:t>IEARN Global Learning Circles</a:t>
            </a:r>
            <a:br>
              <a:rPr lang="en-US" sz="2400" b="1" i="0" u="none" strike="noStrike" cap="none">
                <a:solidFill>
                  <a:srgbClr val="82A630"/>
                </a:solidFill>
                <a:latin typeface="Arial"/>
                <a:ea typeface="Arial"/>
                <a:cs typeface="Arial"/>
                <a:sym typeface="Arial"/>
              </a:rPr>
            </a:br>
            <a:r>
              <a:rPr lang="en-US" sz="2400" b="1" i="0" u="none" strike="noStrike" cap="none">
                <a:solidFill>
                  <a:srgbClr val="82A630"/>
                </a:solidFill>
                <a:latin typeface="Arial"/>
                <a:ea typeface="Arial"/>
                <a:cs typeface="Arial"/>
                <a:sym typeface="Arial"/>
              </a:rPr>
              <a:t>January-May 2021</a:t>
            </a:r>
            <a:br>
              <a:rPr lang="en-US" sz="2400" b="1" i="0" u="none" strike="noStrike" cap="none">
                <a:solidFill>
                  <a:srgbClr val="82A630"/>
                </a:solidFill>
                <a:latin typeface="Arial"/>
                <a:ea typeface="Arial"/>
                <a:cs typeface="Arial"/>
                <a:sym typeface="Arial"/>
              </a:rPr>
            </a:br>
            <a:r>
              <a:rPr lang="en-US" sz="2400" b="1" i="0" u="none" strike="noStrike" cap="none">
                <a:solidFill>
                  <a:srgbClr val="82A630"/>
                </a:solidFill>
                <a:latin typeface="Arial"/>
                <a:ea typeface="Arial"/>
                <a:cs typeface="Arial"/>
                <a:sym typeface="Arial"/>
              </a:rPr>
              <a:t>Places and Perspectives </a:t>
            </a:r>
            <a:endParaRPr>
              <a:solidFill>
                <a:srgbClr val="82A630"/>
              </a:solidFill>
            </a:endParaRPr>
          </a:p>
          <a:p>
            <a:pPr marL="0" marR="0" lvl="0" indent="0" algn="ctr" rtl="0">
              <a:lnSpc>
                <a:spcPct val="100000"/>
              </a:lnSpc>
              <a:spcBef>
                <a:spcPts val="0"/>
              </a:spcBef>
              <a:spcAft>
                <a:spcPts val="0"/>
              </a:spcAft>
              <a:buNone/>
            </a:pPr>
            <a:r>
              <a:rPr lang="en-US" sz="2400" b="1" i="0" u="none" strike="noStrike" cap="none">
                <a:solidFill>
                  <a:srgbClr val="82A630"/>
                </a:solidFill>
                <a:latin typeface="Arial"/>
                <a:ea typeface="Arial"/>
                <a:cs typeface="Arial"/>
                <a:sym typeface="Arial"/>
              </a:rPr>
              <a:t>Learning Circle 1</a:t>
            </a:r>
            <a:br>
              <a:rPr lang="en-US" sz="2400" b="1" i="0" u="none" strike="noStrike" cap="none">
                <a:solidFill>
                  <a:srgbClr val="82A630"/>
                </a:solidFill>
                <a:latin typeface="Arial"/>
                <a:ea typeface="Arial"/>
                <a:cs typeface="Arial"/>
                <a:sym typeface="Arial"/>
              </a:rPr>
            </a:br>
            <a:r>
              <a:rPr lang="en-US" sz="2400" b="1" i="0" u="none" strike="noStrike" cap="none">
                <a:solidFill>
                  <a:srgbClr val="82A630"/>
                </a:solidFill>
                <a:latin typeface="Arial"/>
                <a:ea typeface="Arial"/>
                <a:cs typeface="Arial"/>
                <a:sym typeface="Arial"/>
              </a:rPr>
              <a:t>(Middle/High School)</a:t>
            </a:r>
            <a:endParaRPr>
              <a:solidFill>
                <a:srgbClr val="82A630"/>
              </a:solidFil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665" name="Google Shape;665;p16"/>
          <p:cNvPicPr preferRelativeResize="0"/>
          <p:nvPr/>
        </p:nvPicPr>
        <p:blipFill rotWithShape="1">
          <a:blip r:embed="rId4">
            <a:alphaModFix/>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6">
                    <a14:imgEffect>
                      <a14:backgroundRemoval t="9979" b="94528" l="10000" r="90000">
                        <a14:foregroundMark x1="42500" y1="44635" x2="42500" y2="44635"/>
                        <a14:foregroundMark x1="22857" y1="35300" x2="23857" y2="35300"/>
                        <a14:foregroundMark x1="24357" y1="35300" x2="24357" y2="35300"/>
                        <a14:foregroundMark x1="30214" y1="26717" x2="30214" y2="26717"/>
                        <a14:foregroundMark x1="38071" y1="19635" x2="38071" y2="19635"/>
                        <a14:foregroundMark x1="41500" y1="18133" x2="41500" y2="18133"/>
                        <a14:foregroundMark x1="45929" y1="15021" x2="45929" y2="15021"/>
                        <a14:foregroundMark x1="52786" y1="12661" x2="52786" y2="12661"/>
                        <a14:foregroundMark x1="56714" y1="14163" x2="56714" y2="14163"/>
                        <a14:foregroundMark x1="74929" y1="39914" x2="74929" y2="39914"/>
                        <a14:foregroundMark x1="74929" y1="49249" x2="74929" y2="49249"/>
                        <a14:foregroundMark x1="78357" y1="49249" x2="78357" y2="49249"/>
                        <a14:foregroundMark x1="72429" y1="54721" x2="72429" y2="54721"/>
                        <a14:foregroundMark x1="71500" y1="60944" x2="71500" y2="60944"/>
                        <a14:foregroundMark x1="70000" y1="71137" x2="70000" y2="71137"/>
                        <a14:foregroundMark x1="67071" y1="71888" x2="67071" y2="71888"/>
                        <a14:foregroundMark x1="67071" y1="71888" x2="67071" y2="71888"/>
                        <a14:foregroundMark x1="59714" y1="77361" x2="59714" y2="77361"/>
                        <a14:foregroundMark x1="57214" y1="76609" x2="57214" y2="76609"/>
                        <a14:foregroundMark x1="59714" y1="76609" x2="59714" y2="76609"/>
                        <a14:foregroundMark x1="23857" y1="60193" x2="23857" y2="60193"/>
                        <a14:foregroundMark x1="28286" y1="68026" x2="28286" y2="68026"/>
                        <a14:foregroundMark x1="43000" y1="82082" x2="43000" y2="82082"/>
                        <a14:foregroundMark x1="45429" y1="82082" x2="45429" y2="82082"/>
                        <a14:foregroundMark x1="47429" y1="82082" x2="47429" y2="82082"/>
                        <a14:foregroundMark x1="47429" y1="94528" x2="47429" y2="94528"/>
                      </a14:backgroundRemoval>
                    </a14:imgEffect>
                  </a14:imgLayer>
                </a14:imgProps>
              </a:ext>
            </a:extLst>
          </a:blip>
          <a:srcRect/>
          <a:stretch/>
        </p:blipFill>
        <p:spPr>
          <a:xfrm>
            <a:off x="454855" y="326011"/>
            <a:ext cx="2463000" cy="1637638"/>
          </a:xfrm>
          <a:prstGeom prst="ellipse">
            <a:avLst/>
          </a:prstGeom>
          <a:noFill/>
          <a:ln>
            <a:noFill/>
          </a:ln>
        </p:spPr>
      </p:pic>
      <p:grpSp>
        <p:nvGrpSpPr>
          <p:cNvPr id="666" name="Google Shape;666;p16"/>
          <p:cNvGrpSpPr/>
          <p:nvPr/>
        </p:nvGrpSpPr>
        <p:grpSpPr>
          <a:xfrm>
            <a:off x="1066796" y="2190749"/>
            <a:ext cx="3276599" cy="2575145"/>
            <a:chOff x="606258" y="2028818"/>
            <a:chExt cx="3198241" cy="2575145"/>
          </a:xfrm>
        </p:grpSpPr>
        <p:grpSp>
          <p:nvGrpSpPr>
            <p:cNvPr id="667" name="Google Shape;667;p16"/>
            <p:cNvGrpSpPr/>
            <p:nvPr/>
          </p:nvGrpSpPr>
          <p:grpSpPr>
            <a:xfrm>
              <a:off x="606258" y="2028818"/>
              <a:ext cx="3198241" cy="2575145"/>
              <a:chOff x="549125" y="238225"/>
              <a:chExt cx="6497850" cy="5231900"/>
            </a:xfrm>
          </p:grpSpPr>
          <p:sp>
            <p:nvSpPr>
              <p:cNvPr id="668" name="Google Shape;668;p16"/>
              <p:cNvSpPr/>
              <p:nvPr/>
            </p:nvSpPr>
            <p:spPr>
              <a:xfrm>
                <a:off x="5788750" y="5349725"/>
                <a:ext cx="1065725" cy="120400"/>
              </a:xfrm>
              <a:custGeom>
                <a:avLst/>
                <a:gdLst/>
                <a:ahLst/>
                <a:cxnLst/>
                <a:rect l="l" t="t" r="r" b="b"/>
                <a:pathLst>
                  <a:path w="42629" h="4816" extrusionOk="0">
                    <a:moveTo>
                      <a:pt x="21315" y="1"/>
                    </a:moveTo>
                    <a:cubicBezTo>
                      <a:pt x="9540" y="1"/>
                      <a:pt x="1" y="1083"/>
                      <a:pt x="1" y="2399"/>
                    </a:cubicBezTo>
                    <a:cubicBezTo>
                      <a:pt x="1" y="3734"/>
                      <a:pt x="9540" y="4816"/>
                      <a:pt x="21315" y="4816"/>
                    </a:cubicBezTo>
                    <a:cubicBezTo>
                      <a:pt x="33072" y="4816"/>
                      <a:pt x="42629" y="3734"/>
                      <a:pt x="42629" y="2399"/>
                    </a:cubicBezTo>
                    <a:cubicBezTo>
                      <a:pt x="42629" y="1083"/>
                      <a:pt x="33072" y="1"/>
                      <a:pt x="21315" y="1"/>
                    </a:cubicBezTo>
                    <a:close/>
                  </a:path>
                </a:pathLst>
              </a:custGeom>
              <a:solidFill>
                <a:srgbClr val="3B3B3B">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16"/>
              <p:cNvSpPr/>
              <p:nvPr/>
            </p:nvSpPr>
            <p:spPr>
              <a:xfrm>
                <a:off x="5887475" y="4755575"/>
                <a:ext cx="335875" cy="648275"/>
              </a:xfrm>
              <a:custGeom>
                <a:avLst/>
                <a:gdLst/>
                <a:ahLst/>
                <a:cxnLst/>
                <a:rect l="l" t="t" r="r" b="b"/>
                <a:pathLst>
                  <a:path w="13435" h="25931" extrusionOk="0">
                    <a:moveTo>
                      <a:pt x="13435" y="1"/>
                    </a:moveTo>
                    <a:cubicBezTo>
                      <a:pt x="12064" y="470"/>
                      <a:pt x="10640" y="704"/>
                      <a:pt x="9197" y="704"/>
                    </a:cubicBezTo>
                    <a:cubicBezTo>
                      <a:pt x="8855" y="704"/>
                      <a:pt x="8530" y="686"/>
                      <a:pt x="8206" y="650"/>
                    </a:cubicBezTo>
                    <a:lnTo>
                      <a:pt x="8206" y="19782"/>
                    </a:lnTo>
                    <a:lnTo>
                      <a:pt x="3553" y="20485"/>
                    </a:lnTo>
                    <a:cubicBezTo>
                      <a:pt x="1" y="20774"/>
                      <a:pt x="1299" y="25931"/>
                      <a:pt x="4671" y="25931"/>
                    </a:cubicBezTo>
                    <a:lnTo>
                      <a:pt x="10838" y="25931"/>
                    </a:lnTo>
                    <a:cubicBezTo>
                      <a:pt x="12263" y="25931"/>
                      <a:pt x="13435" y="24669"/>
                      <a:pt x="13435" y="23154"/>
                    </a:cubicBezTo>
                    <a:lnTo>
                      <a:pt x="1343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16"/>
              <p:cNvSpPr/>
              <p:nvPr/>
            </p:nvSpPr>
            <p:spPr>
              <a:xfrm>
                <a:off x="5854125" y="5252825"/>
                <a:ext cx="374200" cy="150575"/>
              </a:xfrm>
              <a:custGeom>
                <a:avLst/>
                <a:gdLst/>
                <a:ahLst/>
                <a:cxnLst/>
                <a:rect l="l" t="t" r="r" b="b"/>
                <a:pathLst>
                  <a:path w="14968" h="6023" extrusionOk="0">
                    <a:moveTo>
                      <a:pt x="8764" y="0"/>
                    </a:moveTo>
                    <a:lnTo>
                      <a:pt x="6727" y="307"/>
                    </a:lnTo>
                    <a:lnTo>
                      <a:pt x="4454" y="541"/>
                    </a:lnTo>
                    <a:cubicBezTo>
                      <a:pt x="2110" y="920"/>
                      <a:pt x="1" y="2164"/>
                      <a:pt x="271" y="6023"/>
                    </a:cubicBezTo>
                    <a:lnTo>
                      <a:pt x="14967" y="6023"/>
                    </a:lnTo>
                    <a:lnTo>
                      <a:pt x="14967" y="2290"/>
                    </a:lnTo>
                    <a:lnTo>
                      <a:pt x="8944" y="2290"/>
                    </a:lnTo>
                    <a:lnTo>
                      <a:pt x="87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16"/>
              <p:cNvSpPr/>
              <p:nvPr/>
            </p:nvSpPr>
            <p:spPr>
              <a:xfrm>
                <a:off x="6411775" y="4755575"/>
                <a:ext cx="335850" cy="648275"/>
              </a:xfrm>
              <a:custGeom>
                <a:avLst/>
                <a:gdLst/>
                <a:ahLst/>
                <a:cxnLst/>
                <a:rect l="l" t="t" r="r" b="b"/>
                <a:pathLst>
                  <a:path w="13434" h="25931" extrusionOk="0">
                    <a:moveTo>
                      <a:pt x="0" y="1"/>
                    </a:moveTo>
                    <a:lnTo>
                      <a:pt x="0" y="23154"/>
                    </a:lnTo>
                    <a:cubicBezTo>
                      <a:pt x="0" y="24669"/>
                      <a:pt x="1190" y="25931"/>
                      <a:pt x="2615" y="25931"/>
                    </a:cubicBezTo>
                    <a:lnTo>
                      <a:pt x="8782" y="25931"/>
                    </a:lnTo>
                    <a:cubicBezTo>
                      <a:pt x="12154" y="25931"/>
                      <a:pt x="13434" y="20774"/>
                      <a:pt x="9900" y="20485"/>
                    </a:cubicBezTo>
                    <a:lnTo>
                      <a:pt x="5229" y="19782"/>
                    </a:lnTo>
                    <a:lnTo>
                      <a:pt x="5229" y="650"/>
                    </a:lnTo>
                    <a:cubicBezTo>
                      <a:pt x="4905" y="686"/>
                      <a:pt x="4580" y="704"/>
                      <a:pt x="4256" y="704"/>
                    </a:cubicBezTo>
                    <a:cubicBezTo>
                      <a:pt x="2813" y="704"/>
                      <a:pt x="1371" y="470"/>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16"/>
              <p:cNvSpPr/>
              <p:nvPr/>
            </p:nvSpPr>
            <p:spPr>
              <a:xfrm>
                <a:off x="6406800" y="5252825"/>
                <a:ext cx="374650" cy="150575"/>
              </a:xfrm>
              <a:custGeom>
                <a:avLst/>
                <a:gdLst/>
                <a:ahLst/>
                <a:cxnLst/>
                <a:rect l="l" t="t" r="r" b="b"/>
                <a:pathLst>
                  <a:path w="14986" h="6023" extrusionOk="0">
                    <a:moveTo>
                      <a:pt x="6222" y="0"/>
                    </a:moveTo>
                    <a:lnTo>
                      <a:pt x="6024" y="2290"/>
                    </a:lnTo>
                    <a:lnTo>
                      <a:pt x="1" y="2290"/>
                    </a:lnTo>
                    <a:lnTo>
                      <a:pt x="1" y="6023"/>
                    </a:lnTo>
                    <a:lnTo>
                      <a:pt x="14697" y="6023"/>
                    </a:lnTo>
                    <a:cubicBezTo>
                      <a:pt x="14985" y="2164"/>
                      <a:pt x="12858" y="920"/>
                      <a:pt x="10513" y="541"/>
                    </a:cubicBezTo>
                    <a:lnTo>
                      <a:pt x="8259" y="307"/>
                    </a:lnTo>
                    <a:lnTo>
                      <a:pt x="622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16"/>
              <p:cNvSpPr/>
              <p:nvPr/>
            </p:nvSpPr>
            <p:spPr>
              <a:xfrm>
                <a:off x="6049325" y="3716950"/>
                <a:ext cx="521150" cy="1488550"/>
              </a:xfrm>
              <a:custGeom>
                <a:avLst/>
                <a:gdLst/>
                <a:ahLst/>
                <a:cxnLst/>
                <a:rect l="l" t="t" r="r" b="b"/>
                <a:pathLst>
                  <a:path w="20846" h="59542" extrusionOk="0">
                    <a:moveTo>
                      <a:pt x="20845" y="0"/>
                    </a:moveTo>
                    <a:cubicBezTo>
                      <a:pt x="20629" y="18"/>
                      <a:pt x="20413" y="36"/>
                      <a:pt x="20178" y="36"/>
                    </a:cubicBezTo>
                    <a:cubicBezTo>
                      <a:pt x="14464" y="112"/>
                      <a:pt x="8802" y="1353"/>
                      <a:pt x="3158" y="1353"/>
                    </a:cubicBezTo>
                    <a:cubicBezTo>
                      <a:pt x="2105" y="1353"/>
                      <a:pt x="1052" y="1310"/>
                      <a:pt x="0" y="1208"/>
                    </a:cubicBezTo>
                    <a:lnTo>
                      <a:pt x="0" y="1208"/>
                    </a:lnTo>
                    <a:cubicBezTo>
                      <a:pt x="181" y="20593"/>
                      <a:pt x="776" y="40247"/>
                      <a:pt x="812" y="59542"/>
                    </a:cubicBezTo>
                    <a:lnTo>
                      <a:pt x="7538" y="59542"/>
                    </a:lnTo>
                    <a:lnTo>
                      <a:pt x="7538" y="10927"/>
                    </a:lnTo>
                    <a:lnTo>
                      <a:pt x="13777" y="10927"/>
                    </a:lnTo>
                    <a:lnTo>
                      <a:pt x="13777" y="59542"/>
                    </a:lnTo>
                    <a:lnTo>
                      <a:pt x="20593" y="59542"/>
                    </a:lnTo>
                    <a:cubicBezTo>
                      <a:pt x="20593" y="39707"/>
                      <a:pt x="20809" y="19835"/>
                      <a:pt x="2084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16"/>
              <p:cNvSpPr/>
              <p:nvPr/>
            </p:nvSpPr>
            <p:spPr>
              <a:xfrm>
                <a:off x="6049775" y="3771925"/>
                <a:ext cx="89275" cy="1433575"/>
              </a:xfrm>
              <a:custGeom>
                <a:avLst/>
                <a:gdLst/>
                <a:ahLst/>
                <a:cxnLst/>
                <a:rect l="l" t="t" r="r" b="b"/>
                <a:pathLst>
                  <a:path w="3571" h="57343" extrusionOk="0">
                    <a:moveTo>
                      <a:pt x="0" y="1"/>
                    </a:moveTo>
                    <a:cubicBezTo>
                      <a:pt x="181" y="19061"/>
                      <a:pt x="758" y="38373"/>
                      <a:pt x="794" y="57343"/>
                    </a:cubicBezTo>
                    <a:lnTo>
                      <a:pt x="3571" y="57343"/>
                    </a:lnTo>
                    <a:cubicBezTo>
                      <a:pt x="3535" y="38373"/>
                      <a:pt x="2958" y="19061"/>
                      <a:pt x="277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16"/>
              <p:cNvSpPr/>
              <p:nvPr/>
            </p:nvSpPr>
            <p:spPr>
              <a:xfrm>
                <a:off x="6393725" y="3990125"/>
                <a:ext cx="69900" cy="1215375"/>
              </a:xfrm>
              <a:custGeom>
                <a:avLst/>
                <a:gdLst/>
                <a:ahLst/>
                <a:cxnLst/>
                <a:rect l="l" t="t" r="r" b="b"/>
                <a:pathLst>
                  <a:path w="2796" h="48615" extrusionOk="0">
                    <a:moveTo>
                      <a:pt x="1" y="0"/>
                    </a:moveTo>
                    <a:lnTo>
                      <a:pt x="1" y="48615"/>
                    </a:lnTo>
                    <a:lnTo>
                      <a:pt x="2796" y="48615"/>
                    </a:lnTo>
                    <a:lnTo>
                      <a:pt x="279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16"/>
              <p:cNvSpPr/>
              <p:nvPr/>
            </p:nvSpPr>
            <p:spPr>
              <a:xfrm>
                <a:off x="6013700" y="3767425"/>
                <a:ext cx="298475" cy="171325"/>
              </a:xfrm>
              <a:custGeom>
                <a:avLst/>
                <a:gdLst/>
                <a:ahLst/>
                <a:cxnLst/>
                <a:rect l="l" t="t" r="r" b="b"/>
                <a:pathLst>
                  <a:path w="11939" h="6853" extrusionOk="0">
                    <a:moveTo>
                      <a:pt x="1" y="1"/>
                    </a:moveTo>
                    <a:lnTo>
                      <a:pt x="8819" y="6853"/>
                    </a:lnTo>
                    <a:lnTo>
                      <a:pt x="11938" y="3427"/>
                    </a:ln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16"/>
              <p:cNvSpPr/>
              <p:nvPr/>
            </p:nvSpPr>
            <p:spPr>
              <a:xfrm>
                <a:off x="6351350" y="3767425"/>
                <a:ext cx="207400" cy="189825"/>
              </a:xfrm>
              <a:custGeom>
                <a:avLst/>
                <a:gdLst/>
                <a:ahLst/>
                <a:cxnLst/>
                <a:rect l="l" t="t" r="r" b="b"/>
                <a:pathLst>
                  <a:path w="8296" h="7593" extrusionOk="0">
                    <a:moveTo>
                      <a:pt x="8296" y="1"/>
                    </a:moveTo>
                    <a:lnTo>
                      <a:pt x="1" y="3427"/>
                    </a:lnTo>
                    <a:lnTo>
                      <a:pt x="2489" y="7592"/>
                    </a:lnTo>
                    <a:lnTo>
                      <a:pt x="829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16"/>
              <p:cNvSpPr/>
              <p:nvPr/>
            </p:nvSpPr>
            <p:spPr>
              <a:xfrm>
                <a:off x="5896500" y="2877275"/>
                <a:ext cx="793425" cy="655575"/>
              </a:xfrm>
              <a:custGeom>
                <a:avLst/>
                <a:gdLst/>
                <a:ahLst/>
                <a:cxnLst/>
                <a:rect l="l" t="t" r="r" b="b"/>
                <a:pathLst>
                  <a:path w="31737" h="26223" extrusionOk="0">
                    <a:moveTo>
                      <a:pt x="25280" y="1"/>
                    </a:moveTo>
                    <a:cubicBezTo>
                      <a:pt x="25096" y="1"/>
                      <a:pt x="24910" y="10"/>
                      <a:pt x="24722" y="29"/>
                    </a:cubicBezTo>
                    <a:lnTo>
                      <a:pt x="4563" y="2085"/>
                    </a:lnTo>
                    <a:cubicBezTo>
                      <a:pt x="1930" y="2356"/>
                      <a:pt x="1" y="4465"/>
                      <a:pt x="235" y="6809"/>
                    </a:cubicBezTo>
                    <a:lnTo>
                      <a:pt x="1840" y="22461"/>
                    </a:lnTo>
                    <a:cubicBezTo>
                      <a:pt x="2058" y="24622"/>
                      <a:pt x="4080" y="26223"/>
                      <a:pt x="6477" y="26223"/>
                    </a:cubicBezTo>
                    <a:cubicBezTo>
                      <a:pt x="6660" y="26223"/>
                      <a:pt x="6846" y="26213"/>
                      <a:pt x="7033" y="26194"/>
                    </a:cubicBezTo>
                    <a:lnTo>
                      <a:pt x="27175" y="24120"/>
                    </a:lnTo>
                    <a:cubicBezTo>
                      <a:pt x="29807" y="23850"/>
                      <a:pt x="31737" y="21740"/>
                      <a:pt x="31502" y="19414"/>
                    </a:cubicBezTo>
                    <a:lnTo>
                      <a:pt x="29898" y="3762"/>
                    </a:lnTo>
                    <a:cubicBezTo>
                      <a:pt x="29697" y="1586"/>
                      <a:pt x="27663" y="1"/>
                      <a:pt x="252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16"/>
              <p:cNvSpPr/>
              <p:nvPr/>
            </p:nvSpPr>
            <p:spPr>
              <a:xfrm>
                <a:off x="6379300" y="2237400"/>
                <a:ext cx="667675" cy="885850"/>
              </a:xfrm>
              <a:custGeom>
                <a:avLst/>
                <a:gdLst/>
                <a:ahLst/>
                <a:cxnLst/>
                <a:rect l="l" t="t" r="r" b="b"/>
                <a:pathLst>
                  <a:path w="26707" h="35434" extrusionOk="0">
                    <a:moveTo>
                      <a:pt x="15256" y="1"/>
                    </a:moveTo>
                    <a:lnTo>
                      <a:pt x="11668" y="6150"/>
                    </a:lnTo>
                    <a:lnTo>
                      <a:pt x="16951" y="14066"/>
                    </a:lnTo>
                    <a:cubicBezTo>
                      <a:pt x="16951" y="14066"/>
                      <a:pt x="7484" y="23713"/>
                      <a:pt x="6691" y="23893"/>
                    </a:cubicBezTo>
                    <a:cubicBezTo>
                      <a:pt x="6548" y="23923"/>
                      <a:pt x="6233" y="23935"/>
                      <a:pt x="5812" y="23935"/>
                    </a:cubicBezTo>
                    <a:cubicBezTo>
                      <a:pt x="3942" y="23935"/>
                      <a:pt x="1" y="23695"/>
                      <a:pt x="1" y="23695"/>
                    </a:cubicBezTo>
                    <a:lnTo>
                      <a:pt x="1" y="23695"/>
                    </a:lnTo>
                    <a:lnTo>
                      <a:pt x="6312" y="35434"/>
                    </a:lnTo>
                    <a:cubicBezTo>
                      <a:pt x="6312" y="35434"/>
                      <a:pt x="26418" y="17961"/>
                      <a:pt x="26562" y="15166"/>
                    </a:cubicBezTo>
                    <a:cubicBezTo>
                      <a:pt x="26706" y="12389"/>
                      <a:pt x="15256" y="1"/>
                      <a:pt x="152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16"/>
              <p:cNvSpPr/>
              <p:nvPr/>
            </p:nvSpPr>
            <p:spPr>
              <a:xfrm>
                <a:off x="5907775" y="1701050"/>
                <a:ext cx="1064800" cy="857675"/>
              </a:xfrm>
              <a:custGeom>
                <a:avLst/>
                <a:gdLst/>
                <a:ahLst/>
                <a:cxnLst/>
                <a:rect l="l" t="t" r="r" b="b"/>
                <a:pathLst>
                  <a:path w="42592" h="34307" extrusionOk="0">
                    <a:moveTo>
                      <a:pt x="16156" y="1"/>
                    </a:moveTo>
                    <a:cubicBezTo>
                      <a:pt x="15337" y="1"/>
                      <a:pt x="14416" y="130"/>
                      <a:pt x="13380" y="430"/>
                    </a:cubicBezTo>
                    <a:cubicBezTo>
                      <a:pt x="13380" y="430"/>
                      <a:pt x="10477" y="1476"/>
                      <a:pt x="10928" y="4361"/>
                    </a:cubicBezTo>
                    <a:cubicBezTo>
                      <a:pt x="10928" y="4361"/>
                      <a:pt x="9630" y="3416"/>
                      <a:pt x="7872" y="3416"/>
                    </a:cubicBezTo>
                    <a:cubicBezTo>
                      <a:pt x="6453" y="3416"/>
                      <a:pt x="4734" y="4031"/>
                      <a:pt x="3156" y="6254"/>
                    </a:cubicBezTo>
                    <a:cubicBezTo>
                      <a:pt x="3156" y="6254"/>
                      <a:pt x="1515" y="9031"/>
                      <a:pt x="4635" y="10636"/>
                    </a:cubicBezTo>
                    <a:cubicBezTo>
                      <a:pt x="4635" y="10636"/>
                      <a:pt x="0" y="10762"/>
                      <a:pt x="325" y="14909"/>
                    </a:cubicBezTo>
                    <a:cubicBezTo>
                      <a:pt x="325" y="14909"/>
                      <a:pt x="740" y="17181"/>
                      <a:pt x="2507" y="17254"/>
                    </a:cubicBezTo>
                    <a:cubicBezTo>
                      <a:pt x="2507" y="17254"/>
                      <a:pt x="307" y="17650"/>
                      <a:pt x="613" y="20121"/>
                    </a:cubicBezTo>
                    <a:cubicBezTo>
                      <a:pt x="891" y="22477"/>
                      <a:pt x="2392" y="22866"/>
                      <a:pt x="3352" y="22866"/>
                    </a:cubicBezTo>
                    <a:cubicBezTo>
                      <a:pt x="3824" y="22866"/>
                      <a:pt x="4166" y="22771"/>
                      <a:pt x="4166" y="22771"/>
                    </a:cubicBezTo>
                    <a:lnTo>
                      <a:pt x="6582" y="27261"/>
                    </a:lnTo>
                    <a:lnTo>
                      <a:pt x="25516" y="32418"/>
                    </a:lnTo>
                    <a:cubicBezTo>
                      <a:pt x="25516" y="32418"/>
                      <a:pt x="26267" y="34306"/>
                      <a:pt x="28006" y="34306"/>
                    </a:cubicBezTo>
                    <a:cubicBezTo>
                      <a:pt x="28554" y="34306"/>
                      <a:pt x="29200" y="34119"/>
                      <a:pt x="29952" y="33627"/>
                    </a:cubicBezTo>
                    <a:cubicBezTo>
                      <a:pt x="29952" y="33627"/>
                      <a:pt x="30643" y="33845"/>
                      <a:pt x="31471" y="33845"/>
                    </a:cubicBezTo>
                    <a:cubicBezTo>
                      <a:pt x="32650" y="33845"/>
                      <a:pt x="34106" y="33403"/>
                      <a:pt x="34243" y="31264"/>
                    </a:cubicBezTo>
                    <a:cubicBezTo>
                      <a:pt x="34243" y="31264"/>
                      <a:pt x="34883" y="31586"/>
                      <a:pt x="35742" y="31586"/>
                    </a:cubicBezTo>
                    <a:cubicBezTo>
                      <a:pt x="36735" y="31586"/>
                      <a:pt x="38021" y="31156"/>
                      <a:pt x="38950" y="29299"/>
                    </a:cubicBezTo>
                    <a:cubicBezTo>
                      <a:pt x="40680" y="25837"/>
                      <a:pt x="37525" y="25206"/>
                      <a:pt x="37525" y="25206"/>
                    </a:cubicBezTo>
                    <a:lnTo>
                      <a:pt x="37525" y="25206"/>
                    </a:lnTo>
                    <a:cubicBezTo>
                      <a:pt x="37525" y="25206"/>
                      <a:pt x="37628" y="25217"/>
                      <a:pt x="37801" y="25217"/>
                    </a:cubicBezTo>
                    <a:cubicBezTo>
                      <a:pt x="38591" y="25217"/>
                      <a:pt x="40853" y="24975"/>
                      <a:pt x="41636" y="22284"/>
                    </a:cubicBezTo>
                    <a:cubicBezTo>
                      <a:pt x="42592" y="19003"/>
                      <a:pt x="40049" y="18876"/>
                      <a:pt x="38391" y="18804"/>
                    </a:cubicBezTo>
                    <a:cubicBezTo>
                      <a:pt x="38391" y="18804"/>
                      <a:pt x="41853" y="17091"/>
                      <a:pt x="40825" y="14386"/>
                    </a:cubicBezTo>
                    <a:cubicBezTo>
                      <a:pt x="40171" y="12696"/>
                      <a:pt x="38869" y="12379"/>
                      <a:pt x="37985" y="12379"/>
                    </a:cubicBezTo>
                    <a:cubicBezTo>
                      <a:pt x="37455" y="12379"/>
                      <a:pt x="37074" y="12493"/>
                      <a:pt x="37074" y="12493"/>
                    </a:cubicBezTo>
                    <a:cubicBezTo>
                      <a:pt x="37074" y="12493"/>
                      <a:pt x="40031" y="10960"/>
                      <a:pt x="38481" y="8111"/>
                    </a:cubicBezTo>
                    <a:cubicBezTo>
                      <a:pt x="38481" y="8111"/>
                      <a:pt x="37427" y="6526"/>
                      <a:pt x="35327" y="6526"/>
                    </a:cubicBezTo>
                    <a:cubicBezTo>
                      <a:pt x="34559" y="6526"/>
                      <a:pt x="33650" y="6738"/>
                      <a:pt x="32602" y="7318"/>
                    </a:cubicBezTo>
                    <a:cubicBezTo>
                      <a:pt x="32602" y="7318"/>
                      <a:pt x="35073" y="3531"/>
                      <a:pt x="29212" y="2107"/>
                    </a:cubicBezTo>
                    <a:cubicBezTo>
                      <a:pt x="28139" y="1848"/>
                      <a:pt x="27231" y="1736"/>
                      <a:pt x="26463" y="1736"/>
                    </a:cubicBezTo>
                    <a:cubicBezTo>
                      <a:pt x="23166" y="1736"/>
                      <a:pt x="22455" y="3804"/>
                      <a:pt x="22396" y="5208"/>
                    </a:cubicBezTo>
                    <a:cubicBezTo>
                      <a:pt x="22396" y="5208"/>
                      <a:pt x="21347" y="1"/>
                      <a:pt x="161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16"/>
              <p:cNvSpPr/>
              <p:nvPr/>
            </p:nvSpPr>
            <p:spPr>
              <a:xfrm>
                <a:off x="6127775" y="2676050"/>
                <a:ext cx="285825" cy="292125"/>
              </a:xfrm>
              <a:custGeom>
                <a:avLst/>
                <a:gdLst/>
                <a:ahLst/>
                <a:cxnLst/>
                <a:rect l="l" t="t" r="r" b="b"/>
                <a:pathLst>
                  <a:path w="11433" h="11685" extrusionOk="0">
                    <a:moveTo>
                      <a:pt x="4851" y="0"/>
                    </a:moveTo>
                    <a:lnTo>
                      <a:pt x="4851" y="4923"/>
                    </a:lnTo>
                    <a:lnTo>
                      <a:pt x="0" y="7033"/>
                    </a:lnTo>
                    <a:cubicBezTo>
                      <a:pt x="0" y="10765"/>
                      <a:pt x="2092" y="11685"/>
                      <a:pt x="6473" y="11685"/>
                    </a:cubicBezTo>
                    <a:cubicBezTo>
                      <a:pt x="10855" y="11685"/>
                      <a:pt x="11432" y="10964"/>
                      <a:pt x="11432" y="7231"/>
                    </a:cubicBezTo>
                    <a:lnTo>
                      <a:pt x="8096" y="4923"/>
                    </a:lnTo>
                    <a:lnTo>
                      <a:pt x="8096" y="0"/>
                    </a:lnTo>
                    <a:close/>
                  </a:path>
                </a:pathLst>
              </a:custGeom>
              <a:solidFill>
                <a:srgbClr val="875F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16"/>
              <p:cNvSpPr/>
              <p:nvPr/>
            </p:nvSpPr>
            <p:spPr>
              <a:xfrm>
                <a:off x="5893800" y="2034525"/>
                <a:ext cx="839400" cy="737100"/>
              </a:xfrm>
              <a:custGeom>
                <a:avLst/>
                <a:gdLst/>
                <a:ahLst/>
                <a:cxnLst/>
                <a:rect l="l" t="t" r="r" b="b"/>
                <a:pathLst>
                  <a:path w="33576" h="29484" extrusionOk="0">
                    <a:moveTo>
                      <a:pt x="17204" y="0"/>
                    </a:moveTo>
                    <a:cubicBezTo>
                      <a:pt x="11582" y="0"/>
                      <a:pt x="6252" y="3206"/>
                      <a:pt x="3769" y="8585"/>
                    </a:cubicBezTo>
                    <a:lnTo>
                      <a:pt x="3733" y="8567"/>
                    </a:lnTo>
                    <a:cubicBezTo>
                      <a:pt x="3425" y="8437"/>
                      <a:pt x="3106" y="8375"/>
                      <a:pt x="2792" y="8375"/>
                    </a:cubicBezTo>
                    <a:cubicBezTo>
                      <a:pt x="1799" y="8375"/>
                      <a:pt x="857" y="8987"/>
                      <a:pt x="487" y="9973"/>
                    </a:cubicBezTo>
                    <a:cubicBezTo>
                      <a:pt x="0" y="11272"/>
                      <a:pt x="704" y="12714"/>
                      <a:pt x="2020" y="13147"/>
                    </a:cubicBezTo>
                    <a:cubicBezTo>
                      <a:pt x="2182" y="13201"/>
                      <a:pt x="2345" y="13255"/>
                      <a:pt x="2507" y="13273"/>
                    </a:cubicBezTo>
                    <a:cubicBezTo>
                      <a:pt x="1876" y="19945"/>
                      <a:pt x="5807" y="26202"/>
                      <a:pt x="12082" y="28546"/>
                    </a:cubicBezTo>
                    <a:cubicBezTo>
                      <a:pt x="13772" y="29179"/>
                      <a:pt x="15521" y="29484"/>
                      <a:pt x="17250" y="29484"/>
                    </a:cubicBezTo>
                    <a:cubicBezTo>
                      <a:pt x="21925" y="29484"/>
                      <a:pt x="26459" y="27261"/>
                      <a:pt x="29302" y="23299"/>
                    </a:cubicBezTo>
                    <a:cubicBezTo>
                      <a:pt x="29447" y="23371"/>
                      <a:pt x="29609" y="23461"/>
                      <a:pt x="29753" y="23515"/>
                    </a:cubicBezTo>
                    <a:cubicBezTo>
                      <a:pt x="30061" y="23645"/>
                      <a:pt x="30380" y="23707"/>
                      <a:pt x="30694" y="23707"/>
                    </a:cubicBezTo>
                    <a:cubicBezTo>
                      <a:pt x="31687" y="23707"/>
                      <a:pt x="32629" y="23095"/>
                      <a:pt x="32999" y="22109"/>
                    </a:cubicBezTo>
                    <a:cubicBezTo>
                      <a:pt x="33486" y="20811"/>
                      <a:pt x="32783" y="19368"/>
                      <a:pt x="31466" y="18935"/>
                    </a:cubicBezTo>
                    <a:lnTo>
                      <a:pt x="31430" y="18935"/>
                    </a:lnTo>
                    <a:cubicBezTo>
                      <a:pt x="33576" y="11488"/>
                      <a:pt x="29645" y="3644"/>
                      <a:pt x="22396" y="939"/>
                    </a:cubicBezTo>
                    <a:cubicBezTo>
                      <a:pt x="20687" y="303"/>
                      <a:pt x="18932" y="0"/>
                      <a:pt x="17204" y="0"/>
                    </a:cubicBezTo>
                    <a:close/>
                  </a:path>
                </a:pathLst>
              </a:custGeom>
              <a:solidFill>
                <a:srgbClr val="A07A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16"/>
              <p:cNvSpPr/>
              <p:nvPr/>
            </p:nvSpPr>
            <p:spPr>
              <a:xfrm>
                <a:off x="6034450" y="2829775"/>
                <a:ext cx="468400" cy="341275"/>
              </a:xfrm>
              <a:custGeom>
                <a:avLst/>
                <a:gdLst/>
                <a:ahLst/>
                <a:cxnLst/>
                <a:rect l="l" t="t" r="r" b="b"/>
                <a:pathLst>
                  <a:path w="18736" h="13651" extrusionOk="0">
                    <a:moveTo>
                      <a:pt x="13795" y="0"/>
                    </a:moveTo>
                    <a:lnTo>
                      <a:pt x="10549" y="1425"/>
                    </a:lnTo>
                    <a:lnTo>
                      <a:pt x="4274" y="775"/>
                    </a:lnTo>
                    <a:lnTo>
                      <a:pt x="0" y="2543"/>
                    </a:lnTo>
                    <a:lnTo>
                      <a:pt x="9161" y="13650"/>
                    </a:lnTo>
                    <a:lnTo>
                      <a:pt x="13723" y="12839"/>
                    </a:lnTo>
                    <a:lnTo>
                      <a:pt x="18736" y="2633"/>
                    </a:lnTo>
                    <a:lnTo>
                      <a:pt x="1379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16"/>
              <p:cNvSpPr/>
              <p:nvPr/>
            </p:nvSpPr>
            <p:spPr>
              <a:xfrm>
                <a:off x="5956900" y="2844650"/>
                <a:ext cx="705075" cy="922875"/>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6436" y="27823"/>
                      <a:pt x="24542" y="17221"/>
                      <a:pt x="24506" y="15976"/>
                    </a:cubicBezTo>
                    <a:cubicBezTo>
                      <a:pt x="24488" y="14714"/>
                      <a:pt x="25246" y="2182"/>
                      <a:pt x="25246" y="2182"/>
                    </a:cubicBezTo>
                    <a:lnTo>
                      <a:pt x="18267" y="487"/>
                    </a:lnTo>
                    <a:cubicBezTo>
                      <a:pt x="18267" y="487"/>
                      <a:pt x="17095" y="4905"/>
                      <a:pt x="11992" y="5049"/>
                    </a:cubicBezTo>
                    <a:cubicBezTo>
                      <a:pt x="11938" y="5051"/>
                      <a:pt x="11885" y="5051"/>
                      <a:pt x="11832" y="5051"/>
                    </a:cubicBezTo>
                    <a:cubicBezTo>
                      <a:pt x="7503" y="5051"/>
                      <a:pt x="6781" y="0"/>
                      <a:pt x="67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16"/>
              <p:cNvSpPr/>
              <p:nvPr/>
            </p:nvSpPr>
            <p:spPr>
              <a:xfrm>
                <a:off x="5956900" y="2844650"/>
                <a:ext cx="705075" cy="922875"/>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7265" y="29735"/>
                      <a:pt x="27193" y="29537"/>
                      <a:pt x="27121" y="29284"/>
                    </a:cubicBezTo>
                    <a:cubicBezTo>
                      <a:pt x="26724" y="29302"/>
                      <a:pt x="26328" y="29320"/>
                      <a:pt x="25913" y="29320"/>
                    </a:cubicBezTo>
                    <a:cubicBezTo>
                      <a:pt x="15743" y="29320"/>
                      <a:pt x="7664" y="19727"/>
                      <a:pt x="8061" y="9900"/>
                    </a:cubicBezTo>
                    <a:cubicBezTo>
                      <a:pt x="8133" y="7952"/>
                      <a:pt x="8512" y="6041"/>
                      <a:pt x="9179" y="4238"/>
                    </a:cubicBezTo>
                    <a:cubicBezTo>
                      <a:pt x="7196" y="2795"/>
                      <a:pt x="6781" y="0"/>
                      <a:pt x="67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16"/>
              <p:cNvSpPr/>
              <p:nvPr/>
            </p:nvSpPr>
            <p:spPr>
              <a:xfrm>
                <a:off x="6127775" y="2780175"/>
                <a:ext cx="156900" cy="203775"/>
              </a:xfrm>
              <a:custGeom>
                <a:avLst/>
                <a:gdLst/>
                <a:ahLst/>
                <a:cxnLst/>
                <a:rect l="l" t="t" r="r" b="b"/>
                <a:pathLst>
                  <a:path w="6276" h="8151" extrusionOk="0">
                    <a:moveTo>
                      <a:pt x="3282" y="1"/>
                    </a:moveTo>
                    <a:lnTo>
                      <a:pt x="0" y="2741"/>
                    </a:lnTo>
                    <a:lnTo>
                      <a:pt x="1262" y="8151"/>
                    </a:lnTo>
                    <a:lnTo>
                      <a:pt x="6275" y="3463"/>
                    </a:lnTo>
                    <a:lnTo>
                      <a:pt x="3534" y="325"/>
                    </a:lnTo>
                    <a:lnTo>
                      <a:pt x="328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16"/>
              <p:cNvSpPr/>
              <p:nvPr/>
            </p:nvSpPr>
            <p:spPr>
              <a:xfrm>
                <a:off x="5969975" y="3671850"/>
                <a:ext cx="684800" cy="185700"/>
              </a:xfrm>
              <a:custGeom>
                <a:avLst/>
                <a:gdLst/>
                <a:ahLst/>
                <a:cxnLst/>
                <a:rect l="l" t="t" r="r" b="b"/>
                <a:pathLst>
                  <a:path w="27392" h="7428" extrusionOk="0">
                    <a:moveTo>
                      <a:pt x="25101" y="1"/>
                    </a:moveTo>
                    <a:lnTo>
                      <a:pt x="1588" y="866"/>
                    </a:lnTo>
                    <a:lnTo>
                      <a:pt x="1" y="3319"/>
                    </a:lnTo>
                    <a:cubicBezTo>
                      <a:pt x="1" y="3319"/>
                      <a:pt x="5909" y="7427"/>
                      <a:pt x="13985" y="7427"/>
                    </a:cubicBezTo>
                    <a:cubicBezTo>
                      <a:pt x="18062" y="7427"/>
                      <a:pt x="22691" y="6380"/>
                      <a:pt x="27391" y="3229"/>
                    </a:cubicBezTo>
                    <a:lnTo>
                      <a:pt x="251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16"/>
              <p:cNvSpPr/>
              <p:nvPr/>
            </p:nvSpPr>
            <p:spPr>
              <a:xfrm>
                <a:off x="5974500" y="1924100"/>
                <a:ext cx="786200" cy="626200"/>
              </a:xfrm>
              <a:custGeom>
                <a:avLst/>
                <a:gdLst/>
                <a:ahLst/>
                <a:cxnLst/>
                <a:rect l="l" t="t" r="r" b="b"/>
                <a:pathLst>
                  <a:path w="31448" h="25048" extrusionOk="0">
                    <a:moveTo>
                      <a:pt x="8475" y="1"/>
                    </a:moveTo>
                    <a:lnTo>
                      <a:pt x="3048" y="5897"/>
                    </a:lnTo>
                    <a:lnTo>
                      <a:pt x="505" y="12984"/>
                    </a:lnTo>
                    <a:lnTo>
                      <a:pt x="0" y="15021"/>
                    </a:lnTo>
                    <a:lnTo>
                      <a:pt x="1028" y="15292"/>
                    </a:lnTo>
                    <a:lnTo>
                      <a:pt x="3877" y="9071"/>
                    </a:lnTo>
                    <a:cubicBezTo>
                      <a:pt x="3877" y="9071"/>
                      <a:pt x="4113" y="11634"/>
                      <a:pt x="6662" y="11634"/>
                    </a:cubicBezTo>
                    <a:cubicBezTo>
                      <a:pt x="6933" y="11634"/>
                      <a:pt x="7230" y="11605"/>
                      <a:pt x="7556" y="11541"/>
                    </a:cubicBezTo>
                    <a:cubicBezTo>
                      <a:pt x="7556" y="11541"/>
                      <a:pt x="9846" y="10982"/>
                      <a:pt x="10080" y="9197"/>
                    </a:cubicBezTo>
                    <a:cubicBezTo>
                      <a:pt x="10116" y="10081"/>
                      <a:pt x="10441" y="11559"/>
                      <a:pt x="12406" y="11631"/>
                    </a:cubicBezTo>
                    <a:cubicBezTo>
                      <a:pt x="12455" y="11633"/>
                      <a:pt x="12503" y="11634"/>
                      <a:pt x="12550" y="11634"/>
                    </a:cubicBezTo>
                    <a:cubicBezTo>
                      <a:pt x="14267" y="11634"/>
                      <a:pt x="14975" y="10693"/>
                      <a:pt x="15273" y="10027"/>
                    </a:cubicBezTo>
                    <a:lnTo>
                      <a:pt x="15273" y="10027"/>
                    </a:lnTo>
                    <a:cubicBezTo>
                      <a:pt x="15129" y="10838"/>
                      <a:pt x="15273" y="12208"/>
                      <a:pt x="17401" y="13074"/>
                    </a:cubicBezTo>
                    <a:cubicBezTo>
                      <a:pt x="17946" y="13289"/>
                      <a:pt x="18397" y="13379"/>
                      <a:pt x="18773" y="13379"/>
                    </a:cubicBezTo>
                    <a:cubicBezTo>
                      <a:pt x="19406" y="13379"/>
                      <a:pt x="19823" y="13125"/>
                      <a:pt x="20106" y="12785"/>
                    </a:cubicBezTo>
                    <a:lnTo>
                      <a:pt x="20106" y="12785"/>
                    </a:lnTo>
                    <a:cubicBezTo>
                      <a:pt x="20034" y="13561"/>
                      <a:pt x="20268" y="14444"/>
                      <a:pt x="21512" y="14985"/>
                    </a:cubicBezTo>
                    <a:cubicBezTo>
                      <a:pt x="22004" y="15210"/>
                      <a:pt x="22408" y="15292"/>
                      <a:pt x="22733" y="15292"/>
                    </a:cubicBezTo>
                    <a:cubicBezTo>
                      <a:pt x="22825" y="15292"/>
                      <a:pt x="22911" y="15286"/>
                      <a:pt x="22991" y="15274"/>
                    </a:cubicBezTo>
                    <a:lnTo>
                      <a:pt x="22991" y="15274"/>
                    </a:lnTo>
                    <a:cubicBezTo>
                      <a:pt x="22612" y="16103"/>
                      <a:pt x="23352" y="18015"/>
                      <a:pt x="25029" y="18538"/>
                    </a:cubicBezTo>
                    <a:cubicBezTo>
                      <a:pt x="25029" y="18538"/>
                      <a:pt x="25314" y="18607"/>
                      <a:pt x="25724" y="18607"/>
                    </a:cubicBezTo>
                    <a:cubicBezTo>
                      <a:pt x="26493" y="18607"/>
                      <a:pt x="27698" y="18362"/>
                      <a:pt x="28274" y="16951"/>
                    </a:cubicBezTo>
                    <a:lnTo>
                      <a:pt x="28274" y="16951"/>
                    </a:lnTo>
                    <a:cubicBezTo>
                      <a:pt x="28274" y="16952"/>
                      <a:pt x="26850" y="23136"/>
                      <a:pt x="26147" y="24362"/>
                    </a:cubicBezTo>
                    <a:lnTo>
                      <a:pt x="27283" y="25047"/>
                    </a:lnTo>
                    <a:lnTo>
                      <a:pt x="28202" y="23316"/>
                    </a:lnTo>
                    <a:lnTo>
                      <a:pt x="31448" y="16716"/>
                    </a:lnTo>
                    <a:lnTo>
                      <a:pt x="26309" y="5410"/>
                    </a:lnTo>
                    <a:lnTo>
                      <a:pt x="847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16"/>
              <p:cNvSpPr/>
              <p:nvPr/>
            </p:nvSpPr>
            <p:spPr>
              <a:xfrm>
                <a:off x="5690025" y="2861125"/>
                <a:ext cx="374200" cy="634600"/>
              </a:xfrm>
              <a:custGeom>
                <a:avLst/>
                <a:gdLst/>
                <a:ahLst/>
                <a:cxnLst/>
                <a:rect l="l" t="t" r="r" b="b"/>
                <a:pathLst>
                  <a:path w="14968" h="25384" extrusionOk="0">
                    <a:moveTo>
                      <a:pt x="12789" y="0"/>
                    </a:moveTo>
                    <a:cubicBezTo>
                      <a:pt x="12159" y="0"/>
                      <a:pt x="11334" y="200"/>
                      <a:pt x="10261" y="766"/>
                    </a:cubicBezTo>
                    <a:cubicBezTo>
                      <a:pt x="6619" y="2695"/>
                      <a:pt x="1" y="21286"/>
                      <a:pt x="2994" y="24027"/>
                    </a:cubicBezTo>
                    <a:cubicBezTo>
                      <a:pt x="3933" y="24898"/>
                      <a:pt x="4976" y="25384"/>
                      <a:pt x="6053" y="25384"/>
                    </a:cubicBezTo>
                    <a:cubicBezTo>
                      <a:pt x="8387" y="25384"/>
                      <a:pt x="10878" y="23097"/>
                      <a:pt x="12804" y="17481"/>
                    </a:cubicBezTo>
                    <a:cubicBezTo>
                      <a:pt x="14967" y="11116"/>
                      <a:pt x="14679" y="1126"/>
                      <a:pt x="14679" y="1126"/>
                    </a:cubicBezTo>
                    <a:cubicBezTo>
                      <a:pt x="14679" y="1126"/>
                      <a:pt x="14286" y="0"/>
                      <a:pt x="1278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16"/>
              <p:cNvSpPr/>
              <p:nvPr/>
            </p:nvSpPr>
            <p:spPr>
              <a:xfrm>
                <a:off x="5742325" y="2861275"/>
                <a:ext cx="321900" cy="634650"/>
              </a:xfrm>
              <a:custGeom>
                <a:avLst/>
                <a:gdLst/>
                <a:ahLst/>
                <a:cxnLst/>
                <a:rect l="l" t="t" r="r" b="b"/>
                <a:pathLst>
                  <a:path w="12876" h="25386" extrusionOk="0">
                    <a:moveTo>
                      <a:pt x="10692" y="0"/>
                    </a:moveTo>
                    <a:cubicBezTo>
                      <a:pt x="10298" y="0"/>
                      <a:pt x="9828" y="78"/>
                      <a:pt x="9269" y="273"/>
                    </a:cubicBezTo>
                    <a:cubicBezTo>
                      <a:pt x="9522" y="1607"/>
                      <a:pt x="9630" y="2960"/>
                      <a:pt x="9576" y="4312"/>
                    </a:cubicBezTo>
                    <a:cubicBezTo>
                      <a:pt x="9305" y="11020"/>
                      <a:pt x="5573" y="16447"/>
                      <a:pt x="271" y="19495"/>
                    </a:cubicBezTo>
                    <a:cubicBezTo>
                      <a:pt x="1" y="21659"/>
                      <a:pt x="145" y="23336"/>
                      <a:pt x="902" y="24021"/>
                    </a:cubicBezTo>
                    <a:cubicBezTo>
                      <a:pt x="1841" y="24897"/>
                      <a:pt x="2885" y="25386"/>
                      <a:pt x="3961" y="25386"/>
                    </a:cubicBezTo>
                    <a:cubicBezTo>
                      <a:pt x="6296" y="25386"/>
                      <a:pt x="8787" y="23090"/>
                      <a:pt x="10712" y="17475"/>
                    </a:cubicBezTo>
                    <a:cubicBezTo>
                      <a:pt x="12875" y="11110"/>
                      <a:pt x="12587" y="1120"/>
                      <a:pt x="12587" y="1120"/>
                    </a:cubicBezTo>
                    <a:cubicBezTo>
                      <a:pt x="12587" y="1120"/>
                      <a:pt x="12191" y="0"/>
                      <a:pt x="106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16"/>
              <p:cNvSpPr/>
              <p:nvPr/>
            </p:nvSpPr>
            <p:spPr>
              <a:xfrm>
                <a:off x="5873050" y="2834725"/>
                <a:ext cx="255200" cy="672900"/>
              </a:xfrm>
              <a:custGeom>
                <a:avLst/>
                <a:gdLst/>
                <a:ahLst/>
                <a:cxnLst/>
                <a:rect l="l" t="t" r="r" b="b"/>
                <a:pathLst>
                  <a:path w="10208" h="26916" extrusionOk="0">
                    <a:moveTo>
                      <a:pt x="10207" y="0"/>
                    </a:moveTo>
                    <a:cubicBezTo>
                      <a:pt x="10207" y="0"/>
                      <a:pt x="4004" y="794"/>
                      <a:pt x="4004" y="1046"/>
                    </a:cubicBezTo>
                    <a:cubicBezTo>
                      <a:pt x="4761" y="24704"/>
                      <a:pt x="1" y="26057"/>
                      <a:pt x="3048" y="26652"/>
                    </a:cubicBezTo>
                    <a:cubicBezTo>
                      <a:pt x="4032" y="26848"/>
                      <a:pt x="4733" y="26915"/>
                      <a:pt x="5232" y="26915"/>
                    </a:cubicBezTo>
                    <a:cubicBezTo>
                      <a:pt x="6289" y="26915"/>
                      <a:pt x="6438" y="26616"/>
                      <a:pt x="6438" y="26616"/>
                    </a:cubicBezTo>
                    <a:cubicBezTo>
                      <a:pt x="9756" y="20575"/>
                      <a:pt x="10207" y="1"/>
                      <a:pt x="102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16"/>
              <p:cNvSpPr/>
              <p:nvPr/>
            </p:nvSpPr>
            <p:spPr>
              <a:xfrm>
                <a:off x="6384725" y="2807675"/>
                <a:ext cx="333150" cy="653025"/>
              </a:xfrm>
              <a:custGeom>
                <a:avLst/>
                <a:gdLst/>
                <a:ahLst/>
                <a:cxnLst/>
                <a:rect l="l" t="t" r="r" b="b"/>
                <a:pathLst>
                  <a:path w="13326" h="26121" extrusionOk="0">
                    <a:moveTo>
                      <a:pt x="0" y="0"/>
                    </a:moveTo>
                    <a:cubicBezTo>
                      <a:pt x="0" y="1"/>
                      <a:pt x="2976" y="20377"/>
                      <a:pt x="7033" y="25931"/>
                    </a:cubicBezTo>
                    <a:cubicBezTo>
                      <a:pt x="7033" y="25931"/>
                      <a:pt x="7156" y="26121"/>
                      <a:pt x="7777" y="26121"/>
                    </a:cubicBezTo>
                    <a:cubicBezTo>
                      <a:pt x="8270" y="26121"/>
                      <a:pt x="9078" y="26001"/>
                      <a:pt x="10387" y="25570"/>
                    </a:cubicBezTo>
                    <a:cubicBezTo>
                      <a:pt x="13326" y="24578"/>
                      <a:pt x="8457" y="23839"/>
                      <a:pt x="6275" y="271"/>
                    </a:cubicBezTo>
                    <a:cubicBezTo>
                      <a:pt x="6257" y="19"/>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16"/>
              <p:cNvSpPr/>
              <p:nvPr/>
            </p:nvSpPr>
            <p:spPr>
              <a:xfrm>
                <a:off x="5920850" y="3004900"/>
                <a:ext cx="193425" cy="194500"/>
              </a:xfrm>
              <a:custGeom>
                <a:avLst/>
                <a:gdLst/>
                <a:ahLst/>
                <a:cxnLst/>
                <a:rect l="l" t="t" r="r" b="b"/>
                <a:pathLst>
                  <a:path w="7737" h="7780" extrusionOk="0">
                    <a:moveTo>
                      <a:pt x="3742" y="0"/>
                    </a:moveTo>
                    <a:cubicBezTo>
                      <a:pt x="2949" y="0"/>
                      <a:pt x="2155" y="208"/>
                      <a:pt x="1443" y="623"/>
                    </a:cubicBezTo>
                    <a:cubicBezTo>
                      <a:pt x="0" y="1164"/>
                      <a:pt x="217" y="4716"/>
                      <a:pt x="722" y="6249"/>
                    </a:cubicBezTo>
                    <a:cubicBezTo>
                      <a:pt x="1034" y="7207"/>
                      <a:pt x="1938" y="7779"/>
                      <a:pt x="3161" y="7779"/>
                    </a:cubicBezTo>
                    <a:cubicBezTo>
                      <a:pt x="3918" y="7779"/>
                      <a:pt x="4797" y="7560"/>
                      <a:pt x="5734" y="7078"/>
                    </a:cubicBezTo>
                    <a:cubicBezTo>
                      <a:pt x="6925" y="6447"/>
                      <a:pt x="6420" y="6140"/>
                      <a:pt x="5572" y="5978"/>
                    </a:cubicBezTo>
                    <a:cubicBezTo>
                      <a:pt x="6077" y="5870"/>
                      <a:pt x="6528" y="5617"/>
                      <a:pt x="6871" y="5239"/>
                    </a:cubicBezTo>
                    <a:cubicBezTo>
                      <a:pt x="7466" y="4572"/>
                      <a:pt x="6672" y="4211"/>
                      <a:pt x="5698" y="4013"/>
                    </a:cubicBezTo>
                    <a:cubicBezTo>
                      <a:pt x="5987" y="3958"/>
                      <a:pt x="6257" y="3886"/>
                      <a:pt x="6546" y="3796"/>
                    </a:cubicBezTo>
                    <a:cubicBezTo>
                      <a:pt x="7736" y="1939"/>
                      <a:pt x="4797" y="1795"/>
                      <a:pt x="4130" y="1795"/>
                    </a:cubicBezTo>
                    <a:lnTo>
                      <a:pt x="5734" y="1795"/>
                    </a:lnTo>
                    <a:cubicBezTo>
                      <a:pt x="7339" y="1614"/>
                      <a:pt x="6041" y="623"/>
                      <a:pt x="6041" y="623"/>
                    </a:cubicBezTo>
                    <a:cubicBezTo>
                      <a:pt x="5329" y="208"/>
                      <a:pt x="4535" y="0"/>
                      <a:pt x="3742" y="0"/>
                    </a:cubicBezTo>
                    <a:close/>
                  </a:path>
                </a:pathLst>
              </a:custGeom>
              <a:solidFill>
                <a:srgbClr val="A07A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16"/>
              <p:cNvSpPr/>
              <p:nvPr/>
            </p:nvSpPr>
            <p:spPr>
              <a:xfrm>
                <a:off x="6284650" y="2786925"/>
                <a:ext cx="157800" cy="207400"/>
              </a:xfrm>
              <a:custGeom>
                <a:avLst/>
                <a:gdLst/>
                <a:ahLst/>
                <a:cxnLst/>
                <a:rect l="l" t="t" r="r" b="b"/>
                <a:pathLst>
                  <a:path w="6312" h="8296" extrusionOk="0">
                    <a:moveTo>
                      <a:pt x="3282" y="1"/>
                    </a:moveTo>
                    <a:lnTo>
                      <a:pt x="2993" y="308"/>
                    </a:lnTo>
                    <a:lnTo>
                      <a:pt x="0" y="3193"/>
                    </a:lnTo>
                    <a:lnTo>
                      <a:pt x="4598" y="8296"/>
                    </a:lnTo>
                    <a:lnTo>
                      <a:pt x="6311" y="2994"/>
                    </a:lnTo>
                    <a:lnTo>
                      <a:pt x="328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16"/>
              <p:cNvSpPr/>
              <p:nvPr/>
            </p:nvSpPr>
            <p:spPr>
              <a:xfrm>
                <a:off x="2897775" y="3566375"/>
                <a:ext cx="88850" cy="74850"/>
              </a:xfrm>
              <a:custGeom>
                <a:avLst/>
                <a:gdLst/>
                <a:ahLst/>
                <a:cxnLst/>
                <a:rect l="l" t="t" r="r" b="b"/>
                <a:pathLst>
                  <a:path w="3554" h="2994" extrusionOk="0">
                    <a:moveTo>
                      <a:pt x="3030" y="0"/>
                    </a:moveTo>
                    <a:lnTo>
                      <a:pt x="1" y="1443"/>
                    </a:lnTo>
                    <a:lnTo>
                      <a:pt x="91" y="2994"/>
                    </a:lnTo>
                    <a:cubicBezTo>
                      <a:pt x="91" y="2994"/>
                      <a:pt x="3553" y="2435"/>
                      <a:pt x="3535" y="2363"/>
                    </a:cubicBezTo>
                    <a:cubicBezTo>
                      <a:pt x="3535" y="2272"/>
                      <a:pt x="3030" y="0"/>
                      <a:pt x="3030" y="0"/>
                    </a:cubicBezTo>
                    <a:close/>
                  </a:path>
                </a:pathLst>
              </a:custGeom>
              <a:solidFill>
                <a:srgbClr val="F2AF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16"/>
              <p:cNvSpPr/>
              <p:nvPr/>
            </p:nvSpPr>
            <p:spPr>
              <a:xfrm>
                <a:off x="2795450" y="3403625"/>
                <a:ext cx="232650" cy="206050"/>
              </a:xfrm>
              <a:custGeom>
                <a:avLst/>
                <a:gdLst/>
                <a:ahLst/>
                <a:cxnLst/>
                <a:rect l="l" t="t" r="r" b="b"/>
                <a:pathLst>
                  <a:path w="9306" h="8242" extrusionOk="0">
                    <a:moveTo>
                      <a:pt x="3669" y="1"/>
                    </a:moveTo>
                    <a:cubicBezTo>
                      <a:pt x="3666" y="1"/>
                      <a:pt x="3664" y="1"/>
                      <a:pt x="3661" y="1"/>
                    </a:cubicBezTo>
                    <a:cubicBezTo>
                      <a:pt x="2399" y="55"/>
                      <a:pt x="3409" y="3661"/>
                      <a:pt x="3409" y="3661"/>
                    </a:cubicBezTo>
                    <a:cubicBezTo>
                      <a:pt x="3409" y="3661"/>
                      <a:pt x="2256" y="803"/>
                      <a:pt x="1497" y="803"/>
                    </a:cubicBezTo>
                    <a:cubicBezTo>
                      <a:pt x="1434" y="803"/>
                      <a:pt x="1374" y="823"/>
                      <a:pt x="1317" y="866"/>
                    </a:cubicBezTo>
                    <a:cubicBezTo>
                      <a:pt x="1028" y="1101"/>
                      <a:pt x="1227" y="2886"/>
                      <a:pt x="2255" y="4292"/>
                    </a:cubicBezTo>
                    <a:cubicBezTo>
                      <a:pt x="2255" y="4292"/>
                      <a:pt x="1139" y="2884"/>
                      <a:pt x="537" y="2884"/>
                    </a:cubicBezTo>
                    <a:cubicBezTo>
                      <a:pt x="438" y="2884"/>
                      <a:pt x="353" y="2923"/>
                      <a:pt x="289" y="3012"/>
                    </a:cubicBezTo>
                    <a:cubicBezTo>
                      <a:pt x="1" y="3463"/>
                      <a:pt x="866" y="4328"/>
                      <a:pt x="2020" y="6456"/>
                    </a:cubicBezTo>
                    <a:cubicBezTo>
                      <a:pt x="2489" y="7322"/>
                      <a:pt x="3282" y="7971"/>
                      <a:pt x="4238" y="8241"/>
                    </a:cubicBezTo>
                    <a:cubicBezTo>
                      <a:pt x="7087" y="7791"/>
                      <a:pt x="8133" y="6997"/>
                      <a:pt x="8097" y="5915"/>
                    </a:cubicBezTo>
                    <a:cubicBezTo>
                      <a:pt x="8079" y="4833"/>
                      <a:pt x="9269" y="4238"/>
                      <a:pt x="9305" y="3751"/>
                    </a:cubicBezTo>
                    <a:cubicBezTo>
                      <a:pt x="9158" y="3410"/>
                      <a:pt x="8934" y="3287"/>
                      <a:pt x="8675" y="3287"/>
                    </a:cubicBezTo>
                    <a:cubicBezTo>
                      <a:pt x="8013" y="3287"/>
                      <a:pt x="7119" y="4091"/>
                      <a:pt x="6691" y="4091"/>
                    </a:cubicBezTo>
                    <a:cubicBezTo>
                      <a:pt x="6589" y="4091"/>
                      <a:pt x="6514" y="4045"/>
                      <a:pt x="6474" y="3932"/>
                    </a:cubicBezTo>
                    <a:cubicBezTo>
                      <a:pt x="6185" y="3156"/>
                      <a:pt x="6690" y="650"/>
                      <a:pt x="6185" y="560"/>
                    </a:cubicBezTo>
                    <a:cubicBezTo>
                      <a:pt x="6145" y="552"/>
                      <a:pt x="6106" y="549"/>
                      <a:pt x="6068" y="549"/>
                    </a:cubicBezTo>
                    <a:cubicBezTo>
                      <a:pt x="5026" y="549"/>
                      <a:pt x="4959" y="3319"/>
                      <a:pt x="4959" y="3319"/>
                    </a:cubicBezTo>
                    <a:cubicBezTo>
                      <a:pt x="4959" y="3319"/>
                      <a:pt x="4601" y="1"/>
                      <a:pt x="3669" y="1"/>
                    </a:cubicBezTo>
                    <a:close/>
                  </a:path>
                </a:pathLst>
              </a:custGeom>
              <a:solidFill>
                <a:srgbClr val="F2AF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16"/>
              <p:cNvSpPr/>
              <p:nvPr/>
            </p:nvSpPr>
            <p:spPr>
              <a:xfrm>
                <a:off x="3133900" y="4475625"/>
                <a:ext cx="413050" cy="916400"/>
              </a:xfrm>
              <a:custGeom>
                <a:avLst/>
                <a:gdLst/>
                <a:ahLst/>
                <a:cxnLst/>
                <a:rect l="l" t="t" r="r" b="b"/>
                <a:pathLst>
                  <a:path w="16522" h="36656" extrusionOk="0">
                    <a:moveTo>
                      <a:pt x="12573" y="1"/>
                    </a:moveTo>
                    <a:lnTo>
                      <a:pt x="5937" y="32278"/>
                    </a:lnTo>
                    <a:lnTo>
                      <a:pt x="3322" y="31737"/>
                    </a:lnTo>
                    <a:cubicBezTo>
                      <a:pt x="3164" y="31705"/>
                      <a:pt x="3011" y="31689"/>
                      <a:pt x="2866" y="31689"/>
                    </a:cubicBezTo>
                    <a:cubicBezTo>
                      <a:pt x="676" y="31689"/>
                      <a:pt x="1" y="35160"/>
                      <a:pt x="2385" y="35650"/>
                    </a:cubicBezTo>
                    <a:lnTo>
                      <a:pt x="7037" y="36606"/>
                    </a:lnTo>
                    <a:cubicBezTo>
                      <a:pt x="7186" y="36639"/>
                      <a:pt x="7338" y="36656"/>
                      <a:pt x="7488" y="36656"/>
                    </a:cubicBezTo>
                    <a:cubicBezTo>
                      <a:pt x="8393" y="36656"/>
                      <a:pt x="9268" y="36070"/>
                      <a:pt x="9453" y="35127"/>
                    </a:cubicBezTo>
                    <a:lnTo>
                      <a:pt x="16522" y="668"/>
                    </a:lnTo>
                    <a:cubicBezTo>
                      <a:pt x="15169" y="668"/>
                      <a:pt x="13835" y="434"/>
                      <a:pt x="12573" y="1"/>
                    </a:cubicBezTo>
                    <a:close/>
                  </a:path>
                </a:pathLst>
              </a:custGeom>
              <a:solidFill>
                <a:srgbClr val="F2AF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16"/>
              <p:cNvSpPr/>
              <p:nvPr/>
            </p:nvSpPr>
            <p:spPr>
              <a:xfrm>
                <a:off x="3695250" y="4520725"/>
                <a:ext cx="269200" cy="883175"/>
              </a:xfrm>
              <a:custGeom>
                <a:avLst/>
                <a:gdLst/>
                <a:ahLst/>
                <a:cxnLst/>
                <a:rect l="l" t="t" r="r" b="b"/>
                <a:pathLst>
                  <a:path w="10768" h="35327" extrusionOk="0">
                    <a:moveTo>
                      <a:pt x="0" y="0"/>
                    </a:moveTo>
                    <a:lnTo>
                      <a:pt x="1317" y="33449"/>
                    </a:lnTo>
                    <a:cubicBezTo>
                      <a:pt x="1370" y="34560"/>
                      <a:pt x="2370" y="35326"/>
                      <a:pt x="3409" y="35326"/>
                    </a:cubicBezTo>
                    <a:cubicBezTo>
                      <a:pt x="3433" y="35326"/>
                      <a:pt x="3457" y="35326"/>
                      <a:pt x="3481" y="35325"/>
                    </a:cubicBezTo>
                    <a:lnTo>
                      <a:pt x="8205" y="35126"/>
                    </a:lnTo>
                    <a:cubicBezTo>
                      <a:pt x="10767" y="35038"/>
                      <a:pt x="10538" y="31121"/>
                      <a:pt x="8037" y="31121"/>
                    </a:cubicBezTo>
                    <a:cubicBezTo>
                      <a:pt x="8003" y="31121"/>
                      <a:pt x="7969" y="31122"/>
                      <a:pt x="7934" y="31123"/>
                    </a:cubicBezTo>
                    <a:lnTo>
                      <a:pt x="5266" y="31232"/>
                    </a:lnTo>
                    <a:lnTo>
                      <a:pt x="4040" y="307"/>
                    </a:lnTo>
                    <a:cubicBezTo>
                      <a:pt x="3661" y="343"/>
                      <a:pt x="3264" y="361"/>
                      <a:pt x="2885" y="361"/>
                    </a:cubicBezTo>
                    <a:cubicBezTo>
                      <a:pt x="1912" y="361"/>
                      <a:pt x="938" y="235"/>
                      <a:pt x="0" y="0"/>
                    </a:cubicBezTo>
                    <a:close/>
                  </a:path>
                </a:pathLst>
              </a:custGeom>
              <a:solidFill>
                <a:srgbClr val="F2AF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16"/>
              <p:cNvSpPr/>
              <p:nvPr/>
            </p:nvSpPr>
            <p:spPr>
              <a:xfrm>
                <a:off x="3133900" y="4475175"/>
                <a:ext cx="364375" cy="917400"/>
              </a:xfrm>
              <a:custGeom>
                <a:avLst/>
                <a:gdLst/>
                <a:ahLst/>
                <a:cxnLst/>
                <a:rect l="l" t="t" r="r" b="b"/>
                <a:pathLst>
                  <a:path w="14575" h="36696" extrusionOk="0">
                    <a:moveTo>
                      <a:pt x="12573" y="1"/>
                    </a:moveTo>
                    <a:lnTo>
                      <a:pt x="5937" y="32296"/>
                    </a:lnTo>
                    <a:lnTo>
                      <a:pt x="3322" y="31755"/>
                    </a:lnTo>
                    <a:cubicBezTo>
                      <a:pt x="3164" y="31723"/>
                      <a:pt x="3011" y="31707"/>
                      <a:pt x="2866" y="31707"/>
                    </a:cubicBezTo>
                    <a:cubicBezTo>
                      <a:pt x="676" y="31707"/>
                      <a:pt x="1" y="35178"/>
                      <a:pt x="2385" y="35668"/>
                    </a:cubicBezTo>
                    <a:lnTo>
                      <a:pt x="7037" y="36624"/>
                    </a:lnTo>
                    <a:cubicBezTo>
                      <a:pt x="7248" y="36671"/>
                      <a:pt x="7341" y="36696"/>
                      <a:pt x="7357" y="36696"/>
                    </a:cubicBezTo>
                    <a:cubicBezTo>
                      <a:pt x="7418" y="36696"/>
                      <a:pt x="6273" y="36312"/>
                      <a:pt x="6460" y="35434"/>
                    </a:cubicBezTo>
                    <a:cubicBezTo>
                      <a:pt x="8804" y="23947"/>
                      <a:pt x="12212" y="12912"/>
                      <a:pt x="14574" y="1425"/>
                    </a:cubicBezTo>
                    <a:lnTo>
                      <a:pt x="14574" y="1425"/>
                    </a:lnTo>
                    <a:cubicBezTo>
                      <a:pt x="14310" y="1506"/>
                      <a:pt x="14107" y="1541"/>
                      <a:pt x="13949" y="1541"/>
                    </a:cubicBezTo>
                    <a:cubicBezTo>
                      <a:pt x="13044" y="1541"/>
                      <a:pt x="13633" y="385"/>
                      <a:pt x="12573" y="1"/>
                    </a:cubicBezTo>
                    <a:close/>
                  </a:path>
                </a:pathLst>
              </a:custGeom>
              <a:solidFill>
                <a:srgbClr val="E297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16"/>
              <p:cNvSpPr/>
              <p:nvPr/>
            </p:nvSpPr>
            <p:spPr>
              <a:xfrm>
                <a:off x="3695250" y="4520725"/>
                <a:ext cx="269200" cy="882750"/>
              </a:xfrm>
              <a:custGeom>
                <a:avLst/>
                <a:gdLst/>
                <a:ahLst/>
                <a:cxnLst/>
                <a:rect l="l" t="t" r="r" b="b"/>
                <a:pathLst>
                  <a:path w="10768" h="35310" extrusionOk="0">
                    <a:moveTo>
                      <a:pt x="0" y="0"/>
                    </a:moveTo>
                    <a:lnTo>
                      <a:pt x="1335" y="33449"/>
                    </a:lnTo>
                    <a:cubicBezTo>
                      <a:pt x="1370" y="34548"/>
                      <a:pt x="2349" y="35309"/>
                      <a:pt x="3376" y="35309"/>
                    </a:cubicBezTo>
                    <a:cubicBezTo>
                      <a:pt x="3411" y="35309"/>
                      <a:pt x="3446" y="35309"/>
                      <a:pt x="3481" y="35307"/>
                    </a:cubicBezTo>
                    <a:lnTo>
                      <a:pt x="8205" y="35126"/>
                    </a:lnTo>
                    <a:cubicBezTo>
                      <a:pt x="10767" y="35038"/>
                      <a:pt x="10538" y="31121"/>
                      <a:pt x="8037" y="31121"/>
                    </a:cubicBezTo>
                    <a:cubicBezTo>
                      <a:pt x="8003" y="31121"/>
                      <a:pt x="7969" y="31122"/>
                      <a:pt x="7934" y="31123"/>
                    </a:cubicBezTo>
                    <a:cubicBezTo>
                      <a:pt x="7033" y="31159"/>
                      <a:pt x="3751" y="31538"/>
                      <a:pt x="2849" y="31574"/>
                    </a:cubicBezTo>
                    <a:cubicBezTo>
                      <a:pt x="2453" y="21278"/>
                      <a:pt x="3282" y="10657"/>
                      <a:pt x="2885" y="361"/>
                    </a:cubicBezTo>
                    <a:cubicBezTo>
                      <a:pt x="1912" y="343"/>
                      <a:pt x="956" y="216"/>
                      <a:pt x="0" y="0"/>
                    </a:cubicBezTo>
                    <a:close/>
                  </a:path>
                </a:pathLst>
              </a:custGeom>
              <a:solidFill>
                <a:srgbClr val="E297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16"/>
              <p:cNvSpPr/>
              <p:nvPr/>
            </p:nvSpPr>
            <p:spPr>
              <a:xfrm>
                <a:off x="3028525" y="5349725"/>
                <a:ext cx="1065250" cy="120400"/>
              </a:xfrm>
              <a:custGeom>
                <a:avLst/>
                <a:gdLst/>
                <a:ahLst/>
                <a:cxnLst/>
                <a:rect l="l" t="t" r="r" b="b"/>
                <a:pathLst>
                  <a:path w="42610" h="4816" extrusionOk="0">
                    <a:moveTo>
                      <a:pt x="21314" y="1"/>
                    </a:moveTo>
                    <a:cubicBezTo>
                      <a:pt x="9539" y="1"/>
                      <a:pt x="0" y="1083"/>
                      <a:pt x="0" y="2399"/>
                    </a:cubicBezTo>
                    <a:cubicBezTo>
                      <a:pt x="0" y="3734"/>
                      <a:pt x="9539" y="4816"/>
                      <a:pt x="21314" y="4816"/>
                    </a:cubicBezTo>
                    <a:cubicBezTo>
                      <a:pt x="33071" y="4816"/>
                      <a:pt x="42610" y="3734"/>
                      <a:pt x="42610" y="2399"/>
                    </a:cubicBezTo>
                    <a:cubicBezTo>
                      <a:pt x="42610" y="1083"/>
                      <a:pt x="33071" y="1"/>
                      <a:pt x="21314" y="1"/>
                    </a:cubicBezTo>
                    <a:close/>
                  </a:path>
                </a:pathLst>
              </a:custGeom>
              <a:solidFill>
                <a:srgbClr val="3B3B3B">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16"/>
              <p:cNvSpPr/>
              <p:nvPr/>
            </p:nvSpPr>
            <p:spPr>
              <a:xfrm>
                <a:off x="3131375" y="4925975"/>
                <a:ext cx="323175" cy="469225"/>
              </a:xfrm>
              <a:custGeom>
                <a:avLst/>
                <a:gdLst/>
                <a:ahLst/>
                <a:cxnLst/>
                <a:rect l="l" t="t" r="r" b="b"/>
                <a:pathLst>
                  <a:path w="12927" h="18769" extrusionOk="0">
                    <a:moveTo>
                      <a:pt x="8797" y="1"/>
                    </a:moveTo>
                    <a:lnTo>
                      <a:pt x="6110" y="13958"/>
                    </a:lnTo>
                    <a:lnTo>
                      <a:pt x="2774" y="13651"/>
                    </a:lnTo>
                    <a:cubicBezTo>
                      <a:pt x="2672" y="13640"/>
                      <a:pt x="2574" y="13634"/>
                      <a:pt x="2479" y="13634"/>
                    </a:cubicBezTo>
                    <a:cubicBezTo>
                      <a:pt x="1" y="13634"/>
                      <a:pt x="94" y="17366"/>
                      <a:pt x="2612" y="17835"/>
                    </a:cubicBezTo>
                    <a:lnTo>
                      <a:pt x="7372" y="18736"/>
                    </a:lnTo>
                    <a:cubicBezTo>
                      <a:pt x="7493" y="18758"/>
                      <a:pt x="7613" y="18768"/>
                      <a:pt x="7732" y="18768"/>
                    </a:cubicBezTo>
                    <a:cubicBezTo>
                      <a:pt x="8699" y="18768"/>
                      <a:pt x="9578" y="18075"/>
                      <a:pt x="9771" y="17095"/>
                    </a:cubicBezTo>
                    <a:lnTo>
                      <a:pt x="12926" y="289"/>
                    </a:lnTo>
                    <a:lnTo>
                      <a:pt x="12926" y="289"/>
                    </a:lnTo>
                    <a:cubicBezTo>
                      <a:pt x="12472" y="347"/>
                      <a:pt x="12017" y="376"/>
                      <a:pt x="11564" y="376"/>
                    </a:cubicBezTo>
                    <a:cubicBezTo>
                      <a:pt x="10884" y="376"/>
                      <a:pt x="10207" y="311"/>
                      <a:pt x="9536" y="181"/>
                    </a:cubicBezTo>
                    <a:cubicBezTo>
                      <a:pt x="9284" y="145"/>
                      <a:pt x="9049" y="73"/>
                      <a:pt x="87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16"/>
              <p:cNvSpPr/>
              <p:nvPr/>
            </p:nvSpPr>
            <p:spPr>
              <a:xfrm>
                <a:off x="3713725" y="4928700"/>
                <a:ext cx="265550" cy="477425"/>
              </a:xfrm>
              <a:custGeom>
                <a:avLst/>
                <a:gdLst/>
                <a:ahLst/>
                <a:cxnLst/>
                <a:rect l="l" t="t" r="r" b="b"/>
                <a:pathLst>
                  <a:path w="10622" h="19097" extrusionOk="0">
                    <a:moveTo>
                      <a:pt x="1" y="0"/>
                    </a:moveTo>
                    <a:lnTo>
                      <a:pt x="379" y="17094"/>
                    </a:lnTo>
                    <a:cubicBezTo>
                      <a:pt x="415" y="18201"/>
                      <a:pt x="1335" y="19096"/>
                      <a:pt x="2456" y="19096"/>
                    </a:cubicBezTo>
                    <a:cubicBezTo>
                      <a:pt x="2467" y="19096"/>
                      <a:pt x="2478" y="19096"/>
                      <a:pt x="2489" y="19096"/>
                    </a:cubicBezTo>
                    <a:lnTo>
                      <a:pt x="7322" y="18988"/>
                    </a:lnTo>
                    <a:cubicBezTo>
                      <a:pt x="9972" y="18934"/>
                      <a:pt x="10622" y="14985"/>
                      <a:pt x="7845" y="14840"/>
                    </a:cubicBezTo>
                    <a:lnTo>
                      <a:pt x="4509" y="14588"/>
                    </a:lnTo>
                    <a:lnTo>
                      <a:pt x="4112" y="397"/>
                    </a:lnTo>
                    <a:cubicBezTo>
                      <a:pt x="3860" y="415"/>
                      <a:pt x="3607" y="451"/>
                      <a:pt x="3355" y="451"/>
                    </a:cubicBezTo>
                    <a:cubicBezTo>
                      <a:pt x="3292" y="452"/>
                      <a:pt x="3229" y="452"/>
                      <a:pt x="3166" y="452"/>
                    </a:cubicBezTo>
                    <a:cubicBezTo>
                      <a:pt x="2093" y="452"/>
                      <a:pt x="1023" y="307"/>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16"/>
              <p:cNvSpPr/>
              <p:nvPr/>
            </p:nvSpPr>
            <p:spPr>
              <a:xfrm>
                <a:off x="3131375" y="4925975"/>
                <a:ext cx="267275" cy="446300"/>
              </a:xfrm>
              <a:custGeom>
                <a:avLst/>
                <a:gdLst/>
                <a:ahLst/>
                <a:cxnLst/>
                <a:rect l="l" t="t" r="r" b="b"/>
                <a:pathLst>
                  <a:path w="10691" h="17852" extrusionOk="0">
                    <a:moveTo>
                      <a:pt x="8797" y="1"/>
                    </a:moveTo>
                    <a:lnTo>
                      <a:pt x="6110" y="13958"/>
                    </a:lnTo>
                    <a:lnTo>
                      <a:pt x="2774" y="13651"/>
                    </a:lnTo>
                    <a:cubicBezTo>
                      <a:pt x="2672" y="13640"/>
                      <a:pt x="2574" y="13634"/>
                      <a:pt x="2479" y="13634"/>
                    </a:cubicBezTo>
                    <a:cubicBezTo>
                      <a:pt x="1" y="13634"/>
                      <a:pt x="94" y="17366"/>
                      <a:pt x="2612" y="17835"/>
                    </a:cubicBezTo>
                    <a:cubicBezTo>
                      <a:pt x="2612" y="17835"/>
                      <a:pt x="2930" y="17852"/>
                      <a:pt x="3390" y="17852"/>
                    </a:cubicBezTo>
                    <a:cubicBezTo>
                      <a:pt x="4560" y="17852"/>
                      <a:pt x="6653" y="17740"/>
                      <a:pt x="6795" y="16951"/>
                    </a:cubicBezTo>
                    <a:lnTo>
                      <a:pt x="10690" y="398"/>
                    </a:lnTo>
                    <a:lnTo>
                      <a:pt x="10690" y="398"/>
                    </a:lnTo>
                    <a:cubicBezTo>
                      <a:pt x="10378" y="438"/>
                      <a:pt x="10240" y="456"/>
                      <a:pt x="10179" y="456"/>
                    </a:cubicBezTo>
                    <a:cubicBezTo>
                      <a:pt x="10020" y="456"/>
                      <a:pt x="10368" y="337"/>
                      <a:pt x="9536" y="181"/>
                    </a:cubicBezTo>
                    <a:cubicBezTo>
                      <a:pt x="9284" y="145"/>
                      <a:pt x="9049" y="73"/>
                      <a:pt x="87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16"/>
              <p:cNvSpPr/>
              <p:nvPr/>
            </p:nvSpPr>
            <p:spPr>
              <a:xfrm>
                <a:off x="3713725" y="4928700"/>
                <a:ext cx="266000" cy="477400"/>
              </a:xfrm>
              <a:custGeom>
                <a:avLst/>
                <a:gdLst/>
                <a:ahLst/>
                <a:cxnLst/>
                <a:rect l="l" t="t" r="r" b="b"/>
                <a:pathLst>
                  <a:path w="10640" h="19096" extrusionOk="0">
                    <a:moveTo>
                      <a:pt x="1" y="0"/>
                    </a:moveTo>
                    <a:lnTo>
                      <a:pt x="397" y="17076"/>
                    </a:lnTo>
                    <a:cubicBezTo>
                      <a:pt x="415" y="18212"/>
                      <a:pt x="1353" y="19096"/>
                      <a:pt x="2489" y="19096"/>
                    </a:cubicBezTo>
                    <a:lnTo>
                      <a:pt x="7340" y="18988"/>
                    </a:lnTo>
                    <a:cubicBezTo>
                      <a:pt x="9972" y="18916"/>
                      <a:pt x="10640" y="14985"/>
                      <a:pt x="7845" y="14840"/>
                    </a:cubicBezTo>
                    <a:lnTo>
                      <a:pt x="7845" y="14840"/>
                    </a:lnTo>
                    <a:lnTo>
                      <a:pt x="5356" y="17149"/>
                    </a:lnTo>
                    <a:lnTo>
                      <a:pt x="2183" y="17744"/>
                    </a:lnTo>
                    <a:cubicBezTo>
                      <a:pt x="2182" y="17744"/>
                      <a:pt x="2182" y="17744"/>
                      <a:pt x="2182" y="17744"/>
                    </a:cubicBezTo>
                    <a:cubicBezTo>
                      <a:pt x="1931" y="17744"/>
                      <a:pt x="2453" y="469"/>
                      <a:pt x="2183" y="469"/>
                    </a:cubicBezTo>
                    <a:cubicBezTo>
                      <a:pt x="2130" y="470"/>
                      <a:pt x="2079" y="470"/>
                      <a:pt x="2031" y="470"/>
                    </a:cubicBezTo>
                    <a:cubicBezTo>
                      <a:pt x="1029" y="470"/>
                      <a:pt x="1016" y="293"/>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16"/>
              <p:cNvSpPr/>
              <p:nvPr/>
            </p:nvSpPr>
            <p:spPr>
              <a:xfrm>
                <a:off x="3722750" y="5292925"/>
                <a:ext cx="276350" cy="114100"/>
              </a:xfrm>
              <a:custGeom>
                <a:avLst/>
                <a:gdLst/>
                <a:ahLst/>
                <a:cxnLst/>
                <a:rect l="l" t="t" r="r" b="b"/>
                <a:pathLst>
                  <a:path w="11054" h="4564" extrusionOk="0">
                    <a:moveTo>
                      <a:pt x="4544" y="1"/>
                    </a:moveTo>
                    <a:lnTo>
                      <a:pt x="4454" y="1714"/>
                    </a:lnTo>
                    <a:lnTo>
                      <a:pt x="0" y="1804"/>
                    </a:lnTo>
                    <a:lnTo>
                      <a:pt x="72" y="4563"/>
                    </a:lnTo>
                    <a:lnTo>
                      <a:pt x="10910" y="4311"/>
                    </a:lnTo>
                    <a:cubicBezTo>
                      <a:pt x="11054" y="1462"/>
                      <a:pt x="9467" y="560"/>
                      <a:pt x="7736" y="344"/>
                    </a:cubicBezTo>
                    <a:lnTo>
                      <a:pt x="45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16"/>
              <p:cNvSpPr/>
              <p:nvPr/>
            </p:nvSpPr>
            <p:spPr>
              <a:xfrm>
                <a:off x="3373825" y="4265550"/>
                <a:ext cx="480575" cy="344900"/>
              </a:xfrm>
              <a:custGeom>
                <a:avLst/>
                <a:gdLst/>
                <a:ahLst/>
                <a:cxnLst/>
                <a:rect l="l" t="t" r="r" b="b"/>
                <a:pathLst>
                  <a:path w="19223" h="13796" extrusionOk="0">
                    <a:moveTo>
                      <a:pt x="18934" y="1"/>
                    </a:moveTo>
                    <a:lnTo>
                      <a:pt x="1443" y="1534"/>
                    </a:lnTo>
                    <a:lnTo>
                      <a:pt x="1" y="13795"/>
                    </a:lnTo>
                    <a:lnTo>
                      <a:pt x="7484" y="13795"/>
                    </a:lnTo>
                    <a:lnTo>
                      <a:pt x="8458" y="7773"/>
                    </a:lnTo>
                    <a:lnTo>
                      <a:pt x="11289" y="7773"/>
                    </a:lnTo>
                    <a:lnTo>
                      <a:pt x="11289" y="13795"/>
                    </a:lnTo>
                    <a:lnTo>
                      <a:pt x="19223" y="13795"/>
                    </a:lnTo>
                    <a:lnTo>
                      <a:pt x="1893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16"/>
              <p:cNvSpPr/>
              <p:nvPr/>
            </p:nvSpPr>
            <p:spPr>
              <a:xfrm>
                <a:off x="3373825" y="4298925"/>
                <a:ext cx="133475" cy="311525"/>
              </a:xfrm>
              <a:custGeom>
                <a:avLst/>
                <a:gdLst/>
                <a:ahLst/>
                <a:cxnLst/>
                <a:rect l="l" t="t" r="r" b="b"/>
                <a:pathLst>
                  <a:path w="5339" h="12461" extrusionOk="0">
                    <a:moveTo>
                      <a:pt x="3589" y="0"/>
                    </a:moveTo>
                    <a:lnTo>
                      <a:pt x="1443" y="199"/>
                    </a:lnTo>
                    <a:lnTo>
                      <a:pt x="1" y="12460"/>
                    </a:lnTo>
                    <a:lnTo>
                      <a:pt x="3986" y="12460"/>
                    </a:lnTo>
                    <a:lnTo>
                      <a:pt x="5338" y="920"/>
                    </a:lnTo>
                    <a:cubicBezTo>
                      <a:pt x="4725" y="668"/>
                      <a:pt x="4130" y="361"/>
                      <a:pt x="358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16"/>
              <p:cNvSpPr/>
              <p:nvPr/>
            </p:nvSpPr>
            <p:spPr>
              <a:xfrm>
                <a:off x="3640250" y="4459850"/>
                <a:ext cx="55025" cy="150600"/>
              </a:xfrm>
              <a:custGeom>
                <a:avLst/>
                <a:gdLst/>
                <a:ahLst/>
                <a:cxnLst/>
                <a:rect l="l" t="t" r="r" b="b"/>
                <a:pathLst>
                  <a:path w="2201" h="6024" extrusionOk="0">
                    <a:moveTo>
                      <a:pt x="632" y="1"/>
                    </a:moveTo>
                    <a:lnTo>
                      <a:pt x="0" y="6023"/>
                    </a:lnTo>
                    <a:lnTo>
                      <a:pt x="1930" y="6023"/>
                    </a:lnTo>
                    <a:lnTo>
                      <a:pt x="220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16"/>
              <p:cNvSpPr/>
              <p:nvPr/>
            </p:nvSpPr>
            <p:spPr>
              <a:xfrm>
                <a:off x="3373825" y="3634000"/>
                <a:ext cx="339925" cy="303975"/>
              </a:xfrm>
              <a:custGeom>
                <a:avLst/>
                <a:gdLst/>
                <a:ahLst/>
                <a:cxnLst/>
                <a:rect l="l" t="t" r="r" b="b"/>
                <a:pathLst>
                  <a:path w="13597" h="12159" extrusionOk="0">
                    <a:moveTo>
                      <a:pt x="6330" y="0"/>
                    </a:moveTo>
                    <a:lnTo>
                      <a:pt x="3102" y="595"/>
                    </a:lnTo>
                    <a:lnTo>
                      <a:pt x="3841" y="4688"/>
                    </a:lnTo>
                    <a:lnTo>
                      <a:pt x="1" y="5392"/>
                    </a:lnTo>
                    <a:cubicBezTo>
                      <a:pt x="1" y="5392"/>
                      <a:pt x="947" y="12159"/>
                      <a:pt x="6317" y="12159"/>
                    </a:cubicBezTo>
                    <a:cubicBezTo>
                      <a:pt x="6641" y="12159"/>
                      <a:pt x="6982" y="12134"/>
                      <a:pt x="7340" y="12082"/>
                    </a:cubicBezTo>
                    <a:cubicBezTo>
                      <a:pt x="13597" y="11162"/>
                      <a:pt x="11415" y="3535"/>
                      <a:pt x="11415" y="3534"/>
                    </a:cubicBezTo>
                    <a:lnTo>
                      <a:pt x="11415" y="3534"/>
                    </a:lnTo>
                    <a:lnTo>
                      <a:pt x="6726" y="3949"/>
                    </a:lnTo>
                    <a:lnTo>
                      <a:pt x="6330" y="0"/>
                    </a:lnTo>
                    <a:close/>
                  </a:path>
                </a:pathLst>
              </a:custGeom>
              <a:solidFill>
                <a:srgbClr val="E297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16"/>
              <p:cNvSpPr/>
              <p:nvPr/>
            </p:nvSpPr>
            <p:spPr>
              <a:xfrm>
                <a:off x="2979550" y="2946325"/>
                <a:ext cx="877025" cy="723075"/>
              </a:xfrm>
              <a:custGeom>
                <a:avLst/>
                <a:gdLst/>
                <a:ahLst/>
                <a:cxnLst/>
                <a:rect l="l" t="t" r="r" b="b"/>
                <a:pathLst>
                  <a:path w="35081" h="28923" extrusionOk="0">
                    <a:moveTo>
                      <a:pt x="17734" y="1"/>
                    </a:moveTo>
                    <a:cubicBezTo>
                      <a:pt x="16866" y="1"/>
                      <a:pt x="15986" y="80"/>
                      <a:pt x="15104" y="243"/>
                    </a:cubicBezTo>
                    <a:cubicBezTo>
                      <a:pt x="7675" y="1595"/>
                      <a:pt x="2536" y="8429"/>
                      <a:pt x="3329" y="15949"/>
                    </a:cubicBezTo>
                    <a:cubicBezTo>
                      <a:pt x="3240" y="15940"/>
                      <a:pt x="3151" y="15936"/>
                      <a:pt x="3063" y="15936"/>
                    </a:cubicBezTo>
                    <a:cubicBezTo>
                      <a:pt x="1302" y="15936"/>
                      <a:pt x="0" y="17622"/>
                      <a:pt x="498" y="19357"/>
                    </a:cubicBezTo>
                    <a:cubicBezTo>
                      <a:pt x="839" y="20572"/>
                      <a:pt x="1941" y="21304"/>
                      <a:pt x="3088" y="21304"/>
                    </a:cubicBezTo>
                    <a:cubicBezTo>
                      <a:pt x="3642" y="21304"/>
                      <a:pt x="4206" y="21133"/>
                      <a:pt x="4700" y="20763"/>
                    </a:cubicBezTo>
                    <a:cubicBezTo>
                      <a:pt x="7149" y="25819"/>
                      <a:pt x="12241" y="28923"/>
                      <a:pt x="17722" y="28923"/>
                    </a:cubicBezTo>
                    <a:cubicBezTo>
                      <a:pt x="18497" y="28923"/>
                      <a:pt x="19279" y="28861"/>
                      <a:pt x="20063" y="28733"/>
                    </a:cubicBezTo>
                    <a:cubicBezTo>
                      <a:pt x="26374" y="27687"/>
                      <a:pt x="31261" y="22602"/>
                      <a:pt x="32054" y="16255"/>
                    </a:cubicBezTo>
                    <a:cubicBezTo>
                      <a:pt x="32106" y="16258"/>
                      <a:pt x="32158" y="16259"/>
                      <a:pt x="32209" y="16259"/>
                    </a:cubicBezTo>
                    <a:cubicBezTo>
                      <a:pt x="33798" y="16259"/>
                      <a:pt x="35080" y="14923"/>
                      <a:pt x="34976" y="13316"/>
                    </a:cubicBezTo>
                    <a:cubicBezTo>
                      <a:pt x="34895" y="11825"/>
                      <a:pt x="33648" y="10712"/>
                      <a:pt x="32205" y="10712"/>
                    </a:cubicBezTo>
                    <a:cubicBezTo>
                      <a:pt x="32042" y="10712"/>
                      <a:pt x="31878" y="10726"/>
                      <a:pt x="31712" y="10755"/>
                    </a:cubicBezTo>
                    <a:lnTo>
                      <a:pt x="31676" y="10755"/>
                    </a:lnTo>
                    <a:cubicBezTo>
                      <a:pt x="29976" y="4321"/>
                      <a:pt x="24161" y="1"/>
                      <a:pt x="17734" y="1"/>
                    </a:cubicBezTo>
                    <a:close/>
                  </a:path>
                </a:pathLst>
              </a:custGeom>
              <a:solidFill>
                <a:srgbClr val="F2AF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16"/>
              <p:cNvSpPr/>
              <p:nvPr/>
            </p:nvSpPr>
            <p:spPr>
              <a:xfrm>
                <a:off x="3075400" y="2905950"/>
                <a:ext cx="96050" cy="114075"/>
              </a:xfrm>
              <a:custGeom>
                <a:avLst/>
                <a:gdLst/>
                <a:ahLst/>
                <a:cxnLst/>
                <a:rect l="l" t="t" r="r" b="b"/>
                <a:pathLst>
                  <a:path w="3842" h="4563" extrusionOk="0">
                    <a:moveTo>
                      <a:pt x="2020" y="0"/>
                    </a:moveTo>
                    <a:lnTo>
                      <a:pt x="1695" y="451"/>
                    </a:lnTo>
                    <a:cubicBezTo>
                      <a:pt x="2453" y="974"/>
                      <a:pt x="2940" y="1786"/>
                      <a:pt x="3084" y="2705"/>
                    </a:cubicBezTo>
                    <a:cubicBezTo>
                      <a:pt x="1930" y="1586"/>
                      <a:pt x="199" y="1569"/>
                      <a:pt x="13" y="1569"/>
                    </a:cubicBezTo>
                    <a:cubicBezTo>
                      <a:pt x="7" y="1569"/>
                      <a:pt x="3" y="1569"/>
                      <a:pt x="0" y="1569"/>
                    </a:cubicBezTo>
                    <a:lnTo>
                      <a:pt x="0" y="2110"/>
                    </a:lnTo>
                    <a:cubicBezTo>
                      <a:pt x="1" y="2110"/>
                      <a:pt x="2" y="2110"/>
                      <a:pt x="5" y="2110"/>
                    </a:cubicBezTo>
                    <a:cubicBezTo>
                      <a:pt x="116" y="2110"/>
                      <a:pt x="2327" y="2127"/>
                      <a:pt x="3174" y="3733"/>
                    </a:cubicBezTo>
                    <a:lnTo>
                      <a:pt x="3625" y="4563"/>
                    </a:lnTo>
                    <a:lnTo>
                      <a:pt x="3697" y="3607"/>
                    </a:lnTo>
                    <a:cubicBezTo>
                      <a:pt x="3697" y="3517"/>
                      <a:pt x="3841" y="1263"/>
                      <a:pt x="20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16"/>
              <p:cNvSpPr/>
              <p:nvPr/>
            </p:nvSpPr>
            <p:spPr>
              <a:xfrm>
                <a:off x="2982525" y="2818675"/>
                <a:ext cx="838525" cy="601900"/>
              </a:xfrm>
              <a:custGeom>
                <a:avLst/>
                <a:gdLst/>
                <a:ahLst/>
                <a:cxnLst/>
                <a:rect l="l" t="t" r="r" b="b"/>
                <a:pathLst>
                  <a:path w="33541" h="24076" extrusionOk="0">
                    <a:moveTo>
                      <a:pt x="19957" y="1"/>
                    </a:moveTo>
                    <a:cubicBezTo>
                      <a:pt x="15751" y="1"/>
                      <a:pt x="10840" y="1410"/>
                      <a:pt x="6925" y="6557"/>
                    </a:cubicBezTo>
                    <a:cubicBezTo>
                      <a:pt x="6925" y="6557"/>
                      <a:pt x="6893" y="6555"/>
                      <a:pt x="6833" y="6555"/>
                    </a:cubicBezTo>
                    <a:cubicBezTo>
                      <a:pt x="6172" y="6555"/>
                      <a:pt x="2115" y="6783"/>
                      <a:pt x="758" y="12291"/>
                    </a:cubicBezTo>
                    <a:cubicBezTo>
                      <a:pt x="1" y="15338"/>
                      <a:pt x="416" y="18566"/>
                      <a:pt x="1912" y="21307"/>
                    </a:cubicBezTo>
                    <a:cubicBezTo>
                      <a:pt x="1912" y="21307"/>
                      <a:pt x="2088" y="21261"/>
                      <a:pt x="2350" y="21261"/>
                    </a:cubicBezTo>
                    <a:cubicBezTo>
                      <a:pt x="3042" y="21261"/>
                      <a:pt x="4330" y="21584"/>
                      <a:pt x="4527" y="23940"/>
                    </a:cubicBezTo>
                    <a:cubicBezTo>
                      <a:pt x="4745" y="24038"/>
                      <a:pt x="4936" y="24076"/>
                      <a:pt x="5100" y="24076"/>
                    </a:cubicBezTo>
                    <a:cubicBezTo>
                      <a:pt x="5627" y="24076"/>
                      <a:pt x="5879" y="23687"/>
                      <a:pt x="5879" y="23687"/>
                    </a:cubicBezTo>
                    <a:lnTo>
                      <a:pt x="5284" y="20460"/>
                    </a:lnTo>
                    <a:lnTo>
                      <a:pt x="5284" y="20460"/>
                    </a:lnTo>
                    <a:cubicBezTo>
                      <a:pt x="5284" y="20460"/>
                      <a:pt x="5291" y="20460"/>
                      <a:pt x="5304" y="20460"/>
                    </a:cubicBezTo>
                    <a:cubicBezTo>
                      <a:pt x="5526" y="20460"/>
                      <a:pt x="7547" y="20315"/>
                      <a:pt x="8314" y="15104"/>
                    </a:cubicBezTo>
                    <a:cubicBezTo>
                      <a:pt x="10997" y="18776"/>
                      <a:pt x="14808" y="19174"/>
                      <a:pt x="16335" y="19174"/>
                    </a:cubicBezTo>
                    <a:cubicBezTo>
                      <a:pt x="16757" y="19174"/>
                      <a:pt x="17005" y="19143"/>
                      <a:pt x="17005" y="19143"/>
                    </a:cubicBezTo>
                    <a:cubicBezTo>
                      <a:pt x="17005" y="19143"/>
                      <a:pt x="12226" y="17250"/>
                      <a:pt x="10586" y="15375"/>
                    </a:cubicBezTo>
                    <a:cubicBezTo>
                      <a:pt x="10584" y="15373"/>
                      <a:pt x="10583" y="15372"/>
                      <a:pt x="10583" y="15372"/>
                    </a:cubicBezTo>
                    <a:lnTo>
                      <a:pt x="10583" y="15372"/>
                    </a:lnTo>
                    <a:cubicBezTo>
                      <a:pt x="10623" y="15372"/>
                      <a:pt x="16062" y="18978"/>
                      <a:pt x="20655" y="18978"/>
                    </a:cubicBezTo>
                    <a:cubicBezTo>
                      <a:pt x="21057" y="18978"/>
                      <a:pt x="21453" y="18951"/>
                      <a:pt x="21838" y="18891"/>
                    </a:cubicBezTo>
                    <a:cubicBezTo>
                      <a:pt x="21838" y="18891"/>
                      <a:pt x="21026" y="15302"/>
                      <a:pt x="19061" y="13680"/>
                    </a:cubicBezTo>
                    <a:lnTo>
                      <a:pt x="19061" y="13680"/>
                    </a:lnTo>
                    <a:cubicBezTo>
                      <a:pt x="19061" y="13680"/>
                      <a:pt x="22663" y="15599"/>
                      <a:pt x="26824" y="15599"/>
                    </a:cubicBezTo>
                    <a:cubicBezTo>
                      <a:pt x="27537" y="15599"/>
                      <a:pt x="28266" y="15542"/>
                      <a:pt x="28996" y="15411"/>
                    </a:cubicBezTo>
                    <a:lnTo>
                      <a:pt x="29213" y="19287"/>
                    </a:lnTo>
                    <a:cubicBezTo>
                      <a:pt x="29213" y="19287"/>
                      <a:pt x="29412" y="19430"/>
                      <a:pt x="29717" y="19430"/>
                    </a:cubicBezTo>
                    <a:cubicBezTo>
                      <a:pt x="29956" y="19430"/>
                      <a:pt x="30259" y="19343"/>
                      <a:pt x="30583" y="19035"/>
                    </a:cubicBezTo>
                    <a:cubicBezTo>
                      <a:pt x="29718" y="16006"/>
                      <a:pt x="32296" y="15843"/>
                      <a:pt x="32296" y="15843"/>
                    </a:cubicBezTo>
                    <a:cubicBezTo>
                      <a:pt x="32314" y="15302"/>
                      <a:pt x="32296" y="14761"/>
                      <a:pt x="32224" y="14239"/>
                    </a:cubicBezTo>
                    <a:cubicBezTo>
                      <a:pt x="32693" y="13968"/>
                      <a:pt x="33126" y="13680"/>
                      <a:pt x="33540" y="13337"/>
                    </a:cubicBezTo>
                    <a:cubicBezTo>
                      <a:pt x="33540" y="13337"/>
                      <a:pt x="32044" y="7873"/>
                      <a:pt x="26093" y="4808"/>
                    </a:cubicBezTo>
                    <a:lnTo>
                      <a:pt x="26093" y="4808"/>
                    </a:lnTo>
                    <a:cubicBezTo>
                      <a:pt x="26094" y="4808"/>
                      <a:pt x="31557" y="7260"/>
                      <a:pt x="33540" y="8558"/>
                    </a:cubicBezTo>
                    <a:cubicBezTo>
                      <a:pt x="33540" y="8558"/>
                      <a:pt x="30489" y="2155"/>
                      <a:pt x="22697" y="2155"/>
                    </a:cubicBezTo>
                    <a:cubicBezTo>
                      <a:pt x="22369" y="2155"/>
                      <a:pt x="22032" y="2166"/>
                      <a:pt x="21686" y="2190"/>
                    </a:cubicBezTo>
                    <a:lnTo>
                      <a:pt x="21686" y="2190"/>
                    </a:lnTo>
                    <a:cubicBezTo>
                      <a:pt x="22656" y="2109"/>
                      <a:pt x="24592" y="1973"/>
                      <a:pt x="26569" y="1973"/>
                    </a:cubicBezTo>
                    <a:cubicBezTo>
                      <a:pt x="27432" y="1973"/>
                      <a:pt x="28303" y="1999"/>
                      <a:pt x="29104" y="2067"/>
                    </a:cubicBezTo>
                    <a:cubicBezTo>
                      <a:pt x="29104" y="2067"/>
                      <a:pt x="25048" y="1"/>
                      <a:pt x="199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16"/>
              <p:cNvSpPr/>
              <p:nvPr/>
            </p:nvSpPr>
            <p:spPr>
              <a:xfrm>
                <a:off x="2982525" y="2818550"/>
                <a:ext cx="565325" cy="602100"/>
              </a:xfrm>
              <a:custGeom>
                <a:avLst/>
                <a:gdLst/>
                <a:ahLst/>
                <a:cxnLst/>
                <a:rect l="l" t="t" r="r" b="b"/>
                <a:pathLst>
                  <a:path w="22613" h="24084" extrusionOk="0">
                    <a:moveTo>
                      <a:pt x="19960" y="0"/>
                    </a:moveTo>
                    <a:cubicBezTo>
                      <a:pt x="15754" y="0"/>
                      <a:pt x="10843" y="1403"/>
                      <a:pt x="6925" y="6562"/>
                    </a:cubicBezTo>
                    <a:cubicBezTo>
                      <a:pt x="6925" y="6562"/>
                      <a:pt x="6897" y="6560"/>
                      <a:pt x="6844" y="6560"/>
                    </a:cubicBezTo>
                    <a:cubicBezTo>
                      <a:pt x="6217" y="6560"/>
                      <a:pt x="2122" y="6775"/>
                      <a:pt x="758" y="12314"/>
                    </a:cubicBezTo>
                    <a:cubicBezTo>
                      <a:pt x="1" y="15343"/>
                      <a:pt x="397" y="18571"/>
                      <a:pt x="1894" y="21330"/>
                    </a:cubicBezTo>
                    <a:cubicBezTo>
                      <a:pt x="1894" y="21330"/>
                      <a:pt x="2079" y="21281"/>
                      <a:pt x="2352" y="21281"/>
                    </a:cubicBezTo>
                    <a:cubicBezTo>
                      <a:pt x="3052" y="21281"/>
                      <a:pt x="4327" y="21608"/>
                      <a:pt x="4509" y="23945"/>
                    </a:cubicBezTo>
                    <a:cubicBezTo>
                      <a:pt x="4736" y="24045"/>
                      <a:pt x="4932" y="24083"/>
                      <a:pt x="5099" y="24083"/>
                    </a:cubicBezTo>
                    <a:cubicBezTo>
                      <a:pt x="5623" y="24083"/>
                      <a:pt x="5861" y="23710"/>
                      <a:pt x="5861" y="23710"/>
                    </a:cubicBezTo>
                    <a:lnTo>
                      <a:pt x="5284" y="20465"/>
                    </a:lnTo>
                    <a:lnTo>
                      <a:pt x="5284" y="20465"/>
                    </a:lnTo>
                    <a:cubicBezTo>
                      <a:pt x="5284" y="20465"/>
                      <a:pt x="5291" y="20465"/>
                      <a:pt x="5304" y="20465"/>
                    </a:cubicBezTo>
                    <a:cubicBezTo>
                      <a:pt x="5524" y="20465"/>
                      <a:pt x="7530" y="20320"/>
                      <a:pt x="8314" y="15109"/>
                    </a:cubicBezTo>
                    <a:cubicBezTo>
                      <a:pt x="9413" y="16642"/>
                      <a:pt x="10928" y="17814"/>
                      <a:pt x="12695" y="18481"/>
                    </a:cubicBezTo>
                    <a:cubicBezTo>
                      <a:pt x="12479" y="17904"/>
                      <a:pt x="12317" y="17309"/>
                      <a:pt x="12190" y="16696"/>
                    </a:cubicBezTo>
                    <a:cubicBezTo>
                      <a:pt x="11595" y="16317"/>
                      <a:pt x="11054" y="15884"/>
                      <a:pt x="10586" y="15380"/>
                    </a:cubicBezTo>
                    <a:cubicBezTo>
                      <a:pt x="10584" y="15378"/>
                      <a:pt x="10584" y="15377"/>
                      <a:pt x="10584" y="15377"/>
                    </a:cubicBezTo>
                    <a:lnTo>
                      <a:pt x="10584" y="15377"/>
                    </a:lnTo>
                    <a:cubicBezTo>
                      <a:pt x="10601" y="15377"/>
                      <a:pt x="11170" y="15746"/>
                      <a:pt x="12118" y="16263"/>
                    </a:cubicBezTo>
                    <a:cubicBezTo>
                      <a:pt x="10838" y="9140"/>
                      <a:pt x="15490" y="1783"/>
                      <a:pt x="22613" y="179"/>
                    </a:cubicBezTo>
                    <a:cubicBezTo>
                      <a:pt x="21775" y="68"/>
                      <a:pt x="20884" y="0"/>
                      <a:pt x="1996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16"/>
              <p:cNvSpPr/>
              <p:nvPr/>
            </p:nvSpPr>
            <p:spPr>
              <a:xfrm>
                <a:off x="3323325" y="3691250"/>
                <a:ext cx="343550" cy="262825"/>
              </a:xfrm>
              <a:custGeom>
                <a:avLst/>
                <a:gdLst/>
                <a:ahLst/>
                <a:cxnLst/>
                <a:rect l="l" t="t" r="r" b="b"/>
                <a:pathLst>
                  <a:path w="13742" h="10513" extrusionOk="0">
                    <a:moveTo>
                      <a:pt x="9828" y="0"/>
                    </a:moveTo>
                    <a:lnTo>
                      <a:pt x="7610" y="1407"/>
                    </a:lnTo>
                    <a:lnTo>
                      <a:pt x="2940" y="1605"/>
                    </a:lnTo>
                    <a:lnTo>
                      <a:pt x="1" y="3372"/>
                    </a:lnTo>
                    <a:lnTo>
                      <a:pt x="7935" y="10513"/>
                    </a:lnTo>
                    <a:lnTo>
                      <a:pt x="11181" y="9413"/>
                    </a:lnTo>
                    <a:lnTo>
                      <a:pt x="13741" y="1389"/>
                    </a:lnTo>
                    <a:lnTo>
                      <a:pt x="982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16"/>
              <p:cNvSpPr/>
              <p:nvPr/>
            </p:nvSpPr>
            <p:spPr>
              <a:xfrm>
                <a:off x="3283675" y="3707475"/>
                <a:ext cx="582000" cy="660725"/>
              </a:xfrm>
              <a:custGeom>
                <a:avLst/>
                <a:gdLst/>
                <a:ahLst/>
                <a:cxnLst/>
                <a:rect l="l" t="t" r="r" b="b"/>
                <a:pathLst>
                  <a:path w="23280" h="26429" extrusionOk="0">
                    <a:moveTo>
                      <a:pt x="12532" y="0"/>
                    </a:moveTo>
                    <a:cubicBezTo>
                      <a:pt x="12532" y="0"/>
                      <a:pt x="12172" y="3372"/>
                      <a:pt x="8439" y="4022"/>
                    </a:cubicBezTo>
                    <a:cubicBezTo>
                      <a:pt x="8198" y="4066"/>
                      <a:pt x="7969" y="4086"/>
                      <a:pt x="7751" y="4086"/>
                    </a:cubicBezTo>
                    <a:cubicBezTo>
                      <a:pt x="5031" y="4086"/>
                      <a:pt x="4057" y="902"/>
                      <a:pt x="4057" y="902"/>
                    </a:cubicBezTo>
                    <a:lnTo>
                      <a:pt x="0" y="3066"/>
                    </a:lnTo>
                    <a:lnTo>
                      <a:pt x="2579" y="14300"/>
                    </a:lnTo>
                    <a:lnTo>
                      <a:pt x="3462" y="19475"/>
                    </a:lnTo>
                    <a:cubicBezTo>
                      <a:pt x="3516" y="20773"/>
                      <a:pt x="3444" y="22054"/>
                      <a:pt x="3264" y="23334"/>
                    </a:cubicBezTo>
                    <a:cubicBezTo>
                      <a:pt x="2975" y="25047"/>
                      <a:pt x="3589" y="25750"/>
                      <a:pt x="6834" y="26147"/>
                    </a:cubicBezTo>
                    <a:cubicBezTo>
                      <a:pt x="7915" y="26286"/>
                      <a:pt x="9631" y="26429"/>
                      <a:pt x="11543" y="26429"/>
                    </a:cubicBezTo>
                    <a:cubicBezTo>
                      <a:pt x="15339" y="26429"/>
                      <a:pt x="19906" y="25865"/>
                      <a:pt x="21801" y="23586"/>
                    </a:cubicBezTo>
                    <a:cubicBezTo>
                      <a:pt x="21801" y="23586"/>
                      <a:pt x="23279" y="21981"/>
                      <a:pt x="22414" y="20557"/>
                    </a:cubicBezTo>
                    <a:cubicBezTo>
                      <a:pt x="21530" y="19150"/>
                      <a:pt x="18988" y="11577"/>
                      <a:pt x="18826" y="10657"/>
                    </a:cubicBezTo>
                    <a:cubicBezTo>
                      <a:pt x="18663" y="9756"/>
                      <a:pt x="17834" y="487"/>
                      <a:pt x="17834" y="487"/>
                    </a:cubicBezTo>
                    <a:lnTo>
                      <a:pt x="1253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16"/>
              <p:cNvSpPr/>
              <p:nvPr/>
            </p:nvSpPr>
            <p:spPr>
              <a:xfrm>
                <a:off x="3386900" y="3673650"/>
                <a:ext cx="116775" cy="154650"/>
              </a:xfrm>
              <a:custGeom>
                <a:avLst/>
                <a:gdLst/>
                <a:ahLst/>
                <a:cxnLst/>
                <a:rect l="l" t="t" r="r" b="b"/>
                <a:pathLst>
                  <a:path w="4671" h="6186" extrusionOk="0">
                    <a:moveTo>
                      <a:pt x="2092" y="1"/>
                    </a:moveTo>
                    <a:lnTo>
                      <a:pt x="0" y="2363"/>
                    </a:lnTo>
                    <a:lnTo>
                      <a:pt x="1515" y="6186"/>
                    </a:lnTo>
                    <a:lnTo>
                      <a:pt x="4671" y="2201"/>
                    </a:lnTo>
                    <a:lnTo>
                      <a:pt x="2327" y="199"/>
                    </a:lnTo>
                    <a:lnTo>
                      <a:pt x="209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16"/>
              <p:cNvSpPr/>
              <p:nvPr/>
            </p:nvSpPr>
            <p:spPr>
              <a:xfrm>
                <a:off x="3503650" y="3661050"/>
                <a:ext cx="114975" cy="148325"/>
              </a:xfrm>
              <a:custGeom>
                <a:avLst/>
                <a:gdLst/>
                <a:ahLst/>
                <a:cxnLst/>
                <a:rect l="l" t="t" r="r" b="b"/>
                <a:pathLst>
                  <a:path w="4599" h="5933" extrusionOk="0">
                    <a:moveTo>
                      <a:pt x="2056" y="0"/>
                    </a:moveTo>
                    <a:lnTo>
                      <a:pt x="1894" y="271"/>
                    </a:lnTo>
                    <a:lnTo>
                      <a:pt x="1" y="2705"/>
                    </a:lnTo>
                    <a:lnTo>
                      <a:pt x="3932" y="5933"/>
                    </a:lnTo>
                    <a:lnTo>
                      <a:pt x="4599" y="1875"/>
                    </a:lnTo>
                    <a:lnTo>
                      <a:pt x="205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16"/>
              <p:cNvSpPr/>
              <p:nvPr/>
            </p:nvSpPr>
            <p:spPr>
              <a:xfrm>
                <a:off x="3729500" y="3719200"/>
                <a:ext cx="375550" cy="503450"/>
              </a:xfrm>
              <a:custGeom>
                <a:avLst/>
                <a:gdLst/>
                <a:ahLst/>
                <a:cxnLst/>
                <a:rect l="l" t="t" r="r" b="b"/>
                <a:pathLst>
                  <a:path w="15022" h="20138" extrusionOk="0">
                    <a:moveTo>
                      <a:pt x="30" y="0"/>
                    </a:moveTo>
                    <a:cubicBezTo>
                      <a:pt x="23" y="0"/>
                      <a:pt x="19" y="0"/>
                      <a:pt x="19" y="0"/>
                    </a:cubicBezTo>
                    <a:lnTo>
                      <a:pt x="1" y="9395"/>
                    </a:lnTo>
                    <a:cubicBezTo>
                      <a:pt x="2530" y="15157"/>
                      <a:pt x="4959" y="20138"/>
                      <a:pt x="7831" y="20138"/>
                    </a:cubicBezTo>
                    <a:cubicBezTo>
                      <a:pt x="8195" y="20138"/>
                      <a:pt x="8566" y="20058"/>
                      <a:pt x="8945" y="19890"/>
                    </a:cubicBezTo>
                    <a:cubicBezTo>
                      <a:pt x="10838" y="19060"/>
                      <a:pt x="15021" y="2669"/>
                      <a:pt x="13164" y="1767"/>
                    </a:cubicBezTo>
                    <a:cubicBezTo>
                      <a:pt x="11173" y="784"/>
                      <a:pt x="9752" y="538"/>
                      <a:pt x="9049" y="538"/>
                    </a:cubicBezTo>
                    <a:cubicBezTo>
                      <a:pt x="8720" y="538"/>
                      <a:pt x="8548" y="592"/>
                      <a:pt x="8548" y="649"/>
                    </a:cubicBezTo>
                    <a:cubicBezTo>
                      <a:pt x="8548" y="812"/>
                      <a:pt x="7214" y="10819"/>
                      <a:pt x="7214" y="10819"/>
                    </a:cubicBezTo>
                    <a:cubicBezTo>
                      <a:pt x="7214" y="10819"/>
                      <a:pt x="7117" y="11459"/>
                      <a:pt x="6839" y="11459"/>
                    </a:cubicBezTo>
                    <a:cubicBezTo>
                      <a:pt x="6515" y="11459"/>
                      <a:pt x="5946" y="10594"/>
                      <a:pt x="4996" y="6852"/>
                    </a:cubicBezTo>
                    <a:cubicBezTo>
                      <a:pt x="3290" y="118"/>
                      <a:pt x="241" y="0"/>
                      <a:pt x="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16"/>
              <p:cNvSpPr/>
              <p:nvPr/>
            </p:nvSpPr>
            <p:spPr>
              <a:xfrm>
                <a:off x="2872525" y="3600625"/>
                <a:ext cx="525225" cy="342750"/>
              </a:xfrm>
              <a:custGeom>
                <a:avLst/>
                <a:gdLst/>
                <a:ahLst/>
                <a:cxnLst/>
                <a:rect l="l" t="t" r="r" b="b"/>
                <a:pathLst>
                  <a:path w="21009" h="13710" extrusionOk="0">
                    <a:moveTo>
                      <a:pt x="5627" y="1"/>
                    </a:moveTo>
                    <a:lnTo>
                      <a:pt x="271" y="1245"/>
                    </a:lnTo>
                    <a:cubicBezTo>
                      <a:pt x="19" y="3319"/>
                      <a:pt x="1" y="8205"/>
                      <a:pt x="6186" y="12497"/>
                    </a:cubicBezTo>
                    <a:cubicBezTo>
                      <a:pt x="7455" y="13378"/>
                      <a:pt x="9039" y="13709"/>
                      <a:pt x="10694" y="13709"/>
                    </a:cubicBezTo>
                    <a:cubicBezTo>
                      <a:pt x="15509" y="13709"/>
                      <a:pt x="20927" y="10908"/>
                      <a:pt x="20954" y="10694"/>
                    </a:cubicBezTo>
                    <a:cubicBezTo>
                      <a:pt x="21008" y="10405"/>
                      <a:pt x="19584" y="5663"/>
                      <a:pt x="19584" y="5663"/>
                    </a:cubicBezTo>
                    <a:cubicBezTo>
                      <a:pt x="19584" y="5663"/>
                      <a:pt x="18917" y="5969"/>
                      <a:pt x="13579" y="8223"/>
                    </a:cubicBezTo>
                    <a:cubicBezTo>
                      <a:pt x="12822" y="8545"/>
                      <a:pt x="12134" y="8687"/>
                      <a:pt x="11509" y="8687"/>
                    </a:cubicBezTo>
                    <a:cubicBezTo>
                      <a:pt x="6633" y="8687"/>
                      <a:pt x="5627" y="1"/>
                      <a:pt x="56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16"/>
              <p:cNvSpPr/>
              <p:nvPr/>
            </p:nvSpPr>
            <p:spPr>
              <a:xfrm>
                <a:off x="2951425" y="3845875"/>
                <a:ext cx="914125" cy="522300"/>
              </a:xfrm>
              <a:custGeom>
                <a:avLst/>
                <a:gdLst/>
                <a:ahLst/>
                <a:cxnLst/>
                <a:rect l="l" t="t" r="r" b="b"/>
                <a:pathLst>
                  <a:path w="36565" h="20892" extrusionOk="0">
                    <a:moveTo>
                      <a:pt x="1" y="0"/>
                    </a:moveTo>
                    <a:lnTo>
                      <a:pt x="1" y="0"/>
                    </a:lnTo>
                    <a:cubicBezTo>
                      <a:pt x="902" y="1010"/>
                      <a:pt x="1912" y="1912"/>
                      <a:pt x="3030" y="2687"/>
                    </a:cubicBezTo>
                    <a:cubicBezTo>
                      <a:pt x="4302" y="3567"/>
                      <a:pt x="5894" y="3898"/>
                      <a:pt x="7559" y="3898"/>
                    </a:cubicBezTo>
                    <a:cubicBezTo>
                      <a:pt x="9954" y="3898"/>
                      <a:pt x="12497" y="3212"/>
                      <a:pt x="14444" y="2489"/>
                    </a:cubicBezTo>
                    <a:lnTo>
                      <a:pt x="15887" y="8764"/>
                    </a:lnTo>
                    <a:lnTo>
                      <a:pt x="16752" y="13939"/>
                    </a:lnTo>
                    <a:cubicBezTo>
                      <a:pt x="16806" y="15237"/>
                      <a:pt x="16734" y="16518"/>
                      <a:pt x="16554" y="17798"/>
                    </a:cubicBezTo>
                    <a:cubicBezTo>
                      <a:pt x="16265" y="19511"/>
                      <a:pt x="16879" y="20214"/>
                      <a:pt x="20124" y="20611"/>
                    </a:cubicBezTo>
                    <a:cubicBezTo>
                      <a:pt x="21209" y="20749"/>
                      <a:pt x="22921" y="20892"/>
                      <a:pt x="24828" y="20892"/>
                    </a:cubicBezTo>
                    <a:cubicBezTo>
                      <a:pt x="28628" y="20892"/>
                      <a:pt x="33200" y="20326"/>
                      <a:pt x="35109" y="18032"/>
                    </a:cubicBezTo>
                    <a:lnTo>
                      <a:pt x="35109" y="18032"/>
                    </a:lnTo>
                    <a:cubicBezTo>
                      <a:pt x="35109" y="18032"/>
                      <a:pt x="35109" y="18032"/>
                      <a:pt x="35109" y="18032"/>
                    </a:cubicBezTo>
                    <a:cubicBezTo>
                      <a:pt x="35107" y="18032"/>
                      <a:pt x="36565" y="16437"/>
                      <a:pt x="35704" y="15021"/>
                    </a:cubicBezTo>
                    <a:cubicBezTo>
                      <a:pt x="35361" y="14408"/>
                      <a:pt x="35073" y="13759"/>
                      <a:pt x="34838" y="13091"/>
                    </a:cubicBezTo>
                    <a:cubicBezTo>
                      <a:pt x="34309" y="13165"/>
                      <a:pt x="33707" y="13212"/>
                      <a:pt x="33052" y="13212"/>
                    </a:cubicBezTo>
                    <a:cubicBezTo>
                      <a:pt x="28890" y="13212"/>
                      <a:pt x="22570" y="11319"/>
                      <a:pt x="18862" y="2344"/>
                    </a:cubicBezTo>
                    <a:cubicBezTo>
                      <a:pt x="18752" y="2138"/>
                      <a:pt x="17241" y="91"/>
                      <a:pt x="13777" y="91"/>
                    </a:cubicBezTo>
                    <a:cubicBezTo>
                      <a:pt x="12694" y="91"/>
                      <a:pt x="11419" y="292"/>
                      <a:pt x="9936" y="812"/>
                    </a:cubicBezTo>
                    <a:cubicBezTo>
                      <a:pt x="8958" y="1162"/>
                      <a:pt x="7790" y="1301"/>
                      <a:pt x="6595" y="1301"/>
                    </a:cubicBezTo>
                    <a:cubicBezTo>
                      <a:pt x="3913" y="1301"/>
                      <a:pt x="1098" y="599"/>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16"/>
              <p:cNvSpPr/>
              <p:nvPr/>
            </p:nvSpPr>
            <p:spPr>
              <a:xfrm>
                <a:off x="3909825" y="3631725"/>
                <a:ext cx="245725" cy="181975"/>
              </a:xfrm>
              <a:custGeom>
                <a:avLst/>
                <a:gdLst/>
                <a:ahLst/>
                <a:cxnLst/>
                <a:rect l="l" t="t" r="r" b="b"/>
                <a:pathLst>
                  <a:path w="9829" h="7279" extrusionOk="0">
                    <a:moveTo>
                      <a:pt x="3571" y="1"/>
                    </a:moveTo>
                    <a:lnTo>
                      <a:pt x="3120" y="37"/>
                    </a:lnTo>
                    <a:cubicBezTo>
                      <a:pt x="3120" y="37"/>
                      <a:pt x="1" y="975"/>
                      <a:pt x="1281" y="3247"/>
                    </a:cubicBezTo>
                    <a:cubicBezTo>
                      <a:pt x="2247" y="4938"/>
                      <a:pt x="3723" y="7279"/>
                      <a:pt x="5449" y="7279"/>
                    </a:cubicBezTo>
                    <a:cubicBezTo>
                      <a:pt x="6041" y="7279"/>
                      <a:pt x="6663" y="7003"/>
                      <a:pt x="7304" y="6330"/>
                    </a:cubicBezTo>
                    <a:cubicBezTo>
                      <a:pt x="9828" y="3698"/>
                      <a:pt x="8782" y="3229"/>
                      <a:pt x="8782" y="3229"/>
                    </a:cubicBezTo>
                    <a:lnTo>
                      <a:pt x="3571" y="1"/>
                    </a:lnTo>
                    <a:close/>
                  </a:path>
                </a:pathLst>
              </a:custGeom>
              <a:solidFill>
                <a:srgbClr val="F2AF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16"/>
              <p:cNvSpPr/>
              <p:nvPr/>
            </p:nvSpPr>
            <p:spPr>
              <a:xfrm>
                <a:off x="3099750" y="5268050"/>
                <a:ext cx="279050" cy="135350"/>
              </a:xfrm>
              <a:custGeom>
                <a:avLst/>
                <a:gdLst/>
                <a:ahLst/>
                <a:cxnLst/>
                <a:rect l="l" t="t" r="r" b="b"/>
                <a:pathLst>
                  <a:path w="11162" h="5414" extrusionOk="0">
                    <a:moveTo>
                      <a:pt x="3566" y="1"/>
                    </a:moveTo>
                    <a:cubicBezTo>
                      <a:pt x="1889" y="1"/>
                      <a:pt x="295" y="674"/>
                      <a:pt x="0" y="3412"/>
                    </a:cubicBezTo>
                    <a:lnTo>
                      <a:pt x="10657" y="5414"/>
                    </a:lnTo>
                    <a:lnTo>
                      <a:pt x="11162" y="2709"/>
                    </a:lnTo>
                    <a:lnTo>
                      <a:pt x="6798" y="1880"/>
                    </a:lnTo>
                    <a:lnTo>
                      <a:pt x="6960" y="185"/>
                    </a:lnTo>
                    <a:lnTo>
                      <a:pt x="3769" y="4"/>
                    </a:lnTo>
                    <a:cubicBezTo>
                      <a:pt x="3701" y="2"/>
                      <a:pt x="3633" y="1"/>
                      <a:pt x="35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16"/>
              <p:cNvSpPr/>
              <p:nvPr/>
            </p:nvSpPr>
            <p:spPr>
              <a:xfrm>
                <a:off x="4398950" y="3436875"/>
                <a:ext cx="329550" cy="1962025"/>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51" y="78480"/>
                    </a:lnTo>
                    <a:cubicBezTo>
                      <a:pt x="11901" y="78480"/>
                      <a:pt x="13164" y="77218"/>
                      <a:pt x="13182" y="75649"/>
                    </a:cubicBezTo>
                    <a:lnTo>
                      <a:pt x="13182" y="2746"/>
                    </a:lnTo>
                    <a:cubicBezTo>
                      <a:pt x="13182" y="916"/>
                      <a:pt x="11762" y="1"/>
                      <a:pt x="10342" y="1"/>
                    </a:cubicBezTo>
                    <a:close/>
                  </a:path>
                </a:pathLst>
              </a:custGeom>
              <a:solidFill>
                <a:srgbClr val="FFC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16"/>
              <p:cNvSpPr/>
              <p:nvPr/>
            </p:nvSpPr>
            <p:spPr>
              <a:xfrm>
                <a:off x="4741150" y="3373175"/>
                <a:ext cx="799100" cy="2025450"/>
              </a:xfrm>
              <a:custGeom>
                <a:avLst/>
                <a:gdLst/>
                <a:ahLst/>
                <a:cxnLst/>
                <a:rect l="l" t="t" r="r" b="b"/>
                <a:pathLst>
                  <a:path w="31964" h="81018" extrusionOk="0">
                    <a:moveTo>
                      <a:pt x="3458" y="1"/>
                    </a:moveTo>
                    <a:cubicBezTo>
                      <a:pt x="1776" y="1"/>
                      <a:pt x="1" y="1398"/>
                      <a:pt x="522" y="3545"/>
                    </a:cubicBezTo>
                    <a:lnTo>
                      <a:pt x="18680" y="78955"/>
                    </a:lnTo>
                    <a:cubicBezTo>
                      <a:pt x="18984" y="80250"/>
                      <a:pt x="20216" y="81017"/>
                      <a:pt x="21472" y="81017"/>
                    </a:cubicBezTo>
                    <a:cubicBezTo>
                      <a:pt x="21702" y="81017"/>
                      <a:pt x="21934" y="80991"/>
                      <a:pt x="22160" y="80938"/>
                    </a:cubicBezTo>
                    <a:lnTo>
                      <a:pt x="28669" y="79370"/>
                    </a:lnTo>
                    <a:cubicBezTo>
                      <a:pt x="31963" y="78584"/>
                      <a:pt x="30916" y="73813"/>
                      <a:pt x="27900" y="73813"/>
                    </a:cubicBezTo>
                    <a:cubicBezTo>
                      <a:pt x="27663" y="73813"/>
                      <a:pt x="27415" y="73843"/>
                      <a:pt x="27155" y="73906"/>
                    </a:cubicBezTo>
                    <a:lnTo>
                      <a:pt x="23494" y="74771"/>
                    </a:lnTo>
                    <a:lnTo>
                      <a:pt x="5985" y="2030"/>
                    </a:lnTo>
                    <a:cubicBezTo>
                      <a:pt x="5647" y="614"/>
                      <a:pt x="4573" y="1"/>
                      <a:pt x="3458" y="1"/>
                    </a:cubicBezTo>
                    <a:close/>
                  </a:path>
                </a:pathLst>
              </a:custGeom>
              <a:solidFill>
                <a:srgbClr val="FFC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16"/>
              <p:cNvSpPr/>
              <p:nvPr/>
            </p:nvSpPr>
            <p:spPr>
              <a:xfrm>
                <a:off x="4398950" y="3436950"/>
                <a:ext cx="310625" cy="1961950"/>
              </a:xfrm>
              <a:custGeom>
                <a:avLst/>
                <a:gdLst/>
                <a:ahLst/>
                <a:cxnLst/>
                <a:rect l="l" t="t" r="r" b="b"/>
                <a:pathLst>
                  <a:path w="12425" h="78478" extrusionOk="0">
                    <a:moveTo>
                      <a:pt x="10337" y="1"/>
                    </a:moveTo>
                    <a:cubicBezTo>
                      <a:pt x="8920" y="1"/>
                      <a:pt x="7502" y="912"/>
                      <a:pt x="7502" y="2743"/>
                    </a:cubicBezTo>
                    <a:lnTo>
                      <a:pt x="7502" y="72815"/>
                    </a:lnTo>
                    <a:lnTo>
                      <a:pt x="3661" y="72815"/>
                    </a:lnTo>
                    <a:cubicBezTo>
                      <a:pt x="54" y="72815"/>
                      <a:pt x="0" y="78333"/>
                      <a:pt x="3517" y="78477"/>
                    </a:cubicBezTo>
                    <a:cubicBezTo>
                      <a:pt x="2038" y="76909"/>
                      <a:pt x="2705" y="73609"/>
                      <a:pt x="5500" y="73609"/>
                    </a:cubicBezTo>
                    <a:lnTo>
                      <a:pt x="9341" y="73609"/>
                    </a:lnTo>
                    <a:lnTo>
                      <a:pt x="9341" y="3536"/>
                    </a:lnTo>
                    <a:cubicBezTo>
                      <a:pt x="9341" y="1710"/>
                      <a:pt x="10762" y="805"/>
                      <a:pt x="12183" y="805"/>
                    </a:cubicBezTo>
                    <a:cubicBezTo>
                      <a:pt x="12264" y="805"/>
                      <a:pt x="12344" y="808"/>
                      <a:pt x="12424" y="814"/>
                    </a:cubicBezTo>
                    <a:cubicBezTo>
                      <a:pt x="11883" y="272"/>
                      <a:pt x="11110" y="1"/>
                      <a:pt x="10337" y="1"/>
                    </a:cubicBezTo>
                    <a:close/>
                  </a:path>
                </a:pathLst>
              </a:custGeom>
              <a:solidFill>
                <a:srgbClr val="F49D6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16"/>
              <p:cNvSpPr/>
              <p:nvPr/>
            </p:nvSpPr>
            <p:spPr>
              <a:xfrm>
                <a:off x="5403325" y="5218225"/>
                <a:ext cx="68100" cy="24250"/>
              </a:xfrm>
              <a:custGeom>
                <a:avLst/>
                <a:gdLst/>
                <a:ahLst/>
                <a:cxnLst/>
                <a:rect l="l" t="t" r="r" b="b"/>
                <a:pathLst>
                  <a:path w="2724" h="970" extrusionOk="0">
                    <a:moveTo>
                      <a:pt x="1407" y="1"/>
                    </a:moveTo>
                    <a:cubicBezTo>
                      <a:pt x="1161" y="1"/>
                      <a:pt x="912" y="35"/>
                      <a:pt x="668" y="104"/>
                    </a:cubicBezTo>
                    <a:lnTo>
                      <a:pt x="1" y="266"/>
                    </a:lnTo>
                    <a:lnTo>
                      <a:pt x="163" y="969"/>
                    </a:lnTo>
                    <a:lnTo>
                      <a:pt x="2723" y="356"/>
                    </a:lnTo>
                    <a:cubicBezTo>
                      <a:pt x="2323" y="121"/>
                      <a:pt x="1870" y="1"/>
                      <a:pt x="1407" y="1"/>
                    </a:cubicBezTo>
                    <a:close/>
                  </a:path>
                </a:pathLst>
              </a:custGeom>
              <a:solidFill>
                <a:srgbClr val="F49D6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16"/>
              <p:cNvSpPr/>
              <p:nvPr/>
            </p:nvSpPr>
            <p:spPr>
              <a:xfrm>
                <a:off x="4741625" y="3373075"/>
                <a:ext cx="580125" cy="2025550"/>
              </a:xfrm>
              <a:custGeom>
                <a:avLst/>
                <a:gdLst/>
                <a:ahLst/>
                <a:cxnLst/>
                <a:rect l="l" t="t" r="r" b="b"/>
                <a:pathLst>
                  <a:path w="23205" h="81022" extrusionOk="0">
                    <a:moveTo>
                      <a:pt x="3456" y="1"/>
                    </a:moveTo>
                    <a:cubicBezTo>
                      <a:pt x="1774" y="1"/>
                      <a:pt x="1" y="1401"/>
                      <a:pt x="521" y="3549"/>
                    </a:cubicBezTo>
                    <a:lnTo>
                      <a:pt x="18661" y="78959"/>
                    </a:lnTo>
                    <a:cubicBezTo>
                      <a:pt x="18981" y="80254"/>
                      <a:pt x="20215" y="81021"/>
                      <a:pt x="21471" y="81021"/>
                    </a:cubicBezTo>
                    <a:cubicBezTo>
                      <a:pt x="21701" y="81021"/>
                      <a:pt x="21933" y="80995"/>
                      <a:pt x="22159" y="80942"/>
                    </a:cubicBezTo>
                    <a:lnTo>
                      <a:pt x="23205" y="80690"/>
                    </a:lnTo>
                    <a:cubicBezTo>
                      <a:pt x="22502" y="80347"/>
                      <a:pt x="21997" y="79716"/>
                      <a:pt x="21798" y="78959"/>
                    </a:cubicBezTo>
                    <a:lnTo>
                      <a:pt x="3640" y="3549"/>
                    </a:lnTo>
                    <a:cubicBezTo>
                      <a:pt x="3316" y="2323"/>
                      <a:pt x="3856" y="1061"/>
                      <a:pt x="4956" y="447"/>
                    </a:cubicBezTo>
                    <a:cubicBezTo>
                      <a:pt x="4517" y="143"/>
                      <a:pt x="3991" y="1"/>
                      <a:pt x="3456" y="1"/>
                    </a:cubicBezTo>
                    <a:close/>
                  </a:path>
                </a:pathLst>
              </a:custGeom>
              <a:solidFill>
                <a:srgbClr val="F49D6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16"/>
              <p:cNvSpPr/>
              <p:nvPr/>
            </p:nvSpPr>
            <p:spPr>
              <a:xfrm>
                <a:off x="4343050" y="5349725"/>
                <a:ext cx="1324025" cy="120400"/>
              </a:xfrm>
              <a:custGeom>
                <a:avLst/>
                <a:gdLst/>
                <a:ahLst/>
                <a:cxnLst/>
                <a:rect l="l" t="t" r="r" b="b"/>
                <a:pathLst>
                  <a:path w="52961" h="4816" extrusionOk="0">
                    <a:moveTo>
                      <a:pt x="26489" y="1"/>
                    </a:moveTo>
                    <a:cubicBezTo>
                      <a:pt x="11847" y="1"/>
                      <a:pt x="0" y="1083"/>
                      <a:pt x="0" y="2399"/>
                    </a:cubicBezTo>
                    <a:cubicBezTo>
                      <a:pt x="0" y="3734"/>
                      <a:pt x="11847" y="4816"/>
                      <a:pt x="26489" y="4816"/>
                    </a:cubicBezTo>
                    <a:cubicBezTo>
                      <a:pt x="41113" y="4816"/>
                      <a:pt x="52960" y="3734"/>
                      <a:pt x="52960" y="2399"/>
                    </a:cubicBezTo>
                    <a:cubicBezTo>
                      <a:pt x="52960" y="1083"/>
                      <a:pt x="41113" y="1"/>
                      <a:pt x="26489" y="1"/>
                    </a:cubicBezTo>
                    <a:close/>
                  </a:path>
                </a:pathLst>
              </a:custGeom>
              <a:solidFill>
                <a:srgbClr val="3B3B3B">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16"/>
              <p:cNvSpPr/>
              <p:nvPr/>
            </p:nvSpPr>
            <p:spPr>
              <a:xfrm>
                <a:off x="4364225" y="4738000"/>
                <a:ext cx="364275" cy="660900"/>
              </a:xfrm>
              <a:custGeom>
                <a:avLst/>
                <a:gdLst/>
                <a:ahLst/>
                <a:cxnLst/>
                <a:rect l="l" t="t" r="r" b="b"/>
                <a:pathLst>
                  <a:path w="14571" h="26436" extrusionOk="0">
                    <a:moveTo>
                      <a:pt x="14571" y="1"/>
                    </a:moveTo>
                    <a:cubicBezTo>
                      <a:pt x="13074" y="487"/>
                      <a:pt x="11523" y="722"/>
                      <a:pt x="9955" y="722"/>
                    </a:cubicBezTo>
                    <a:cubicBezTo>
                      <a:pt x="9594" y="722"/>
                      <a:pt x="9251" y="704"/>
                      <a:pt x="8891" y="668"/>
                    </a:cubicBezTo>
                    <a:lnTo>
                      <a:pt x="8891" y="20178"/>
                    </a:lnTo>
                    <a:lnTo>
                      <a:pt x="3824" y="20900"/>
                    </a:lnTo>
                    <a:cubicBezTo>
                      <a:pt x="1" y="21188"/>
                      <a:pt x="1389" y="26435"/>
                      <a:pt x="5050" y="26435"/>
                    </a:cubicBezTo>
                    <a:lnTo>
                      <a:pt x="11740" y="26435"/>
                    </a:lnTo>
                    <a:cubicBezTo>
                      <a:pt x="13290" y="26435"/>
                      <a:pt x="14553" y="25173"/>
                      <a:pt x="14571" y="23604"/>
                    </a:cubicBezTo>
                    <a:lnTo>
                      <a:pt x="1457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16"/>
              <p:cNvSpPr/>
              <p:nvPr/>
            </p:nvSpPr>
            <p:spPr>
              <a:xfrm>
                <a:off x="4249275" y="3397325"/>
                <a:ext cx="1134700" cy="696950"/>
              </a:xfrm>
              <a:custGeom>
                <a:avLst/>
                <a:gdLst/>
                <a:ahLst/>
                <a:cxnLst/>
                <a:rect l="l" t="t" r="r" b="b"/>
                <a:pathLst>
                  <a:path w="45388" h="27878" extrusionOk="0">
                    <a:moveTo>
                      <a:pt x="32548" y="0"/>
                    </a:moveTo>
                    <a:lnTo>
                      <a:pt x="8368" y="1966"/>
                    </a:lnTo>
                    <a:lnTo>
                      <a:pt x="1" y="19763"/>
                    </a:lnTo>
                    <a:lnTo>
                      <a:pt x="4400" y="21873"/>
                    </a:lnTo>
                    <a:lnTo>
                      <a:pt x="3337" y="22847"/>
                    </a:lnTo>
                    <a:cubicBezTo>
                      <a:pt x="3337" y="22847"/>
                      <a:pt x="9214" y="27878"/>
                      <a:pt x="22917" y="27878"/>
                    </a:cubicBezTo>
                    <a:cubicBezTo>
                      <a:pt x="26067" y="27878"/>
                      <a:pt x="29630" y="27612"/>
                      <a:pt x="33630" y="26958"/>
                    </a:cubicBezTo>
                    <a:lnTo>
                      <a:pt x="34117" y="25498"/>
                    </a:lnTo>
                    <a:cubicBezTo>
                      <a:pt x="34117" y="25498"/>
                      <a:pt x="34374" y="25637"/>
                      <a:pt x="34899" y="25637"/>
                    </a:cubicBezTo>
                    <a:cubicBezTo>
                      <a:pt x="35784" y="25637"/>
                      <a:pt x="37430" y="25239"/>
                      <a:pt x="39887" y="23099"/>
                    </a:cubicBezTo>
                    <a:lnTo>
                      <a:pt x="39887" y="21981"/>
                    </a:lnTo>
                    <a:cubicBezTo>
                      <a:pt x="39887" y="21981"/>
                      <a:pt x="43223" y="20358"/>
                      <a:pt x="45387" y="17924"/>
                    </a:cubicBezTo>
                    <a:lnTo>
                      <a:pt x="3254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16"/>
              <p:cNvSpPr/>
              <p:nvPr/>
            </p:nvSpPr>
            <p:spPr>
              <a:xfrm>
                <a:off x="5069275" y="4743400"/>
                <a:ext cx="471325" cy="659750"/>
              </a:xfrm>
              <a:custGeom>
                <a:avLst/>
                <a:gdLst/>
                <a:ahLst/>
                <a:cxnLst/>
                <a:rect l="l" t="t" r="r" b="b"/>
                <a:pathLst>
                  <a:path w="18853" h="26390" extrusionOk="0">
                    <a:moveTo>
                      <a:pt x="5807" y="1"/>
                    </a:moveTo>
                    <a:cubicBezTo>
                      <a:pt x="5465" y="109"/>
                      <a:pt x="5122" y="217"/>
                      <a:pt x="4761" y="289"/>
                    </a:cubicBezTo>
                    <a:cubicBezTo>
                      <a:pt x="3658" y="533"/>
                      <a:pt x="2528" y="658"/>
                      <a:pt x="1389" y="658"/>
                    </a:cubicBezTo>
                    <a:cubicBezTo>
                      <a:pt x="927" y="658"/>
                      <a:pt x="464" y="638"/>
                      <a:pt x="1" y="596"/>
                    </a:cubicBezTo>
                    <a:lnTo>
                      <a:pt x="1" y="596"/>
                    </a:lnTo>
                    <a:lnTo>
                      <a:pt x="5248" y="24128"/>
                    </a:lnTo>
                    <a:cubicBezTo>
                      <a:pt x="5562" y="25477"/>
                      <a:pt x="6777" y="26390"/>
                      <a:pt x="8110" y="26390"/>
                    </a:cubicBezTo>
                    <a:cubicBezTo>
                      <a:pt x="8308" y="26390"/>
                      <a:pt x="8509" y="26370"/>
                      <a:pt x="8710" y="26328"/>
                    </a:cubicBezTo>
                    <a:lnTo>
                      <a:pt x="15382" y="24849"/>
                    </a:lnTo>
                    <a:cubicBezTo>
                      <a:pt x="18848" y="24077"/>
                      <a:pt x="18853" y="18929"/>
                      <a:pt x="15490" y="18929"/>
                    </a:cubicBezTo>
                    <a:cubicBezTo>
                      <a:pt x="15318" y="18929"/>
                      <a:pt x="15138" y="18943"/>
                      <a:pt x="14949" y="18971"/>
                    </a:cubicBezTo>
                    <a:lnTo>
                      <a:pt x="10261" y="19530"/>
                    </a:lnTo>
                    <a:lnTo>
                      <a:pt x="58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16"/>
              <p:cNvSpPr/>
              <p:nvPr/>
            </p:nvSpPr>
            <p:spPr>
              <a:xfrm>
                <a:off x="3888200" y="3656000"/>
                <a:ext cx="201525" cy="150400"/>
              </a:xfrm>
              <a:custGeom>
                <a:avLst/>
                <a:gdLst/>
                <a:ahLst/>
                <a:cxnLst/>
                <a:rect l="l" t="t" r="r" b="b"/>
                <a:pathLst>
                  <a:path w="8061" h="6016" extrusionOk="0">
                    <a:moveTo>
                      <a:pt x="3281" y="1"/>
                    </a:moveTo>
                    <a:cubicBezTo>
                      <a:pt x="3134" y="1"/>
                      <a:pt x="2934" y="40"/>
                      <a:pt x="2669" y="130"/>
                    </a:cubicBezTo>
                    <a:cubicBezTo>
                      <a:pt x="505" y="869"/>
                      <a:pt x="0" y="2330"/>
                      <a:pt x="1010" y="3412"/>
                    </a:cubicBezTo>
                    <a:cubicBezTo>
                      <a:pt x="1915" y="4364"/>
                      <a:pt x="4175" y="6016"/>
                      <a:pt x="5454" y="6016"/>
                    </a:cubicBezTo>
                    <a:cubicBezTo>
                      <a:pt x="5627" y="6016"/>
                      <a:pt x="5783" y="5985"/>
                      <a:pt x="5915" y="5918"/>
                    </a:cubicBezTo>
                    <a:cubicBezTo>
                      <a:pt x="5915" y="5918"/>
                      <a:pt x="8060" y="5395"/>
                      <a:pt x="8042" y="3304"/>
                    </a:cubicBezTo>
                    <a:cubicBezTo>
                      <a:pt x="8042" y="3304"/>
                      <a:pt x="7929" y="2573"/>
                      <a:pt x="7485" y="2573"/>
                    </a:cubicBezTo>
                    <a:cubicBezTo>
                      <a:pt x="7341" y="2573"/>
                      <a:pt x="7163" y="2650"/>
                      <a:pt x="6942" y="2853"/>
                    </a:cubicBezTo>
                    <a:lnTo>
                      <a:pt x="6215" y="3758"/>
                    </a:lnTo>
                    <a:lnTo>
                      <a:pt x="6215" y="3758"/>
                    </a:lnTo>
                    <a:cubicBezTo>
                      <a:pt x="6540" y="3351"/>
                      <a:pt x="7728" y="1641"/>
                      <a:pt x="5698" y="1356"/>
                    </a:cubicBezTo>
                    <a:cubicBezTo>
                      <a:pt x="5500" y="1464"/>
                      <a:pt x="5319" y="1591"/>
                      <a:pt x="5139" y="1735"/>
                    </a:cubicBezTo>
                    <a:cubicBezTo>
                      <a:pt x="5428" y="1068"/>
                      <a:pt x="5518" y="436"/>
                      <a:pt x="4688" y="418"/>
                    </a:cubicBezTo>
                    <a:cubicBezTo>
                      <a:pt x="4661" y="417"/>
                      <a:pt x="4634" y="417"/>
                      <a:pt x="4607" y="417"/>
                    </a:cubicBezTo>
                    <a:cubicBezTo>
                      <a:pt x="4204" y="417"/>
                      <a:pt x="3819" y="542"/>
                      <a:pt x="3498" y="779"/>
                    </a:cubicBezTo>
                    <a:cubicBezTo>
                      <a:pt x="3688" y="359"/>
                      <a:pt x="3725" y="1"/>
                      <a:pt x="3281" y="1"/>
                    </a:cubicBezTo>
                    <a:close/>
                  </a:path>
                </a:pathLst>
              </a:custGeom>
              <a:solidFill>
                <a:srgbClr val="FFC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16"/>
              <p:cNvSpPr/>
              <p:nvPr/>
            </p:nvSpPr>
            <p:spPr>
              <a:xfrm>
                <a:off x="4249275" y="3427975"/>
                <a:ext cx="436850" cy="621225"/>
              </a:xfrm>
              <a:custGeom>
                <a:avLst/>
                <a:gdLst/>
                <a:ahLst/>
                <a:cxnLst/>
                <a:rect l="l" t="t" r="r" b="b"/>
                <a:pathLst>
                  <a:path w="17474" h="24849" extrusionOk="0">
                    <a:moveTo>
                      <a:pt x="17474" y="1"/>
                    </a:moveTo>
                    <a:lnTo>
                      <a:pt x="8368" y="740"/>
                    </a:lnTo>
                    <a:lnTo>
                      <a:pt x="1" y="18537"/>
                    </a:lnTo>
                    <a:lnTo>
                      <a:pt x="4400" y="20647"/>
                    </a:lnTo>
                    <a:lnTo>
                      <a:pt x="3337" y="21621"/>
                    </a:lnTo>
                    <a:cubicBezTo>
                      <a:pt x="3337" y="21621"/>
                      <a:pt x="5428" y="23406"/>
                      <a:pt x="10008" y="24849"/>
                    </a:cubicBezTo>
                    <a:lnTo>
                      <a:pt x="1747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16"/>
              <p:cNvSpPr/>
              <p:nvPr/>
            </p:nvSpPr>
            <p:spPr>
              <a:xfrm>
                <a:off x="4997600" y="3796725"/>
                <a:ext cx="115425" cy="276825"/>
              </a:xfrm>
              <a:custGeom>
                <a:avLst/>
                <a:gdLst/>
                <a:ahLst/>
                <a:cxnLst/>
                <a:rect l="l" t="t" r="r" b="b"/>
                <a:pathLst>
                  <a:path w="4617" h="11073" extrusionOk="0">
                    <a:moveTo>
                      <a:pt x="1" y="1"/>
                    </a:moveTo>
                    <a:lnTo>
                      <a:pt x="3210" y="11072"/>
                    </a:lnTo>
                    <a:lnTo>
                      <a:pt x="3697" y="11000"/>
                    </a:lnTo>
                    <a:lnTo>
                      <a:pt x="4184" y="9540"/>
                    </a:lnTo>
                    <a:cubicBezTo>
                      <a:pt x="4328" y="9594"/>
                      <a:pt x="4473" y="9630"/>
                      <a:pt x="4617" y="9648"/>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16"/>
              <p:cNvSpPr/>
              <p:nvPr/>
            </p:nvSpPr>
            <p:spPr>
              <a:xfrm>
                <a:off x="5103100" y="3719200"/>
                <a:ext cx="201975" cy="255175"/>
              </a:xfrm>
              <a:custGeom>
                <a:avLst/>
                <a:gdLst/>
                <a:ahLst/>
                <a:cxnLst/>
                <a:rect l="l" t="t" r="r" b="b"/>
                <a:pathLst>
                  <a:path w="8079" h="10207" extrusionOk="0">
                    <a:moveTo>
                      <a:pt x="397" y="0"/>
                    </a:moveTo>
                    <a:lnTo>
                      <a:pt x="397" y="0"/>
                    </a:lnTo>
                    <a:cubicBezTo>
                      <a:pt x="0" y="271"/>
                      <a:pt x="5734" y="10206"/>
                      <a:pt x="5734" y="10206"/>
                    </a:cubicBezTo>
                    <a:lnTo>
                      <a:pt x="5734" y="9106"/>
                    </a:lnTo>
                    <a:cubicBezTo>
                      <a:pt x="5734" y="9106"/>
                      <a:pt x="7790" y="7880"/>
                      <a:pt x="8079" y="7718"/>
                    </a:cubicBezTo>
                    <a:lnTo>
                      <a:pt x="39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16"/>
              <p:cNvSpPr/>
              <p:nvPr/>
            </p:nvSpPr>
            <p:spPr>
              <a:xfrm>
                <a:off x="4433200" y="3356750"/>
                <a:ext cx="697875" cy="201950"/>
              </a:xfrm>
              <a:custGeom>
                <a:avLst/>
                <a:gdLst/>
                <a:ahLst/>
                <a:cxnLst/>
                <a:rect l="l" t="t" r="r" b="b"/>
                <a:pathLst>
                  <a:path w="27915" h="8078" extrusionOk="0">
                    <a:moveTo>
                      <a:pt x="25426" y="0"/>
                    </a:moveTo>
                    <a:lnTo>
                      <a:pt x="1497" y="1912"/>
                    </a:lnTo>
                    <a:lnTo>
                      <a:pt x="1" y="4472"/>
                    </a:lnTo>
                    <a:cubicBezTo>
                      <a:pt x="1" y="4472"/>
                      <a:pt x="5686" y="8078"/>
                      <a:pt x="13393" y="8078"/>
                    </a:cubicBezTo>
                    <a:cubicBezTo>
                      <a:pt x="17801" y="8078"/>
                      <a:pt x="22869" y="6899"/>
                      <a:pt x="27914" y="3192"/>
                    </a:cubicBezTo>
                    <a:lnTo>
                      <a:pt x="2542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16"/>
              <p:cNvSpPr/>
              <p:nvPr/>
            </p:nvSpPr>
            <p:spPr>
              <a:xfrm>
                <a:off x="4545450" y="2377150"/>
                <a:ext cx="322800" cy="298025"/>
              </a:xfrm>
              <a:custGeom>
                <a:avLst/>
                <a:gdLst/>
                <a:ahLst/>
                <a:cxnLst/>
                <a:rect l="l" t="t" r="r" b="b"/>
                <a:pathLst>
                  <a:path w="12912" h="11921" extrusionOk="0">
                    <a:moveTo>
                      <a:pt x="4941" y="1"/>
                    </a:moveTo>
                    <a:lnTo>
                      <a:pt x="4941" y="5032"/>
                    </a:lnTo>
                    <a:lnTo>
                      <a:pt x="1" y="7178"/>
                    </a:lnTo>
                    <a:cubicBezTo>
                      <a:pt x="1" y="10982"/>
                      <a:pt x="2128" y="11920"/>
                      <a:pt x="6600" y="11920"/>
                    </a:cubicBezTo>
                    <a:cubicBezTo>
                      <a:pt x="11054" y="11920"/>
                      <a:pt x="12912" y="10892"/>
                      <a:pt x="12912" y="7087"/>
                    </a:cubicBezTo>
                    <a:lnTo>
                      <a:pt x="8241" y="5032"/>
                    </a:lnTo>
                    <a:lnTo>
                      <a:pt x="8241" y="1"/>
                    </a:lnTo>
                    <a:close/>
                  </a:path>
                </a:pathLst>
              </a:custGeom>
              <a:solidFill>
                <a:srgbClr val="F49D6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16"/>
              <p:cNvSpPr/>
              <p:nvPr/>
            </p:nvSpPr>
            <p:spPr>
              <a:xfrm>
                <a:off x="4461600" y="2508350"/>
                <a:ext cx="477425" cy="353000"/>
              </a:xfrm>
              <a:custGeom>
                <a:avLst/>
                <a:gdLst/>
                <a:ahLst/>
                <a:cxnLst/>
                <a:rect l="l" t="t" r="r" b="b"/>
                <a:pathLst>
                  <a:path w="19097" h="14120" extrusionOk="0">
                    <a:moveTo>
                      <a:pt x="13939" y="0"/>
                    </a:moveTo>
                    <a:lnTo>
                      <a:pt x="10694" y="1605"/>
                    </a:lnTo>
                    <a:lnTo>
                      <a:pt x="4292" y="1208"/>
                    </a:lnTo>
                    <a:lnTo>
                      <a:pt x="1" y="3192"/>
                    </a:lnTo>
                    <a:lnTo>
                      <a:pt x="9810" y="14119"/>
                    </a:lnTo>
                    <a:lnTo>
                      <a:pt x="14426" y="13091"/>
                    </a:lnTo>
                    <a:lnTo>
                      <a:pt x="19097" y="2471"/>
                    </a:lnTo>
                    <a:lnTo>
                      <a:pt x="139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16"/>
              <p:cNvSpPr/>
              <p:nvPr/>
            </p:nvSpPr>
            <p:spPr>
              <a:xfrm>
                <a:off x="4406600" y="2534500"/>
                <a:ext cx="727175" cy="934100"/>
              </a:xfrm>
              <a:custGeom>
                <a:avLst/>
                <a:gdLst/>
                <a:ahLst/>
                <a:cxnLst/>
                <a:rect l="l" t="t" r="r" b="b"/>
                <a:pathLst>
                  <a:path w="29087" h="37364" extrusionOk="0">
                    <a:moveTo>
                      <a:pt x="5861" y="0"/>
                    </a:moveTo>
                    <a:lnTo>
                      <a:pt x="1" y="2398"/>
                    </a:lnTo>
                    <a:lnTo>
                      <a:pt x="1912" y="18122"/>
                    </a:lnTo>
                    <a:lnTo>
                      <a:pt x="1912" y="27156"/>
                    </a:lnTo>
                    <a:cubicBezTo>
                      <a:pt x="1912" y="27156"/>
                      <a:pt x="1732" y="30095"/>
                      <a:pt x="1065" y="32404"/>
                    </a:cubicBezTo>
                    <a:cubicBezTo>
                      <a:pt x="416" y="34730"/>
                      <a:pt x="1173" y="35740"/>
                      <a:pt x="5537" y="36767"/>
                    </a:cubicBezTo>
                    <a:cubicBezTo>
                      <a:pt x="7018" y="37121"/>
                      <a:pt x="9429" y="37363"/>
                      <a:pt x="12142" y="37363"/>
                    </a:cubicBezTo>
                    <a:cubicBezTo>
                      <a:pt x="17453" y="37363"/>
                      <a:pt x="23920" y="36434"/>
                      <a:pt x="26832" y="33594"/>
                    </a:cubicBezTo>
                    <a:cubicBezTo>
                      <a:pt x="26832" y="33594"/>
                      <a:pt x="29086" y="31628"/>
                      <a:pt x="28095" y="29555"/>
                    </a:cubicBezTo>
                    <a:cubicBezTo>
                      <a:pt x="27103" y="27499"/>
                      <a:pt x="24705" y="16770"/>
                      <a:pt x="24633" y="15508"/>
                    </a:cubicBezTo>
                    <a:cubicBezTo>
                      <a:pt x="24542" y="14227"/>
                      <a:pt x="24759" y="1443"/>
                      <a:pt x="24759" y="1443"/>
                    </a:cubicBezTo>
                    <a:lnTo>
                      <a:pt x="17582" y="0"/>
                    </a:lnTo>
                    <a:cubicBezTo>
                      <a:pt x="17582" y="0"/>
                      <a:pt x="16590" y="4562"/>
                      <a:pt x="11397" y="4923"/>
                    </a:cubicBezTo>
                    <a:cubicBezTo>
                      <a:pt x="11261" y="4933"/>
                      <a:pt x="11128" y="4937"/>
                      <a:pt x="10998" y="4937"/>
                    </a:cubicBezTo>
                    <a:cubicBezTo>
                      <a:pt x="6794" y="4937"/>
                      <a:pt x="5861" y="0"/>
                      <a:pt x="58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16"/>
              <p:cNvSpPr/>
              <p:nvPr/>
            </p:nvSpPr>
            <p:spPr>
              <a:xfrm>
                <a:off x="4407050" y="2534500"/>
                <a:ext cx="700575" cy="934250"/>
              </a:xfrm>
              <a:custGeom>
                <a:avLst/>
                <a:gdLst/>
                <a:ahLst/>
                <a:cxnLst/>
                <a:rect l="l" t="t" r="r" b="b"/>
                <a:pathLst>
                  <a:path w="28023" h="37370" extrusionOk="0">
                    <a:moveTo>
                      <a:pt x="5861" y="0"/>
                    </a:moveTo>
                    <a:lnTo>
                      <a:pt x="1" y="2380"/>
                    </a:lnTo>
                    <a:lnTo>
                      <a:pt x="1894" y="18122"/>
                    </a:lnTo>
                    <a:lnTo>
                      <a:pt x="1894" y="27174"/>
                    </a:lnTo>
                    <a:cubicBezTo>
                      <a:pt x="1894" y="27174"/>
                      <a:pt x="1714" y="30095"/>
                      <a:pt x="1047" y="32404"/>
                    </a:cubicBezTo>
                    <a:cubicBezTo>
                      <a:pt x="398" y="34730"/>
                      <a:pt x="1155" y="35758"/>
                      <a:pt x="5519" y="36785"/>
                    </a:cubicBezTo>
                    <a:cubicBezTo>
                      <a:pt x="6994" y="37131"/>
                      <a:pt x="9391" y="37369"/>
                      <a:pt x="12090" y="37369"/>
                    </a:cubicBezTo>
                    <a:cubicBezTo>
                      <a:pt x="17407" y="37369"/>
                      <a:pt x="23896" y="36446"/>
                      <a:pt x="26814" y="33612"/>
                    </a:cubicBezTo>
                    <a:cubicBezTo>
                      <a:pt x="27301" y="33143"/>
                      <a:pt x="27716" y="32584"/>
                      <a:pt x="28023" y="31953"/>
                    </a:cubicBezTo>
                    <a:lnTo>
                      <a:pt x="28023" y="31953"/>
                    </a:lnTo>
                    <a:cubicBezTo>
                      <a:pt x="27669" y="31972"/>
                      <a:pt x="27314" y="31981"/>
                      <a:pt x="26957" y="31981"/>
                    </a:cubicBezTo>
                    <a:cubicBezTo>
                      <a:pt x="21865" y="31981"/>
                      <a:pt x="16478" y="30056"/>
                      <a:pt x="13327" y="26146"/>
                    </a:cubicBezTo>
                    <a:cubicBezTo>
                      <a:pt x="10532" y="22684"/>
                      <a:pt x="9125" y="20484"/>
                      <a:pt x="7989" y="16103"/>
                    </a:cubicBezTo>
                    <a:cubicBezTo>
                      <a:pt x="7412" y="13957"/>
                      <a:pt x="7322" y="11162"/>
                      <a:pt x="7196" y="9214"/>
                    </a:cubicBezTo>
                    <a:cubicBezTo>
                      <a:pt x="7087" y="7718"/>
                      <a:pt x="7160" y="6221"/>
                      <a:pt x="7196" y="4724"/>
                    </a:cubicBezTo>
                    <a:cubicBezTo>
                      <a:pt x="7196" y="4183"/>
                      <a:pt x="7232" y="3643"/>
                      <a:pt x="7286" y="3102"/>
                    </a:cubicBezTo>
                    <a:cubicBezTo>
                      <a:pt x="6601" y="2182"/>
                      <a:pt x="6114" y="1136"/>
                      <a:pt x="58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16"/>
              <p:cNvSpPr/>
              <p:nvPr/>
            </p:nvSpPr>
            <p:spPr>
              <a:xfrm>
                <a:off x="4554925" y="2465525"/>
                <a:ext cx="160500" cy="209650"/>
              </a:xfrm>
              <a:custGeom>
                <a:avLst/>
                <a:gdLst/>
                <a:ahLst/>
                <a:cxnLst/>
                <a:rect l="l" t="t" r="r" b="b"/>
                <a:pathLst>
                  <a:path w="6420" h="8386" extrusionOk="0">
                    <a:moveTo>
                      <a:pt x="3210" y="0"/>
                    </a:moveTo>
                    <a:lnTo>
                      <a:pt x="0" y="2921"/>
                    </a:lnTo>
                    <a:lnTo>
                      <a:pt x="1515" y="8385"/>
                    </a:lnTo>
                    <a:lnTo>
                      <a:pt x="6420" y="3390"/>
                    </a:lnTo>
                    <a:lnTo>
                      <a:pt x="3481" y="325"/>
                    </a:lnTo>
                    <a:lnTo>
                      <a:pt x="321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16"/>
              <p:cNvSpPr/>
              <p:nvPr/>
            </p:nvSpPr>
            <p:spPr>
              <a:xfrm>
                <a:off x="4715400" y="2465525"/>
                <a:ext cx="160075" cy="209650"/>
              </a:xfrm>
              <a:custGeom>
                <a:avLst/>
                <a:gdLst/>
                <a:ahLst/>
                <a:cxnLst/>
                <a:rect l="l" t="t" r="r" b="b"/>
                <a:pathLst>
                  <a:path w="6403" h="8386" extrusionOk="0">
                    <a:moveTo>
                      <a:pt x="3210" y="0"/>
                    </a:moveTo>
                    <a:lnTo>
                      <a:pt x="2922" y="325"/>
                    </a:lnTo>
                    <a:lnTo>
                      <a:pt x="1" y="3390"/>
                    </a:lnTo>
                    <a:lnTo>
                      <a:pt x="4905" y="8385"/>
                    </a:lnTo>
                    <a:lnTo>
                      <a:pt x="6402" y="2921"/>
                    </a:lnTo>
                    <a:lnTo>
                      <a:pt x="321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16"/>
              <p:cNvSpPr/>
              <p:nvPr/>
            </p:nvSpPr>
            <p:spPr>
              <a:xfrm>
                <a:off x="4352525" y="2552525"/>
                <a:ext cx="225875" cy="699250"/>
              </a:xfrm>
              <a:custGeom>
                <a:avLst/>
                <a:gdLst/>
                <a:ahLst/>
                <a:cxnLst/>
                <a:rect l="l" t="t" r="r" b="b"/>
                <a:pathLst>
                  <a:path w="9035" h="27970" extrusionOk="0">
                    <a:moveTo>
                      <a:pt x="6419" y="0"/>
                    </a:moveTo>
                    <a:cubicBezTo>
                      <a:pt x="6419" y="0"/>
                      <a:pt x="289" y="1731"/>
                      <a:pt x="343" y="1966"/>
                    </a:cubicBezTo>
                    <a:cubicBezTo>
                      <a:pt x="4616" y="25732"/>
                      <a:pt x="0" y="27788"/>
                      <a:pt x="3174" y="27950"/>
                    </a:cubicBezTo>
                    <a:cubicBezTo>
                      <a:pt x="3469" y="27963"/>
                      <a:pt x="3738" y="27969"/>
                      <a:pt x="3985" y="27969"/>
                    </a:cubicBezTo>
                    <a:cubicBezTo>
                      <a:pt x="6386" y="27969"/>
                      <a:pt x="6564" y="27391"/>
                      <a:pt x="6564" y="27391"/>
                    </a:cubicBezTo>
                    <a:cubicBezTo>
                      <a:pt x="9034" y="20827"/>
                      <a:pt x="6419" y="0"/>
                      <a:pt x="64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16"/>
              <p:cNvSpPr/>
              <p:nvPr/>
            </p:nvSpPr>
            <p:spPr>
              <a:xfrm>
                <a:off x="4968300" y="2543925"/>
                <a:ext cx="374200" cy="634650"/>
              </a:xfrm>
              <a:custGeom>
                <a:avLst/>
                <a:gdLst/>
                <a:ahLst/>
                <a:cxnLst/>
                <a:rect l="l" t="t" r="r" b="b"/>
                <a:pathLst>
                  <a:path w="14968" h="25386" extrusionOk="0">
                    <a:moveTo>
                      <a:pt x="2167" y="0"/>
                    </a:moveTo>
                    <a:cubicBezTo>
                      <a:pt x="680" y="0"/>
                      <a:pt x="289" y="1120"/>
                      <a:pt x="289" y="1120"/>
                    </a:cubicBezTo>
                    <a:cubicBezTo>
                      <a:pt x="289" y="1120"/>
                      <a:pt x="1" y="11109"/>
                      <a:pt x="2165" y="17475"/>
                    </a:cubicBezTo>
                    <a:cubicBezTo>
                      <a:pt x="4090" y="23089"/>
                      <a:pt x="6580" y="25385"/>
                      <a:pt x="8915" y="25385"/>
                    </a:cubicBezTo>
                    <a:cubicBezTo>
                      <a:pt x="9991" y="25385"/>
                      <a:pt x="11035" y="24897"/>
                      <a:pt x="11974" y="24020"/>
                    </a:cubicBezTo>
                    <a:cubicBezTo>
                      <a:pt x="14967" y="21261"/>
                      <a:pt x="8350" y="2689"/>
                      <a:pt x="4707" y="777"/>
                    </a:cubicBezTo>
                    <a:cubicBezTo>
                      <a:pt x="3627" y="202"/>
                      <a:pt x="2798" y="0"/>
                      <a:pt x="21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16"/>
              <p:cNvSpPr/>
              <p:nvPr/>
            </p:nvSpPr>
            <p:spPr>
              <a:xfrm>
                <a:off x="4985875" y="2802725"/>
                <a:ext cx="301625" cy="375850"/>
              </a:xfrm>
              <a:custGeom>
                <a:avLst/>
                <a:gdLst/>
                <a:ahLst/>
                <a:cxnLst/>
                <a:rect l="l" t="t" r="r" b="b"/>
                <a:pathLst>
                  <a:path w="12065" h="15034" extrusionOk="0">
                    <a:moveTo>
                      <a:pt x="1" y="0"/>
                    </a:moveTo>
                    <a:cubicBezTo>
                      <a:pt x="289" y="2434"/>
                      <a:pt x="740" y="4977"/>
                      <a:pt x="1462" y="7123"/>
                    </a:cubicBezTo>
                    <a:cubicBezTo>
                      <a:pt x="3387" y="12737"/>
                      <a:pt x="5877" y="15033"/>
                      <a:pt x="8212" y="15033"/>
                    </a:cubicBezTo>
                    <a:cubicBezTo>
                      <a:pt x="9288" y="15033"/>
                      <a:pt x="10332" y="14545"/>
                      <a:pt x="11271" y="13668"/>
                    </a:cubicBezTo>
                    <a:cubicBezTo>
                      <a:pt x="11848" y="13145"/>
                      <a:pt x="12064" y="12027"/>
                      <a:pt x="12010" y="10567"/>
                    </a:cubicBezTo>
                    <a:cubicBezTo>
                      <a:pt x="6655" y="9124"/>
                      <a:pt x="2273" y="5031"/>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16"/>
              <p:cNvSpPr/>
              <p:nvPr/>
            </p:nvSpPr>
            <p:spPr>
              <a:xfrm>
                <a:off x="4893925" y="2525475"/>
                <a:ext cx="259225" cy="686050"/>
              </a:xfrm>
              <a:custGeom>
                <a:avLst/>
                <a:gdLst/>
                <a:ahLst/>
                <a:cxnLst/>
                <a:rect l="l" t="t" r="r" b="b"/>
                <a:pathLst>
                  <a:path w="10369" h="27442" extrusionOk="0">
                    <a:moveTo>
                      <a:pt x="0" y="0"/>
                    </a:moveTo>
                    <a:cubicBezTo>
                      <a:pt x="0" y="1"/>
                      <a:pt x="451" y="20990"/>
                      <a:pt x="3823" y="27121"/>
                    </a:cubicBezTo>
                    <a:cubicBezTo>
                      <a:pt x="3823" y="27121"/>
                      <a:pt x="3975" y="27442"/>
                      <a:pt x="5073" y="27442"/>
                    </a:cubicBezTo>
                    <a:cubicBezTo>
                      <a:pt x="5578" y="27442"/>
                      <a:pt x="6284" y="27374"/>
                      <a:pt x="7267" y="27175"/>
                    </a:cubicBezTo>
                    <a:cubicBezTo>
                      <a:pt x="10369" y="26544"/>
                      <a:pt x="5536" y="25191"/>
                      <a:pt x="6312" y="1064"/>
                    </a:cubicBezTo>
                    <a:cubicBezTo>
                      <a:pt x="6312" y="812"/>
                      <a:pt x="1" y="0"/>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16"/>
              <p:cNvSpPr/>
              <p:nvPr/>
            </p:nvSpPr>
            <p:spPr>
              <a:xfrm>
                <a:off x="4907900" y="2698925"/>
                <a:ext cx="197025" cy="198050"/>
              </a:xfrm>
              <a:custGeom>
                <a:avLst/>
                <a:gdLst/>
                <a:ahLst/>
                <a:cxnLst/>
                <a:rect l="l" t="t" r="r" b="b"/>
                <a:pathLst>
                  <a:path w="7881" h="7922" extrusionOk="0">
                    <a:moveTo>
                      <a:pt x="4064" y="0"/>
                    </a:moveTo>
                    <a:cubicBezTo>
                      <a:pt x="3255" y="0"/>
                      <a:pt x="2444" y="212"/>
                      <a:pt x="1713" y="636"/>
                    </a:cubicBezTo>
                    <a:cubicBezTo>
                      <a:pt x="1713" y="636"/>
                      <a:pt x="397" y="1646"/>
                      <a:pt x="2038" y="1844"/>
                    </a:cubicBezTo>
                    <a:lnTo>
                      <a:pt x="3679" y="1844"/>
                    </a:lnTo>
                    <a:cubicBezTo>
                      <a:pt x="2994" y="1844"/>
                      <a:pt x="0" y="1970"/>
                      <a:pt x="1209" y="3864"/>
                    </a:cubicBezTo>
                    <a:cubicBezTo>
                      <a:pt x="1497" y="3954"/>
                      <a:pt x="1786" y="4026"/>
                      <a:pt x="2074" y="4098"/>
                    </a:cubicBezTo>
                    <a:cubicBezTo>
                      <a:pt x="1082" y="4278"/>
                      <a:pt x="271" y="4657"/>
                      <a:pt x="866" y="5324"/>
                    </a:cubicBezTo>
                    <a:cubicBezTo>
                      <a:pt x="1209" y="5721"/>
                      <a:pt x="1677" y="5991"/>
                      <a:pt x="2200" y="6082"/>
                    </a:cubicBezTo>
                    <a:cubicBezTo>
                      <a:pt x="1335" y="6244"/>
                      <a:pt x="812" y="6568"/>
                      <a:pt x="2038" y="7200"/>
                    </a:cubicBezTo>
                    <a:cubicBezTo>
                      <a:pt x="2991" y="7697"/>
                      <a:pt x="3889" y="7922"/>
                      <a:pt x="4662" y="7922"/>
                    </a:cubicBezTo>
                    <a:cubicBezTo>
                      <a:pt x="5907" y="7922"/>
                      <a:pt x="6830" y="7338"/>
                      <a:pt x="7141" y="6370"/>
                    </a:cubicBezTo>
                    <a:cubicBezTo>
                      <a:pt x="7646" y="4801"/>
                      <a:pt x="7880" y="1177"/>
                      <a:pt x="6402" y="636"/>
                    </a:cubicBezTo>
                    <a:cubicBezTo>
                      <a:pt x="5681" y="212"/>
                      <a:pt x="4874" y="0"/>
                      <a:pt x="4064" y="0"/>
                    </a:cubicBezTo>
                    <a:close/>
                  </a:path>
                </a:pathLst>
              </a:custGeom>
              <a:solidFill>
                <a:srgbClr val="FFC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16"/>
              <p:cNvSpPr/>
              <p:nvPr/>
            </p:nvSpPr>
            <p:spPr>
              <a:xfrm>
                <a:off x="3936875" y="2600350"/>
                <a:ext cx="506725" cy="1119100"/>
              </a:xfrm>
              <a:custGeom>
                <a:avLst/>
                <a:gdLst/>
                <a:ahLst/>
                <a:cxnLst/>
                <a:rect l="l" t="t" r="r" b="b"/>
                <a:pathLst>
                  <a:path w="20269" h="44764" extrusionOk="0">
                    <a:moveTo>
                      <a:pt x="17383" y="0"/>
                    </a:moveTo>
                    <a:cubicBezTo>
                      <a:pt x="16824" y="0"/>
                      <a:pt x="15578" y="330"/>
                      <a:pt x="14733" y="3028"/>
                    </a:cubicBezTo>
                    <a:cubicBezTo>
                      <a:pt x="13615" y="6580"/>
                      <a:pt x="9503" y="31284"/>
                      <a:pt x="3968" y="36514"/>
                    </a:cubicBezTo>
                    <a:cubicBezTo>
                      <a:pt x="3968" y="36514"/>
                      <a:pt x="1" y="39994"/>
                      <a:pt x="3968" y="42681"/>
                    </a:cubicBezTo>
                    <a:cubicBezTo>
                      <a:pt x="5968" y="44050"/>
                      <a:pt x="7362" y="44764"/>
                      <a:pt x="8560" y="44764"/>
                    </a:cubicBezTo>
                    <a:cubicBezTo>
                      <a:pt x="9728" y="44764"/>
                      <a:pt x="10709" y="44087"/>
                      <a:pt x="11884" y="42681"/>
                    </a:cubicBezTo>
                    <a:cubicBezTo>
                      <a:pt x="14264" y="39831"/>
                      <a:pt x="20268" y="21781"/>
                      <a:pt x="19277" y="12874"/>
                    </a:cubicBezTo>
                    <a:cubicBezTo>
                      <a:pt x="18303" y="3966"/>
                      <a:pt x="17672" y="35"/>
                      <a:pt x="17672" y="35"/>
                    </a:cubicBezTo>
                    <a:cubicBezTo>
                      <a:pt x="17672" y="35"/>
                      <a:pt x="17563" y="0"/>
                      <a:pt x="1738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16"/>
              <p:cNvSpPr/>
              <p:nvPr/>
            </p:nvSpPr>
            <p:spPr>
              <a:xfrm>
                <a:off x="3999975" y="3290025"/>
                <a:ext cx="374650" cy="429700"/>
              </a:xfrm>
              <a:custGeom>
                <a:avLst/>
                <a:gdLst/>
                <a:ahLst/>
                <a:cxnLst/>
                <a:rect l="l" t="t" r="r" b="b"/>
                <a:pathLst>
                  <a:path w="14986" h="17188" extrusionOk="0">
                    <a:moveTo>
                      <a:pt x="14986" y="1"/>
                    </a:moveTo>
                    <a:lnTo>
                      <a:pt x="14986" y="1"/>
                    </a:lnTo>
                    <a:cubicBezTo>
                      <a:pt x="14697" y="578"/>
                      <a:pt x="14409" y="1137"/>
                      <a:pt x="14084" y="1678"/>
                    </a:cubicBezTo>
                    <a:cubicBezTo>
                      <a:pt x="13435" y="3301"/>
                      <a:pt x="12551" y="4815"/>
                      <a:pt x="11469" y="6186"/>
                    </a:cubicBezTo>
                    <a:cubicBezTo>
                      <a:pt x="8674" y="9954"/>
                      <a:pt x="4599" y="12587"/>
                      <a:pt x="1" y="13597"/>
                    </a:cubicBezTo>
                    <a:cubicBezTo>
                      <a:pt x="344" y="14210"/>
                      <a:pt x="848" y="14733"/>
                      <a:pt x="1444" y="15112"/>
                    </a:cubicBezTo>
                    <a:cubicBezTo>
                      <a:pt x="3456" y="16475"/>
                      <a:pt x="4851" y="17188"/>
                      <a:pt x="6049" y="17188"/>
                    </a:cubicBezTo>
                    <a:cubicBezTo>
                      <a:pt x="7211" y="17188"/>
                      <a:pt x="8187" y="16515"/>
                      <a:pt x="9360" y="15112"/>
                    </a:cubicBezTo>
                    <a:cubicBezTo>
                      <a:pt x="10712" y="13489"/>
                      <a:pt x="13236" y="6961"/>
                      <a:pt x="149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16"/>
              <p:cNvSpPr/>
              <p:nvPr/>
            </p:nvSpPr>
            <p:spPr>
              <a:xfrm>
                <a:off x="4219975" y="2299500"/>
                <a:ext cx="226775" cy="194875"/>
              </a:xfrm>
              <a:custGeom>
                <a:avLst/>
                <a:gdLst/>
                <a:ahLst/>
                <a:cxnLst/>
                <a:rect l="l" t="t" r="r" b="b"/>
                <a:pathLst>
                  <a:path w="9071" h="7795" extrusionOk="0">
                    <a:moveTo>
                      <a:pt x="5554" y="1"/>
                    </a:moveTo>
                    <a:cubicBezTo>
                      <a:pt x="4251" y="1"/>
                      <a:pt x="732" y="459"/>
                      <a:pt x="1425" y="5505"/>
                    </a:cubicBezTo>
                    <a:lnTo>
                      <a:pt x="2814" y="4153"/>
                    </a:lnTo>
                    <a:lnTo>
                      <a:pt x="2814" y="4153"/>
                    </a:lnTo>
                    <a:cubicBezTo>
                      <a:pt x="2813" y="4153"/>
                      <a:pt x="1833" y="7228"/>
                      <a:pt x="168" y="7228"/>
                    </a:cubicBezTo>
                    <a:cubicBezTo>
                      <a:pt x="113" y="7228"/>
                      <a:pt x="57" y="7225"/>
                      <a:pt x="1" y="7218"/>
                    </a:cubicBezTo>
                    <a:lnTo>
                      <a:pt x="1" y="7218"/>
                    </a:lnTo>
                    <a:cubicBezTo>
                      <a:pt x="1" y="7218"/>
                      <a:pt x="1128" y="7794"/>
                      <a:pt x="2654" y="7794"/>
                    </a:cubicBezTo>
                    <a:cubicBezTo>
                      <a:pt x="4034" y="7794"/>
                      <a:pt x="5741" y="7322"/>
                      <a:pt x="7231" y="5523"/>
                    </a:cubicBezTo>
                    <a:cubicBezTo>
                      <a:pt x="9071" y="3287"/>
                      <a:pt x="8548" y="853"/>
                      <a:pt x="6023" y="23"/>
                    </a:cubicBezTo>
                    <a:cubicBezTo>
                      <a:pt x="6023" y="23"/>
                      <a:pt x="5843" y="1"/>
                      <a:pt x="55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16"/>
              <p:cNvSpPr/>
              <p:nvPr/>
            </p:nvSpPr>
            <p:spPr>
              <a:xfrm>
                <a:off x="4955225" y="2280450"/>
                <a:ext cx="228125" cy="193675"/>
              </a:xfrm>
              <a:custGeom>
                <a:avLst/>
                <a:gdLst/>
                <a:ahLst/>
                <a:cxnLst/>
                <a:rect l="l" t="t" r="r" b="b"/>
                <a:pathLst>
                  <a:path w="9125" h="7747" extrusionOk="0">
                    <a:moveTo>
                      <a:pt x="3539" y="0"/>
                    </a:moveTo>
                    <a:cubicBezTo>
                      <a:pt x="3216" y="0"/>
                      <a:pt x="3012" y="28"/>
                      <a:pt x="3012" y="28"/>
                    </a:cubicBezTo>
                    <a:cubicBezTo>
                      <a:pt x="488" y="912"/>
                      <a:pt x="1" y="3346"/>
                      <a:pt x="1876" y="5546"/>
                    </a:cubicBezTo>
                    <a:cubicBezTo>
                      <a:pt x="3352" y="7282"/>
                      <a:pt x="5024" y="7746"/>
                      <a:pt x="6389" y="7746"/>
                    </a:cubicBezTo>
                    <a:cubicBezTo>
                      <a:pt x="7959" y="7746"/>
                      <a:pt x="9125" y="7133"/>
                      <a:pt x="9125" y="7133"/>
                    </a:cubicBezTo>
                    <a:lnTo>
                      <a:pt x="9125" y="7133"/>
                    </a:lnTo>
                    <a:cubicBezTo>
                      <a:pt x="9060" y="7142"/>
                      <a:pt x="8996" y="7147"/>
                      <a:pt x="8933" y="7147"/>
                    </a:cubicBezTo>
                    <a:cubicBezTo>
                      <a:pt x="7295" y="7147"/>
                      <a:pt x="6258" y="4104"/>
                      <a:pt x="6258" y="4103"/>
                    </a:cubicBezTo>
                    <a:lnTo>
                      <a:pt x="6258" y="4103"/>
                    </a:lnTo>
                    <a:lnTo>
                      <a:pt x="7682" y="5438"/>
                    </a:lnTo>
                    <a:cubicBezTo>
                      <a:pt x="8293" y="481"/>
                      <a:pt x="4884" y="0"/>
                      <a:pt x="35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16"/>
              <p:cNvSpPr/>
              <p:nvPr/>
            </p:nvSpPr>
            <p:spPr>
              <a:xfrm>
                <a:off x="4366950" y="2260375"/>
                <a:ext cx="104150" cy="92500"/>
              </a:xfrm>
              <a:custGeom>
                <a:avLst/>
                <a:gdLst/>
                <a:ahLst/>
                <a:cxnLst/>
                <a:rect l="l" t="t" r="r" b="b"/>
                <a:pathLst>
                  <a:path w="4166" h="3700" extrusionOk="0">
                    <a:moveTo>
                      <a:pt x="2057" y="0"/>
                    </a:moveTo>
                    <a:cubicBezTo>
                      <a:pt x="1092" y="0"/>
                      <a:pt x="259" y="651"/>
                      <a:pt x="144" y="1570"/>
                    </a:cubicBezTo>
                    <a:cubicBezTo>
                      <a:pt x="0" y="2580"/>
                      <a:pt x="757" y="3518"/>
                      <a:pt x="1821" y="3680"/>
                    </a:cubicBezTo>
                    <a:cubicBezTo>
                      <a:pt x="1918" y="3693"/>
                      <a:pt x="2014" y="3699"/>
                      <a:pt x="2109" y="3699"/>
                    </a:cubicBezTo>
                    <a:cubicBezTo>
                      <a:pt x="3074" y="3699"/>
                      <a:pt x="3906" y="3049"/>
                      <a:pt x="4021" y="2129"/>
                    </a:cubicBezTo>
                    <a:cubicBezTo>
                      <a:pt x="4165" y="1120"/>
                      <a:pt x="3408" y="182"/>
                      <a:pt x="2344" y="20"/>
                    </a:cubicBezTo>
                    <a:cubicBezTo>
                      <a:pt x="2247" y="7"/>
                      <a:pt x="2151" y="0"/>
                      <a:pt x="20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16"/>
              <p:cNvSpPr/>
              <p:nvPr/>
            </p:nvSpPr>
            <p:spPr>
              <a:xfrm>
                <a:off x="4938550" y="2256200"/>
                <a:ext cx="105075" cy="92275"/>
              </a:xfrm>
              <a:custGeom>
                <a:avLst/>
                <a:gdLst/>
                <a:ahLst/>
                <a:cxnLst/>
                <a:rect l="l" t="t" r="r" b="b"/>
                <a:pathLst>
                  <a:path w="4203" h="3691" extrusionOk="0">
                    <a:moveTo>
                      <a:pt x="2146" y="0"/>
                    </a:moveTo>
                    <a:cubicBezTo>
                      <a:pt x="2039" y="0"/>
                      <a:pt x="1931" y="8"/>
                      <a:pt x="1822" y="24"/>
                    </a:cubicBezTo>
                    <a:cubicBezTo>
                      <a:pt x="758" y="187"/>
                      <a:pt x="1" y="1142"/>
                      <a:pt x="163" y="2152"/>
                    </a:cubicBezTo>
                    <a:cubicBezTo>
                      <a:pt x="309" y="3046"/>
                      <a:pt x="1129" y="3691"/>
                      <a:pt x="2081" y="3691"/>
                    </a:cubicBezTo>
                    <a:cubicBezTo>
                      <a:pt x="2186" y="3691"/>
                      <a:pt x="2292" y="3683"/>
                      <a:pt x="2399" y="3667"/>
                    </a:cubicBezTo>
                    <a:cubicBezTo>
                      <a:pt x="3463" y="3486"/>
                      <a:pt x="4202" y="2549"/>
                      <a:pt x="4058" y="1539"/>
                    </a:cubicBezTo>
                    <a:cubicBezTo>
                      <a:pt x="3912" y="631"/>
                      <a:pt x="3095" y="0"/>
                      <a:pt x="21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16"/>
              <p:cNvSpPr/>
              <p:nvPr/>
            </p:nvSpPr>
            <p:spPr>
              <a:xfrm>
                <a:off x="4257400" y="1684275"/>
                <a:ext cx="883575" cy="750600"/>
              </a:xfrm>
              <a:custGeom>
                <a:avLst/>
                <a:gdLst/>
                <a:ahLst/>
                <a:cxnLst/>
                <a:rect l="l" t="t" r="r" b="b"/>
                <a:pathLst>
                  <a:path w="35343" h="30024" extrusionOk="0">
                    <a:moveTo>
                      <a:pt x="17672" y="1"/>
                    </a:moveTo>
                    <a:cubicBezTo>
                      <a:pt x="9810" y="1"/>
                      <a:pt x="3246" y="6041"/>
                      <a:pt x="2615" y="13885"/>
                    </a:cubicBezTo>
                    <a:lnTo>
                      <a:pt x="2579" y="13885"/>
                    </a:lnTo>
                    <a:cubicBezTo>
                      <a:pt x="2557" y="13885"/>
                      <a:pt x="2535" y="13884"/>
                      <a:pt x="2513" y="13884"/>
                    </a:cubicBezTo>
                    <a:cubicBezTo>
                      <a:pt x="1136" y="13884"/>
                      <a:pt x="0" y="14989"/>
                      <a:pt x="0" y="16374"/>
                    </a:cubicBezTo>
                    <a:cubicBezTo>
                      <a:pt x="0" y="17758"/>
                      <a:pt x="1136" y="18881"/>
                      <a:pt x="2514" y="18881"/>
                    </a:cubicBezTo>
                    <a:cubicBezTo>
                      <a:pt x="2535" y="18881"/>
                      <a:pt x="2557" y="18881"/>
                      <a:pt x="2579" y="18880"/>
                    </a:cubicBezTo>
                    <a:cubicBezTo>
                      <a:pt x="2741" y="18880"/>
                      <a:pt x="2921" y="18862"/>
                      <a:pt x="3084" y="18826"/>
                    </a:cubicBezTo>
                    <a:cubicBezTo>
                      <a:pt x="4851" y="25426"/>
                      <a:pt x="10837" y="30024"/>
                      <a:pt x="17672" y="30024"/>
                    </a:cubicBezTo>
                    <a:cubicBezTo>
                      <a:pt x="24506" y="30024"/>
                      <a:pt x="30492" y="25426"/>
                      <a:pt x="32259" y="18826"/>
                    </a:cubicBezTo>
                    <a:cubicBezTo>
                      <a:pt x="32422" y="18862"/>
                      <a:pt x="32602" y="18880"/>
                      <a:pt x="32764" y="18880"/>
                    </a:cubicBezTo>
                    <a:cubicBezTo>
                      <a:pt x="32786" y="18881"/>
                      <a:pt x="32808" y="18881"/>
                      <a:pt x="32830" y="18881"/>
                    </a:cubicBezTo>
                    <a:cubicBezTo>
                      <a:pt x="34207" y="18881"/>
                      <a:pt x="35343" y="17758"/>
                      <a:pt x="35343" y="16374"/>
                    </a:cubicBezTo>
                    <a:cubicBezTo>
                      <a:pt x="35343" y="14989"/>
                      <a:pt x="34207" y="13884"/>
                      <a:pt x="32831" y="13884"/>
                    </a:cubicBezTo>
                    <a:cubicBezTo>
                      <a:pt x="32809" y="13884"/>
                      <a:pt x="32787" y="13885"/>
                      <a:pt x="32764" y="13885"/>
                    </a:cubicBezTo>
                    <a:lnTo>
                      <a:pt x="32728" y="13885"/>
                    </a:lnTo>
                    <a:cubicBezTo>
                      <a:pt x="32097" y="6041"/>
                      <a:pt x="25552" y="1"/>
                      <a:pt x="17672" y="1"/>
                    </a:cubicBezTo>
                    <a:close/>
                  </a:path>
                </a:pathLst>
              </a:custGeom>
              <a:solidFill>
                <a:srgbClr val="FFC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16"/>
              <p:cNvSpPr/>
              <p:nvPr/>
            </p:nvSpPr>
            <p:spPr>
              <a:xfrm>
                <a:off x="4188875" y="1554575"/>
                <a:ext cx="520700" cy="567625"/>
              </a:xfrm>
              <a:custGeom>
                <a:avLst/>
                <a:gdLst/>
                <a:ahLst/>
                <a:cxnLst/>
                <a:rect l="l" t="t" r="r" b="b"/>
                <a:pathLst>
                  <a:path w="20828" h="22705" extrusionOk="0">
                    <a:moveTo>
                      <a:pt x="15623" y="0"/>
                    </a:moveTo>
                    <a:cubicBezTo>
                      <a:pt x="11317" y="0"/>
                      <a:pt x="5928" y="1888"/>
                      <a:pt x="2795" y="9192"/>
                    </a:cubicBezTo>
                    <a:cubicBezTo>
                      <a:pt x="0" y="15683"/>
                      <a:pt x="3625" y="19885"/>
                      <a:pt x="3625" y="19885"/>
                    </a:cubicBezTo>
                    <a:cubicBezTo>
                      <a:pt x="4072" y="19227"/>
                      <a:pt x="4809" y="19124"/>
                      <a:pt x="5225" y="19124"/>
                    </a:cubicBezTo>
                    <a:cubicBezTo>
                      <a:pt x="5414" y="19124"/>
                      <a:pt x="5536" y="19145"/>
                      <a:pt x="5536" y="19145"/>
                    </a:cubicBezTo>
                    <a:cubicBezTo>
                      <a:pt x="5536" y="19145"/>
                      <a:pt x="6282" y="22704"/>
                      <a:pt x="6661" y="22704"/>
                    </a:cubicBezTo>
                    <a:cubicBezTo>
                      <a:pt x="6707" y="22704"/>
                      <a:pt x="6747" y="22652"/>
                      <a:pt x="6780" y="22535"/>
                    </a:cubicBezTo>
                    <a:cubicBezTo>
                      <a:pt x="7105" y="21436"/>
                      <a:pt x="7718" y="19542"/>
                      <a:pt x="7718" y="19542"/>
                    </a:cubicBezTo>
                    <a:cubicBezTo>
                      <a:pt x="8962" y="16657"/>
                      <a:pt x="18141" y="10580"/>
                      <a:pt x="19493" y="9084"/>
                    </a:cubicBezTo>
                    <a:cubicBezTo>
                      <a:pt x="20827" y="7605"/>
                      <a:pt x="20557" y="5279"/>
                      <a:pt x="20304" y="2917"/>
                    </a:cubicBezTo>
                    <a:cubicBezTo>
                      <a:pt x="20005" y="66"/>
                      <a:pt x="16752" y="32"/>
                      <a:pt x="16596" y="32"/>
                    </a:cubicBezTo>
                    <a:cubicBezTo>
                      <a:pt x="16592" y="32"/>
                      <a:pt x="16590" y="32"/>
                      <a:pt x="16590" y="32"/>
                    </a:cubicBezTo>
                    <a:cubicBezTo>
                      <a:pt x="16275" y="11"/>
                      <a:pt x="15952" y="0"/>
                      <a:pt x="156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16"/>
              <p:cNvSpPr/>
              <p:nvPr/>
            </p:nvSpPr>
            <p:spPr>
              <a:xfrm>
                <a:off x="4189325" y="1556700"/>
                <a:ext cx="351650" cy="565500"/>
              </a:xfrm>
              <a:custGeom>
                <a:avLst/>
                <a:gdLst/>
                <a:ahLst/>
                <a:cxnLst/>
                <a:rect l="l" t="t" r="r" b="b"/>
                <a:pathLst>
                  <a:path w="14066" h="22620" extrusionOk="0">
                    <a:moveTo>
                      <a:pt x="14065" y="1"/>
                    </a:moveTo>
                    <a:lnTo>
                      <a:pt x="14065" y="1"/>
                    </a:lnTo>
                    <a:cubicBezTo>
                      <a:pt x="10080" y="415"/>
                      <a:pt x="5536" y="2651"/>
                      <a:pt x="2759" y="9107"/>
                    </a:cubicBezTo>
                    <a:cubicBezTo>
                      <a:pt x="0" y="15562"/>
                      <a:pt x="3607" y="19782"/>
                      <a:pt x="3607" y="19782"/>
                    </a:cubicBezTo>
                    <a:cubicBezTo>
                      <a:pt x="4063" y="19140"/>
                      <a:pt x="4798" y="19039"/>
                      <a:pt x="5217" y="19039"/>
                    </a:cubicBezTo>
                    <a:cubicBezTo>
                      <a:pt x="5410" y="19039"/>
                      <a:pt x="5536" y="19060"/>
                      <a:pt x="5536" y="19060"/>
                    </a:cubicBezTo>
                    <a:cubicBezTo>
                      <a:pt x="5536" y="19060"/>
                      <a:pt x="6282" y="22619"/>
                      <a:pt x="6661" y="22619"/>
                    </a:cubicBezTo>
                    <a:cubicBezTo>
                      <a:pt x="6707" y="22619"/>
                      <a:pt x="6747" y="22567"/>
                      <a:pt x="6780" y="22450"/>
                    </a:cubicBezTo>
                    <a:cubicBezTo>
                      <a:pt x="7087" y="21351"/>
                      <a:pt x="7700" y="19457"/>
                      <a:pt x="7700" y="19457"/>
                    </a:cubicBezTo>
                    <a:cubicBezTo>
                      <a:pt x="7862" y="19133"/>
                      <a:pt x="8043" y="18826"/>
                      <a:pt x="8259" y="18556"/>
                    </a:cubicBezTo>
                    <a:cubicBezTo>
                      <a:pt x="7790" y="16788"/>
                      <a:pt x="7574" y="14967"/>
                      <a:pt x="7646" y="13146"/>
                    </a:cubicBezTo>
                    <a:cubicBezTo>
                      <a:pt x="7826" y="8061"/>
                      <a:pt x="10170" y="3282"/>
                      <a:pt x="140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16"/>
              <p:cNvSpPr/>
              <p:nvPr/>
            </p:nvSpPr>
            <p:spPr>
              <a:xfrm>
                <a:off x="4686550" y="1554575"/>
                <a:ext cx="522050" cy="567625"/>
              </a:xfrm>
              <a:custGeom>
                <a:avLst/>
                <a:gdLst/>
                <a:ahLst/>
                <a:cxnLst/>
                <a:rect l="l" t="t" r="r" b="b"/>
                <a:pathLst>
                  <a:path w="20882" h="22705" extrusionOk="0">
                    <a:moveTo>
                      <a:pt x="5209" y="0"/>
                    </a:moveTo>
                    <a:cubicBezTo>
                      <a:pt x="4879" y="0"/>
                      <a:pt x="4555" y="11"/>
                      <a:pt x="4238" y="32"/>
                    </a:cubicBezTo>
                    <a:cubicBezTo>
                      <a:pt x="4238" y="32"/>
                      <a:pt x="4236" y="32"/>
                      <a:pt x="4232" y="32"/>
                    </a:cubicBezTo>
                    <a:cubicBezTo>
                      <a:pt x="4076" y="32"/>
                      <a:pt x="823" y="66"/>
                      <a:pt x="524" y="2917"/>
                    </a:cubicBezTo>
                    <a:cubicBezTo>
                      <a:pt x="271" y="5279"/>
                      <a:pt x="1" y="7605"/>
                      <a:pt x="1335" y="9084"/>
                    </a:cubicBezTo>
                    <a:cubicBezTo>
                      <a:pt x="2687" y="10580"/>
                      <a:pt x="11902" y="16657"/>
                      <a:pt x="13146" y="19542"/>
                    </a:cubicBezTo>
                    <a:cubicBezTo>
                      <a:pt x="13146" y="19542"/>
                      <a:pt x="13759" y="21436"/>
                      <a:pt x="14066" y="22535"/>
                    </a:cubicBezTo>
                    <a:cubicBezTo>
                      <a:pt x="14101" y="22652"/>
                      <a:pt x="14143" y="22704"/>
                      <a:pt x="14190" y="22704"/>
                    </a:cubicBezTo>
                    <a:cubicBezTo>
                      <a:pt x="14578" y="22704"/>
                      <a:pt x="15310" y="19145"/>
                      <a:pt x="15310" y="19145"/>
                    </a:cubicBezTo>
                    <a:cubicBezTo>
                      <a:pt x="15310" y="19145"/>
                      <a:pt x="15434" y="19124"/>
                      <a:pt x="15625" y="19124"/>
                    </a:cubicBezTo>
                    <a:cubicBezTo>
                      <a:pt x="16047" y="19124"/>
                      <a:pt x="16792" y="19227"/>
                      <a:pt x="17239" y="19885"/>
                    </a:cubicBezTo>
                    <a:cubicBezTo>
                      <a:pt x="17239" y="19885"/>
                      <a:pt x="20882" y="15683"/>
                      <a:pt x="18069" y="9192"/>
                    </a:cubicBezTo>
                    <a:cubicBezTo>
                      <a:pt x="14936" y="1888"/>
                      <a:pt x="9532" y="0"/>
                      <a:pt x="52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16"/>
              <p:cNvSpPr/>
              <p:nvPr/>
            </p:nvSpPr>
            <p:spPr>
              <a:xfrm>
                <a:off x="4679350" y="1741525"/>
                <a:ext cx="304300" cy="316500"/>
              </a:xfrm>
              <a:custGeom>
                <a:avLst/>
                <a:gdLst/>
                <a:ahLst/>
                <a:cxnLst/>
                <a:rect l="l" t="t" r="r" b="b"/>
                <a:pathLst>
                  <a:path w="12172" h="12660" extrusionOk="0">
                    <a:moveTo>
                      <a:pt x="794" y="1"/>
                    </a:moveTo>
                    <a:lnTo>
                      <a:pt x="794" y="1"/>
                    </a:lnTo>
                    <a:cubicBezTo>
                      <a:pt x="794" y="1"/>
                      <a:pt x="0" y="3896"/>
                      <a:pt x="3805" y="7033"/>
                    </a:cubicBezTo>
                    <a:cubicBezTo>
                      <a:pt x="7610" y="10153"/>
                      <a:pt x="9701" y="7556"/>
                      <a:pt x="11775" y="12659"/>
                    </a:cubicBezTo>
                    <a:cubicBezTo>
                      <a:pt x="11775" y="12659"/>
                      <a:pt x="12172" y="8620"/>
                      <a:pt x="7880" y="4725"/>
                    </a:cubicBezTo>
                    <a:cubicBezTo>
                      <a:pt x="3607" y="848"/>
                      <a:pt x="794" y="1"/>
                      <a:pt x="7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16"/>
              <p:cNvSpPr/>
              <p:nvPr/>
            </p:nvSpPr>
            <p:spPr>
              <a:xfrm>
                <a:off x="4421475" y="1728900"/>
                <a:ext cx="304325" cy="316500"/>
              </a:xfrm>
              <a:custGeom>
                <a:avLst/>
                <a:gdLst/>
                <a:ahLst/>
                <a:cxnLst/>
                <a:rect l="l" t="t" r="r" b="b"/>
                <a:pathLst>
                  <a:path w="12173" h="12660" extrusionOk="0">
                    <a:moveTo>
                      <a:pt x="11361" y="1"/>
                    </a:moveTo>
                    <a:lnTo>
                      <a:pt x="11361" y="1"/>
                    </a:lnTo>
                    <a:cubicBezTo>
                      <a:pt x="11361" y="1"/>
                      <a:pt x="8566" y="849"/>
                      <a:pt x="4274" y="4725"/>
                    </a:cubicBezTo>
                    <a:cubicBezTo>
                      <a:pt x="1" y="8602"/>
                      <a:pt x="380" y="12659"/>
                      <a:pt x="380" y="12659"/>
                    </a:cubicBezTo>
                    <a:cubicBezTo>
                      <a:pt x="2471" y="7538"/>
                      <a:pt x="4545" y="10153"/>
                      <a:pt x="8368" y="7015"/>
                    </a:cubicBezTo>
                    <a:cubicBezTo>
                      <a:pt x="12172" y="3896"/>
                      <a:pt x="11361" y="1"/>
                      <a:pt x="11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16"/>
              <p:cNvSpPr/>
              <p:nvPr/>
            </p:nvSpPr>
            <p:spPr>
              <a:xfrm>
                <a:off x="4364225" y="4754675"/>
                <a:ext cx="268250" cy="644225"/>
              </a:xfrm>
              <a:custGeom>
                <a:avLst/>
                <a:gdLst/>
                <a:ahLst/>
                <a:cxnLst/>
                <a:rect l="l" t="t" r="r" b="b"/>
                <a:pathLst>
                  <a:path w="10730" h="25769" extrusionOk="0">
                    <a:moveTo>
                      <a:pt x="8891" y="1"/>
                    </a:moveTo>
                    <a:lnTo>
                      <a:pt x="8891" y="19511"/>
                    </a:lnTo>
                    <a:lnTo>
                      <a:pt x="3824" y="20233"/>
                    </a:lnTo>
                    <a:cubicBezTo>
                      <a:pt x="1" y="20521"/>
                      <a:pt x="1389" y="25768"/>
                      <a:pt x="5050" y="25768"/>
                    </a:cubicBezTo>
                    <a:lnTo>
                      <a:pt x="10730" y="25768"/>
                    </a:lnTo>
                    <a:lnTo>
                      <a:pt x="10730" y="19"/>
                    </a:lnTo>
                    <a:cubicBezTo>
                      <a:pt x="10477" y="37"/>
                      <a:pt x="10225" y="55"/>
                      <a:pt x="9955" y="55"/>
                    </a:cubicBezTo>
                    <a:cubicBezTo>
                      <a:pt x="9594" y="55"/>
                      <a:pt x="9251" y="37"/>
                      <a:pt x="88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16"/>
              <p:cNvSpPr/>
              <p:nvPr/>
            </p:nvSpPr>
            <p:spPr>
              <a:xfrm>
                <a:off x="5069275" y="4757375"/>
                <a:ext cx="233550" cy="645775"/>
              </a:xfrm>
              <a:custGeom>
                <a:avLst/>
                <a:gdLst/>
                <a:ahLst/>
                <a:cxnLst/>
                <a:rect l="l" t="t" r="r" b="b"/>
                <a:pathLst>
                  <a:path w="9342" h="25831" extrusionOk="0">
                    <a:moveTo>
                      <a:pt x="3012" y="1"/>
                    </a:moveTo>
                    <a:cubicBezTo>
                      <a:pt x="2449" y="62"/>
                      <a:pt x="1880" y="95"/>
                      <a:pt x="1309" y="95"/>
                    </a:cubicBezTo>
                    <a:cubicBezTo>
                      <a:pt x="874" y="95"/>
                      <a:pt x="437" y="76"/>
                      <a:pt x="1" y="37"/>
                    </a:cubicBezTo>
                    <a:lnTo>
                      <a:pt x="1" y="37"/>
                    </a:lnTo>
                    <a:lnTo>
                      <a:pt x="5248" y="23569"/>
                    </a:lnTo>
                    <a:cubicBezTo>
                      <a:pt x="5562" y="24918"/>
                      <a:pt x="6777" y="25831"/>
                      <a:pt x="8110" y="25831"/>
                    </a:cubicBezTo>
                    <a:cubicBezTo>
                      <a:pt x="8308" y="25831"/>
                      <a:pt x="8509" y="25811"/>
                      <a:pt x="8710" y="25769"/>
                    </a:cubicBezTo>
                    <a:lnTo>
                      <a:pt x="9341" y="25624"/>
                    </a:lnTo>
                    <a:lnTo>
                      <a:pt x="301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16"/>
              <p:cNvSpPr/>
              <p:nvPr/>
            </p:nvSpPr>
            <p:spPr>
              <a:xfrm>
                <a:off x="5311825" y="5216625"/>
                <a:ext cx="228775" cy="179575"/>
              </a:xfrm>
              <a:custGeom>
                <a:avLst/>
                <a:gdLst/>
                <a:ahLst/>
                <a:cxnLst/>
                <a:rect l="l" t="t" r="r" b="b"/>
                <a:pathLst>
                  <a:path w="9151" h="7183" extrusionOk="0">
                    <a:moveTo>
                      <a:pt x="5788" y="0"/>
                    </a:moveTo>
                    <a:cubicBezTo>
                      <a:pt x="5616" y="0"/>
                      <a:pt x="5436" y="14"/>
                      <a:pt x="5247" y="42"/>
                    </a:cubicBezTo>
                    <a:lnTo>
                      <a:pt x="4111" y="168"/>
                    </a:lnTo>
                    <a:cubicBezTo>
                      <a:pt x="2416" y="3125"/>
                      <a:pt x="631" y="6100"/>
                      <a:pt x="0" y="7182"/>
                    </a:cubicBezTo>
                    <a:lnTo>
                      <a:pt x="5680" y="5920"/>
                    </a:lnTo>
                    <a:cubicBezTo>
                      <a:pt x="9146" y="5148"/>
                      <a:pt x="9151" y="0"/>
                      <a:pt x="57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16"/>
              <p:cNvSpPr/>
              <p:nvPr/>
            </p:nvSpPr>
            <p:spPr>
              <a:xfrm>
                <a:off x="4346650" y="5244700"/>
                <a:ext cx="381850" cy="154200"/>
              </a:xfrm>
              <a:custGeom>
                <a:avLst/>
                <a:gdLst/>
                <a:ahLst/>
                <a:cxnLst/>
                <a:rect l="l" t="t" r="r" b="b"/>
                <a:pathLst>
                  <a:path w="15274" h="6168" extrusionOk="0">
                    <a:moveTo>
                      <a:pt x="8944" y="1"/>
                    </a:moveTo>
                    <a:lnTo>
                      <a:pt x="6871" y="325"/>
                    </a:lnTo>
                    <a:lnTo>
                      <a:pt x="7123" y="2435"/>
                    </a:lnTo>
                    <a:lnTo>
                      <a:pt x="4743" y="2399"/>
                    </a:lnTo>
                    <a:lnTo>
                      <a:pt x="4563" y="578"/>
                    </a:lnTo>
                    <a:cubicBezTo>
                      <a:pt x="2164" y="938"/>
                      <a:pt x="1" y="2218"/>
                      <a:pt x="289" y="6167"/>
                    </a:cubicBezTo>
                    <a:lnTo>
                      <a:pt x="15274" y="6167"/>
                    </a:lnTo>
                    <a:lnTo>
                      <a:pt x="15274" y="2363"/>
                    </a:lnTo>
                    <a:lnTo>
                      <a:pt x="9143" y="2363"/>
                    </a:lnTo>
                    <a:lnTo>
                      <a:pt x="89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16"/>
              <p:cNvSpPr/>
              <p:nvPr/>
            </p:nvSpPr>
            <p:spPr>
              <a:xfrm>
                <a:off x="5195500" y="5217625"/>
                <a:ext cx="394475" cy="199300"/>
              </a:xfrm>
              <a:custGeom>
                <a:avLst/>
                <a:gdLst/>
                <a:ahLst/>
                <a:cxnLst/>
                <a:rect l="l" t="t" r="r" b="b"/>
                <a:pathLst>
                  <a:path w="15779" h="7972" extrusionOk="0">
                    <a:moveTo>
                      <a:pt x="10854" y="0"/>
                    </a:moveTo>
                    <a:cubicBezTo>
                      <a:pt x="10663" y="0"/>
                      <a:pt x="10471" y="7"/>
                      <a:pt x="10279" y="20"/>
                    </a:cubicBezTo>
                    <a:lnTo>
                      <a:pt x="10495" y="1877"/>
                    </a:lnTo>
                    <a:lnTo>
                      <a:pt x="8133" y="2436"/>
                    </a:lnTo>
                    <a:lnTo>
                      <a:pt x="7917" y="272"/>
                    </a:lnTo>
                    <a:lnTo>
                      <a:pt x="5771" y="434"/>
                    </a:lnTo>
                    <a:lnTo>
                      <a:pt x="6114" y="2833"/>
                    </a:lnTo>
                    <a:lnTo>
                      <a:pt x="1" y="4185"/>
                    </a:lnTo>
                    <a:lnTo>
                      <a:pt x="830" y="7972"/>
                    </a:lnTo>
                    <a:lnTo>
                      <a:pt x="15779" y="4636"/>
                    </a:lnTo>
                    <a:cubicBezTo>
                      <a:pt x="15230" y="961"/>
                      <a:pt x="13117" y="0"/>
                      <a:pt x="108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16"/>
              <p:cNvSpPr/>
              <p:nvPr/>
            </p:nvSpPr>
            <p:spPr>
              <a:xfrm>
                <a:off x="2246825" y="3436875"/>
                <a:ext cx="330000" cy="1962025"/>
              </a:xfrm>
              <a:custGeom>
                <a:avLst/>
                <a:gdLst/>
                <a:ahLst/>
                <a:cxnLst/>
                <a:rect l="l" t="t" r="r" b="b"/>
                <a:pathLst>
                  <a:path w="13200" h="78481" extrusionOk="0">
                    <a:moveTo>
                      <a:pt x="2841" y="1"/>
                    </a:moveTo>
                    <a:cubicBezTo>
                      <a:pt x="1421" y="1"/>
                      <a:pt x="1" y="916"/>
                      <a:pt x="1" y="2746"/>
                    </a:cubicBezTo>
                    <a:lnTo>
                      <a:pt x="1" y="75649"/>
                    </a:lnTo>
                    <a:cubicBezTo>
                      <a:pt x="19" y="77218"/>
                      <a:pt x="1281" y="78480"/>
                      <a:pt x="2850" y="78480"/>
                    </a:cubicBezTo>
                    <a:lnTo>
                      <a:pt x="9539" y="78480"/>
                    </a:lnTo>
                    <a:cubicBezTo>
                      <a:pt x="13200" y="78480"/>
                      <a:pt x="13200" y="72818"/>
                      <a:pt x="9539" y="72818"/>
                    </a:cubicBezTo>
                    <a:lnTo>
                      <a:pt x="5681" y="72818"/>
                    </a:lnTo>
                    <a:lnTo>
                      <a:pt x="5681" y="2746"/>
                    </a:lnTo>
                    <a:cubicBezTo>
                      <a:pt x="5681" y="916"/>
                      <a:pt x="4261" y="1"/>
                      <a:pt x="2841" y="1"/>
                    </a:cubicBezTo>
                    <a:close/>
                  </a:path>
                </a:pathLst>
              </a:custGeom>
              <a:solidFill>
                <a:srgbClr val="FFE1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16"/>
              <p:cNvSpPr/>
              <p:nvPr/>
            </p:nvSpPr>
            <p:spPr>
              <a:xfrm>
                <a:off x="1793325" y="3436875"/>
                <a:ext cx="329550" cy="1962025"/>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33" y="78480"/>
                    </a:lnTo>
                    <a:cubicBezTo>
                      <a:pt x="11901" y="78480"/>
                      <a:pt x="13164" y="77218"/>
                      <a:pt x="13182" y="75649"/>
                    </a:cubicBezTo>
                    <a:lnTo>
                      <a:pt x="13182" y="2746"/>
                    </a:lnTo>
                    <a:cubicBezTo>
                      <a:pt x="13182" y="916"/>
                      <a:pt x="11762" y="1"/>
                      <a:pt x="10342" y="1"/>
                    </a:cubicBezTo>
                    <a:close/>
                  </a:path>
                </a:pathLst>
              </a:custGeom>
              <a:solidFill>
                <a:srgbClr val="FFE1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16"/>
              <p:cNvSpPr/>
              <p:nvPr/>
            </p:nvSpPr>
            <p:spPr>
              <a:xfrm>
                <a:off x="2246825" y="3433175"/>
                <a:ext cx="330000" cy="1966175"/>
              </a:xfrm>
              <a:custGeom>
                <a:avLst/>
                <a:gdLst/>
                <a:ahLst/>
                <a:cxnLst/>
                <a:rect l="l" t="t" r="r" b="b"/>
                <a:pathLst>
                  <a:path w="13200" h="78647" extrusionOk="0">
                    <a:moveTo>
                      <a:pt x="1547" y="0"/>
                    </a:moveTo>
                    <a:cubicBezTo>
                      <a:pt x="789" y="0"/>
                      <a:pt x="1" y="992"/>
                      <a:pt x="1" y="2894"/>
                    </a:cubicBezTo>
                    <a:lnTo>
                      <a:pt x="1" y="75797"/>
                    </a:lnTo>
                    <a:cubicBezTo>
                      <a:pt x="19" y="77366"/>
                      <a:pt x="1281" y="78628"/>
                      <a:pt x="2850" y="78647"/>
                    </a:cubicBezTo>
                    <a:lnTo>
                      <a:pt x="9539" y="78647"/>
                    </a:lnTo>
                    <a:cubicBezTo>
                      <a:pt x="13200" y="78647"/>
                      <a:pt x="13200" y="72966"/>
                      <a:pt x="9539" y="72966"/>
                    </a:cubicBezTo>
                    <a:cubicBezTo>
                      <a:pt x="8241" y="72966"/>
                      <a:pt x="3355" y="72480"/>
                      <a:pt x="2074" y="72480"/>
                    </a:cubicBezTo>
                    <a:cubicBezTo>
                      <a:pt x="2074" y="49110"/>
                      <a:pt x="2922" y="25957"/>
                      <a:pt x="2922" y="2606"/>
                    </a:cubicBezTo>
                    <a:cubicBezTo>
                      <a:pt x="2922" y="847"/>
                      <a:pt x="2248" y="0"/>
                      <a:pt x="1547" y="0"/>
                    </a:cubicBezTo>
                    <a:close/>
                  </a:path>
                </a:pathLst>
              </a:custGeom>
              <a:solidFill>
                <a:srgbClr val="F2BF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16"/>
              <p:cNvSpPr/>
              <p:nvPr/>
            </p:nvSpPr>
            <p:spPr>
              <a:xfrm>
                <a:off x="1793325" y="3437550"/>
                <a:ext cx="262375" cy="1961350"/>
              </a:xfrm>
              <a:custGeom>
                <a:avLst/>
                <a:gdLst/>
                <a:ahLst/>
                <a:cxnLst/>
                <a:rect l="l" t="t" r="r" b="b"/>
                <a:pathLst>
                  <a:path w="10495" h="78454" extrusionOk="0">
                    <a:moveTo>
                      <a:pt x="8982" y="1"/>
                    </a:moveTo>
                    <a:cubicBezTo>
                      <a:pt x="8239" y="1"/>
                      <a:pt x="7502" y="902"/>
                      <a:pt x="7502" y="2719"/>
                    </a:cubicBezTo>
                    <a:lnTo>
                      <a:pt x="7502" y="72791"/>
                    </a:lnTo>
                    <a:lnTo>
                      <a:pt x="3661" y="72791"/>
                    </a:lnTo>
                    <a:cubicBezTo>
                      <a:pt x="0" y="72791"/>
                      <a:pt x="0" y="78453"/>
                      <a:pt x="3661" y="78453"/>
                    </a:cubicBezTo>
                    <a:lnTo>
                      <a:pt x="10333" y="78453"/>
                    </a:lnTo>
                    <a:lnTo>
                      <a:pt x="10333" y="74649"/>
                    </a:lnTo>
                    <a:cubicBezTo>
                      <a:pt x="10333" y="74649"/>
                      <a:pt x="10495" y="27062"/>
                      <a:pt x="10495" y="2773"/>
                    </a:cubicBezTo>
                    <a:cubicBezTo>
                      <a:pt x="10495" y="929"/>
                      <a:pt x="9736" y="1"/>
                      <a:pt x="8982" y="1"/>
                    </a:cubicBezTo>
                    <a:close/>
                  </a:path>
                </a:pathLst>
              </a:custGeom>
              <a:solidFill>
                <a:srgbClr val="F2BF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16"/>
              <p:cNvSpPr/>
              <p:nvPr/>
            </p:nvSpPr>
            <p:spPr>
              <a:xfrm>
                <a:off x="1653125" y="5349725"/>
                <a:ext cx="1065275" cy="120400"/>
              </a:xfrm>
              <a:custGeom>
                <a:avLst/>
                <a:gdLst/>
                <a:ahLst/>
                <a:cxnLst/>
                <a:rect l="l" t="t" r="r" b="b"/>
                <a:pathLst>
                  <a:path w="42611" h="4816" extrusionOk="0">
                    <a:moveTo>
                      <a:pt x="21296" y="1"/>
                    </a:moveTo>
                    <a:cubicBezTo>
                      <a:pt x="9539" y="1"/>
                      <a:pt x="0" y="1083"/>
                      <a:pt x="0" y="2399"/>
                    </a:cubicBezTo>
                    <a:cubicBezTo>
                      <a:pt x="0" y="3734"/>
                      <a:pt x="9539" y="4816"/>
                      <a:pt x="21296" y="4816"/>
                    </a:cubicBezTo>
                    <a:cubicBezTo>
                      <a:pt x="33071" y="4816"/>
                      <a:pt x="42610" y="3734"/>
                      <a:pt x="42610" y="2399"/>
                    </a:cubicBezTo>
                    <a:cubicBezTo>
                      <a:pt x="42610" y="1083"/>
                      <a:pt x="33071" y="1"/>
                      <a:pt x="21296" y="1"/>
                    </a:cubicBezTo>
                    <a:close/>
                  </a:path>
                </a:pathLst>
              </a:custGeom>
              <a:solidFill>
                <a:srgbClr val="3B3B3B">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771;p16"/>
              <p:cNvSpPr/>
              <p:nvPr/>
            </p:nvSpPr>
            <p:spPr>
              <a:xfrm>
                <a:off x="2246825" y="4738000"/>
                <a:ext cx="364725" cy="661350"/>
              </a:xfrm>
              <a:custGeom>
                <a:avLst/>
                <a:gdLst/>
                <a:ahLst/>
                <a:cxnLst/>
                <a:rect l="l" t="t" r="r" b="b"/>
                <a:pathLst>
                  <a:path w="14589" h="26454" extrusionOk="0">
                    <a:moveTo>
                      <a:pt x="1" y="1"/>
                    </a:moveTo>
                    <a:lnTo>
                      <a:pt x="1" y="23604"/>
                    </a:lnTo>
                    <a:cubicBezTo>
                      <a:pt x="19" y="25173"/>
                      <a:pt x="1281" y="26435"/>
                      <a:pt x="2850" y="26454"/>
                    </a:cubicBezTo>
                    <a:lnTo>
                      <a:pt x="9539" y="26454"/>
                    </a:lnTo>
                    <a:cubicBezTo>
                      <a:pt x="13200" y="26454"/>
                      <a:pt x="14588" y="21188"/>
                      <a:pt x="10748" y="20900"/>
                    </a:cubicBezTo>
                    <a:lnTo>
                      <a:pt x="5681" y="20178"/>
                    </a:lnTo>
                    <a:lnTo>
                      <a:pt x="5681" y="668"/>
                    </a:lnTo>
                    <a:cubicBezTo>
                      <a:pt x="5338" y="704"/>
                      <a:pt x="4977" y="722"/>
                      <a:pt x="4617" y="722"/>
                    </a:cubicBezTo>
                    <a:cubicBezTo>
                      <a:pt x="3048" y="722"/>
                      <a:pt x="1497" y="487"/>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16"/>
              <p:cNvSpPr/>
              <p:nvPr/>
            </p:nvSpPr>
            <p:spPr>
              <a:xfrm>
                <a:off x="1758150" y="4738000"/>
                <a:ext cx="364725" cy="661350"/>
              </a:xfrm>
              <a:custGeom>
                <a:avLst/>
                <a:gdLst/>
                <a:ahLst/>
                <a:cxnLst/>
                <a:rect l="l" t="t" r="r" b="b"/>
                <a:pathLst>
                  <a:path w="14589" h="26454" extrusionOk="0">
                    <a:moveTo>
                      <a:pt x="14589" y="1"/>
                    </a:moveTo>
                    <a:cubicBezTo>
                      <a:pt x="13092" y="487"/>
                      <a:pt x="11541" y="722"/>
                      <a:pt x="9973" y="722"/>
                    </a:cubicBezTo>
                    <a:cubicBezTo>
                      <a:pt x="9612" y="722"/>
                      <a:pt x="9269" y="704"/>
                      <a:pt x="8909" y="668"/>
                    </a:cubicBezTo>
                    <a:lnTo>
                      <a:pt x="8909" y="20178"/>
                    </a:lnTo>
                    <a:lnTo>
                      <a:pt x="3842" y="20900"/>
                    </a:lnTo>
                    <a:cubicBezTo>
                      <a:pt x="1" y="21188"/>
                      <a:pt x="1407" y="26454"/>
                      <a:pt x="5068" y="26454"/>
                    </a:cubicBezTo>
                    <a:lnTo>
                      <a:pt x="11740" y="26454"/>
                    </a:lnTo>
                    <a:cubicBezTo>
                      <a:pt x="13308" y="26435"/>
                      <a:pt x="14571" y="25173"/>
                      <a:pt x="14589" y="23604"/>
                    </a:cubicBezTo>
                    <a:lnTo>
                      <a:pt x="1458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16"/>
              <p:cNvSpPr/>
              <p:nvPr/>
            </p:nvSpPr>
            <p:spPr>
              <a:xfrm>
                <a:off x="2246825" y="4738000"/>
                <a:ext cx="364725" cy="660900"/>
              </a:xfrm>
              <a:custGeom>
                <a:avLst/>
                <a:gdLst/>
                <a:ahLst/>
                <a:cxnLst/>
                <a:rect l="l" t="t" r="r" b="b"/>
                <a:pathLst>
                  <a:path w="14589" h="26436" extrusionOk="0">
                    <a:moveTo>
                      <a:pt x="4218" y="717"/>
                    </a:moveTo>
                    <a:cubicBezTo>
                      <a:pt x="4351" y="720"/>
                      <a:pt x="4484" y="722"/>
                      <a:pt x="4617" y="722"/>
                    </a:cubicBezTo>
                    <a:cubicBezTo>
                      <a:pt x="4727" y="722"/>
                      <a:pt x="4532" y="720"/>
                      <a:pt x="4218" y="717"/>
                    </a:cubicBezTo>
                    <a:close/>
                    <a:moveTo>
                      <a:pt x="1" y="1"/>
                    </a:moveTo>
                    <a:lnTo>
                      <a:pt x="1" y="23604"/>
                    </a:lnTo>
                    <a:cubicBezTo>
                      <a:pt x="19" y="25173"/>
                      <a:pt x="1281" y="26435"/>
                      <a:pt x="2850" y="26435"/>
                    </a:cubicBezTo>
                    <a:lnTo>
                      <a:pt x="9539" y="26435"/>
                    </a:lnTo>
                    <a:cubicBezTo>
                      <a:pt x="13200" y="26435"/>
                      <a:pt x="14588" y="21188"/>
                      <a:pt x="10766" y="20900"/>
                    </a:cubicBezTo>
                    <a:lnTo>
                      <a:pt x="2074" y="20287"/>
                    </a:lnTo>
                    <a:lnTo>
                      <a:pt x="2435" y="680"/>
                    </a:lnTo>
                    <a:lnTo>
                      <a:pt x="2435" y="680"/>
                    </a:lnTo>
                    <a:cubicBezTo>
                      <a:pt x="2623" y="698"/>
                      <a:pt x="3630" y="710"/>
                      <a:pt x="4218" y="717"/>
                    </a:cubicBezTo>
                    <a:lnTo>
                      <a:pt x="4218" y="717"/>
                    </a:lnTo>
                    <a:cubicBezTo>
                      <a:pt x="2785" y="680"/>
                      <a:pt x="1370" y="446"/>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16"/>
              <p:cNvSpPr/>
              <p:nvPr/>
            </p:nvSpPr>
            <p:spPr>
              <a:xfrm>
                <a:off x="1758150" y="4754675"/>
                <a:ext cx="293500" cy="644675"/>
              </a:xfrm>
              <a:custGeom>
                <a:avLst/>
                <a:gdLst/>
                <a:ahLst/>
                <a:cxnLst/>
                <a:rect l="l" t="t" r="r" b="b"/>
                <a:pathLst>
                  <a:path w="11740" h="25787" extrusionOk="0">
                    <a:moveTo>
                      <a:pt x="8909" y="1"/>
                    </a:moveTo>
                    <a:lnTo>
                      <a:pt x="8909" y="19511"/>
                    </a:lnTo>
                    <a:lnTo>
                      <a:pt x="3842" y="20233"/>
                    </a:lnTo>
                    <a:cubicBezTo>
                      <a:pt x="1" y="20521"/>
                      <a:pt x="1407" y="25787"/>
                      <a:pt x="5068" y="25787"/>
                    </a:cubicBezTo>
                    <a:lnTo>
                      <a:pt x="11740" y="25787"/>
                    </a:lnTo>
                    <a:lnTo>
                      <a:pt x="11577" y="55"/>
                    </a:lnTo>
                    <a:lnTo>
                      <a:pt x="9973" y="55"/>
                    </a:lnTo>
                    <a:cubicBezTo>
                      <a:pt x="9612" y="55"/>
                      <a:pt x="9269" y="37"/>
                      <a:pt x="89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16"/>
              <p:cNvSpPr/>
              <p:nvPr/>
            </p:nvSpPr>
            <p:spPr>
              <a:xfrm>
                <a:off x="1645000" y="3626775"/>
                <a:ext cx="1073850" cy="743450"/>
              </a:xfrm>
              <a:custGeom>
                <a:avLst/>
                <a:gdLst/>
                <a:ahLst/>
                <a:cxnLst/>
                <a:rect l="l" t="t" r="r" b="b"/>
                <a:pathLst>
                  <a:path w="42954" h="29738" extrusionOk="0">
                    <a:moveTo>
                      <a:pt x="10550" y="1"/>
                    </a:moveTo>
                    <a:lnTo>
                      <a:pt x="1" y="21873"/>
                    </a:lnTo>
                    <a:cubicBezTo>
                      <a:pt x="1939" y="24127"/>
                      <a:pt x="4091" y="24315"/>
                      <a:pt x="4754" y="24315"/>
                    </a:cubicBezTo>
                    <a:cubicBezTo>
                      <a:pt x="4886" y="24315"/>
                      <a:pt x="4960" y="24308"/>
                      <a:pt x="4960" y="24308"/>
                    </a:cubicBezTo>
                    <a:lnTo>
                      <a:pt x="4960" y="24308"/>
                    </a:lnTo>
                    <a:lnTo>
                      <a:pt x="4220" y="25552"/>
                    </a:lnTo>
                    <a:cubicBezTo>
                      <a:pt x="6755" y="27803"/>
                      <a:pt x="8701" y="28246"/>
                      <a:pt x="9840" y="28246"/>
                    </a:cubicBezTo>
                    <a:cubicBezTo>
                      <a:pt x="10582" y="28246"/>
                      <a:pt x="10982" y="28058"/>
                      <a:pt x="10982" y="28058"/>
                    </a:cubicBezTo>
                    <a:lnTo>
                      <a:pt x="10982" y="28058"/>
                    </a:lnTo>
                    <a:lnTo>
                      <a:pt x="10802" y="29231"/>
                    </a:lnTo>
                    <a:cubicBezTo>
                      <a:pt x="13627" y="29584"/>
                      <a:pt x="16238" y="29738"/>
                      <a:pt x="18643" y="29738"/>
                    </a:cubicBezTo>
                    <a:cubicBezTo>
                      <a:pt x="34642" y="29738"/>
                      <a:pt x="41511" y="22937"/>
                      <a:pt x="41511" y="22937"/>
                    </a:cubicBezTo>
                    <a:lnTo>
                      <a:pt x="40374" y="21873"/>
                    </a:lnTo>
                    <a:lnTo>
                      <a:pt x="42953" y="19205"/>
                    </a:lnTo>
                    <a:lnTo>
                      <a:pt x="33847" y="1876"/>
                    </a:lnTo>
                    <a:lnTo>
                      <a:pt x="1055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16"/>
              <p:cNvSpPr/>
              <p:nvPr/>
            </p:nvSpPr>
            <p:spPr>
              <a:xfrm>
                <a:off x="1741025" y="5244700"/>
                <a:ext cx="381850" cy="153750"/>
              </a:xfrm>
              <a:custGeom>
                <a:avLst/>
                <a:gdLst/>
                <a:ahLst/>
                <a:cxnLst/>
                <a:rect l="l" t="t" r="r" b="b"/>
                <a:pathLst>
                  <a:path w="15274" h="6150" extrusionOk="0">
                    <a:moveTo>
                      <a:pt x="8927" y="1"/>
                    </a:moveTo>
                    <a:lnTo>
                      <a:pt x="6871" y="325"/>
                    </a:lnTo>
                    <a:lnTo>
                      <a:pt x="7105" y="2417"/>
                    </a:lnTo>
                    <a:lnTo>
                      <a:pt x="4725" y="2381"/>
                    </a:lnTo>
                    <a:lnTo>
                      <a:pt x="4545" y="560"/>
                    </a:lnTo>
                    <a:cubicBezTo>
                      <a:pt x="2165" y="938"/>
                      <a:pt x="1" y="2218"/>
                      <a:pt x="271" y="6149"/>
                    </a:cubicBezTo>
                    <a:lnTo>
                      <a:pt x="15274" y="6149"/>
                    </a:lnTo>
                    <a:lnTo>
                      <a:pt x="15274" y="2363"/>
                    </a:lnTo>
                    <a:lnTo>
                      <a:pt x="9125" y="2363"/>
                    </a:lnTo>
                    <a:lnTo>
                      <a:pt x="892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16"/>
              <p:cNvSpPr/>
              <p:nvPr/>
            </p:nvSpPr>
            <p:spPr>
              <a:xfrm>
                <a:off x="1644550" y="3626775"/>
                <a:ext cx="654150" cy="746275"/>
              </a:xfrm>
              <a:custGeom>
                <a:avLst/>
                <a:gdLst/>
                <a:ahLst/>
                <a:cxnLst/>
                <a:rect l="l" t="t" r="r" b="b"/>
                <a:pathLst>
                  <a:path w="26166" h="29851" extrusionOk="0">
                    <a:moveTo>
                      <a:pt x="10568" y="1"/>
                    </a:moveTo>
                    <a:lnTo>
                      <a:pt x="1" y="21873"/>
                    </a:lnTo>
                    <a:cubicBezTo>
                      <a:pt x="1954" y="24127"/>
                      <a:pt x="4096" y="24315"/>
                      <a:pt x="4755" y="24315"/>
                    </a:cubicBezTo>
                    <a:cubicBezTo>
                      <a:pt x="4887" y="24315"/>
                      <a:pt x="4960" y="24308"/>
                      <a:pt x="4960" y="24308"/>
                    </a:cubicBezTo>
                    <a:lnTo>
                      <a:pt x="4960" y="24308"/>
                    </a:lnTo>
                    <a:lnTo>
                      <a:pt x="4238" y="25552"/>
                    </a:lnTo>
                    <a:cubicBezTo>
                      <a:pt x="6773" y="27803"/>
                      <a:pt x="8719" y="28246"/>
                      <a:pt x="9858" y="28246"/>
                    </a:cubicBezTo>
                    <a:cubicBezTo>
                      <a:pt x="10600" y="28246"/>
                      <a:pt x="11000" y="28058"/>
                      <a:pt x="11000" y="28058"/>
                    </a:cubicBezTo>
                    <a:lnTo>
                      <a:pt x="11000" y="28058"/>
                    </a:lnTo>
                    <a:lnTo>
                      <a:pt x="10820" y="29231"/>
                    </a:lnTo>
                    <a:cubicBezTo>
                      <a:pt x="13835" y="29611"/>
                      <a:pt x="15102" y="29851"/>
                      <a:pt x="17149" y="29851"/>
                    </a:cubicBezTo>
                    <a:cubicBezTo>
                      <a:pt x="17526" y="29851"/>
                      <a:pt x="17930" y="29842"/>
                      <a:pt x="18375" y="29826"/>
                    </a:cubicBezTo>
                    <a:lnTo>
                      <a:pt x="24092" y="3228"/>
                    </a:lnTo>
                    <a:lnTo>
                      <a:pt x="26165" y="451"/>
                    </a:lnTo>
                    <a:lnTo>
                      <a:pt x="1056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16"/>
              <p:cNvSpPr/>
              <p:nvPr/>
            </p:nvSpPr>
            <p:spPr>
              <a:xfrm>
                <a:off x="1830300" y="3584850"/>
                <a:ext cx="697850" cy="201750"/>
              </a:xfrm>
              <a:custGeom>
                <a:avLst/>
                <a:gdLst/>
                <a:ahLst/>
                <a:cxnLst/>
                <a:rect l="l" t="t" r="r" b="b"/>
                <a:pathLst>
                  <a:path w="27914" h="8070" extrusionOk="0">
                    <a:moveTo>
                      <a:pt x="25425" y="1"/>
                    </a:moveTo>
                    <a:lnTo>
                      <a:pt x="1497" y="1912"/>
                    </a:lnTo>
                    <a:lnTo>
                      <a:pt x="0" y="4473"/>
                    </a:lnTo>
                    <a:cubicBezTo>
                      <a:pt x="0" y="4473"/>
                      <a:pt x="5684" y="8070"/>
                      <a:pt x="13390" y="8070"/>
                    </a:cubicBezTo>
                    <a:cubicBezTo>
                      <a:pt x="17798" y="8070"/>
                      <a:pt x="22868" y="6893"/>
                      <a:pt x="27914" y="3192"/>
                    </a:cubicBezTo>
                    <a:lnTo>
                      <a:pt x="2542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16"/>
              <p:cNvSpPr/>
              <p:nvPr/>
            </p:nvSpPr>
            <p:spPr>
              <a:xfrm>
                <a:off x="1532425" y="1750825"/>
                <a:ext cx="1114275" cy="1092025"/>
              </a:xfrm>
              <a:custGeom>
                <a:avLst/>
                <a:gdLst/>
                <a:ahLst/>
                <a:cxnLst/>
                <a:rect l="l" t="t" r="r" b="b"/>
                <a:pathLst>
                  <a:path w="44571" h="43681" extrusionOk="0">
                    <a:moveTo>
                      <a:pt x="23493" y="1"/>
                    </a:moveTo>
                    <a:cubicBezTo>
                      <a:pt x="16327" y="1"/>
                      <a:pt x="9216" y="4820"/>
                      <a:pt x="7389" y="9979"/>
                    </a:cubicBezTo>
                    <a:cubicBezTo>
                      <a:pt x="5297" y="15876"/>
                      <a:pt x="7281" y="21736"/>
                      <a:pt x="7281" y="21736"/>
                    </a:cubicBezTo>
                    <a:cubicBezTo>
                      <a:pt x="7281" y="21736"/>
                      <a:pt x="7984" y="26514"/>
                      <a:pt x="3674" y="30031"/>
                    </a:cubicBezTo>
                    <a:cubicBezTo>
                      <a:pt x="1" y="33028"/>
                      <a:pt x="2734" y="35672"/>
                      <a:pt x="4995" y="35672"/>
                    </a:cubicBezTo>
                    <a:cubicBezTo>
                      <a:pt x="5386" y="35672"/>
                      <a:pt x="5763" y="35593"/>
                      <a:pt x="6091" y="35422"/>
                    </a:cubicBezTo>
                    <a:cubicBezTo>
                      <a:pt x="6091" y="35422"/>
                      <a:pt x="6091" y="38837"/>
                      <a:pt x="8307" y="38837"/>
                    </a:cubicBezTo>
                    <a:cubicBezTo>
                      <a:pt x="8936" y="38837"/>
                      <a:pt x="9743" y="38562"/>
                      <a:pt x="10779" y="37857"/>
                    </a:cubicBezTo>
                    <a:cubicBezTo>
                      <a:pt x="10779" y="37857"/>
                      <a:pt x="11021" y="41251"/>
                      <a:pt x="14240" y="41251"/>
                    </a:cubicBezTo>
                    <a:cubicBezTo>
                      <a:pt x="14946" y="41251"/>
                      <a:pt x="15797" y="41087"/>
                      <a:pt x="16820" y="40688"/>
                    </a:cubicBezTo>
                    <a:cubicBezTo>
                      <a:pt x="17492" y="40424"/>
                      <a:pt x="18278" y="40312"/>
                      <a:pt x="19128" y="40312"/>
                    </a:cubicBezTo>
                    <a:cubicBezTo>
                      <a:pt x="23797" y="40312"/>
                      <a:pt x="30380" y="43681"/>
                      <a:pt x="30380" y="43681"/>
                    </a:cubicBezTo>
                    <a:cubicBezTo>
                      <a:pt x="30380" y="43681"/>
                      <a:pt x="35555" y="42437"/>
                      <a:pt x="34185" y="39768"/>
                    </a:cubicBezTo>
                    <a:lnTo>
                      <a:pt x="34185" y="39768"/>
                    </a:lnTo>
                    <a:cubicBezTo>
                      <a:pt x="34185" y="39768"/>
                      <a:pt x="35040" y="40127"/>
                      <a:pt x="35903" y="40127"/>
                    </a:cubicBezTo>
                    <a:cubicBezTo>
                      <a:pt x="37021" y="40127"/>
                      <a:pt x="38150" y="39524"/>
                      <a:pt x="37448" y="36757"/>
                    </a:cubicBezTo>
                    <a:lnTo>
                      <a:pt x="37448" y="36757"/>
                    </a:lnTo>
                    <a:cubicBezTo>
                      <a:pt x="37448" y="36757"/>
                      <a:pt x="38944" y="37936"/>
                      <a:pt x="40398" y="37936"/>
                    </a:cubicBezTo>
                    <a:cubicBezTo>
                      <a:pt x="41167" y="37936"/>
                      <a:pt x="41925" y="37606"/>
                      <a:pt x="42443" y="36594"/>
                    </a:cubicBezTo>
                    <a:cubicBezTo>
                      <a:pt x="44571" y="32483"/>
                      <a:pt x="38332" y="32411"/>
                      <a:pt x="38206" y="25577"/>
                    </a:cubicBezTo>
                    <a:cubicBezTo>
                      <a:pt x="38043" y="16399"/>
                      <a:pt x="41776" y="12630"/>
                      <a:pt x="33806" y="4353"/>
                    </a:cubicBezTo>
                    <a:cubicBezTo>
                      <a:pt x="30816" y="1254"/>
                      <a:pt x="27148" y="1"/>
                      <a:pt x="234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16"/>
              <p:cNvSpPr/>
              <p:nvPr/>
            </p:nvSpPr>
            <p:spPr>
              <a:xfrm>
                <a:off x="1532425" y="1751125"/>
                <a:ext cx="835250" cy="1091725"/>
              </a:xfrm>
              <a:custGeom>
                <a:avLst/>
                <a:gdLst/>
                <a:ahLst/>
                <a:cxnLst/>
                <a:rect l="l" t="t" r="r" b="b"/>
                <a:pathLst>
                  <a:path w="33410" h="43669" extrusionOk="0">
                    <a:moveTo>
                      <a:pt x="23466" y="1"/>
                    </a:moveTo>
                    <a:cubicBezTo>
                      <a:pt x="16304" y="1"/>
                      <a:pt x="9190" y="4806"/>
                      <a:pt x="7371" y="9967"/>
                    </a:cubicBezTo>
                    <a:cubicBezTo>
                      <a:pt x="5297" y="15864"/>
                      <a:pt x="7281" y="21724"/>
                      <a:pt x="7281" y="21724"/>
                    </a:cubicBezTo>
                    <a:cubicBezTo>
                      <a:pt x="7281" y="21724"/>
                      <a:pt x="7984" y="26502"/>
                      <a:pt x="3674" y="30019"/>
                    </a:cubicBezTo>
                    <a:cubicBezTo>
                      <a:pt x="1" y="33016"/>
                      <a:pt x="2734" y="35660"/>
                      <a:pt x="4995" y="35660"/>
                    </a:cubicBezTo>
                    <a:cubicBezTo>
                      <a:pt x="5386" y="35660"/>
                      <a:pt x="5763" y="35581"/>
                      <a:pt x="6091" y="35410"/>
                    </a:cubicBezTo>
                    <a:cubicBezTo>
                      <a:pt x="6091" y="35410"/>
                      <a:pt x="6091" y="38825"/>
                      <a:pt x="8307" y="38825"/>
                    </a:cubicBezTo>
                    <a:cubicBezTo>
                      <a:pt x="8936" y="38825"/>
                      <a:pt x="9743" y="38550"/>
                      <a:pt x="10779" y="37845"/>
                    </a:cubicBezTo>
                    <a:cubicBezTo>
                      <a:pt x="10779" y="37845"/>
                      <a:pt x="11021" y="41239"/>
                      <a:pt x="14240" y="41239"/>
                    </a:cubicBezTo>
                    <a:cubicBezTo>
                      <a:pt x="14946" y="41239"/>
                      <a:pt x="15797" y="41075"/>
                      <a:pt x="16820" y="40676"/>
                    </a:cubicBezTo>
                    <a:cubicBezTo>
                      <a:pt x="17492" y="40412"/>
                      <a:pt x="18278" y="40300"/>
                      <a:pt x="19128" y="40300"/>
                    </a:cubicBezTo>
                    <a:cubicBezTo>
                      <a:pt x="23797" y="40300"/>
                      <a:pt x="30380" y="43669"/>
                      <a:pt x="30380" y="43669"/>
                    </a:cubicBezTo>
                    <a:cubicBezTo>
                      <a:pt x="30380" y="43669"/>
                      <a:pt x="32219" y="43218"/>
                      <a:pt x="33409" y="42317"/>
                    </a:cubicBezTo>
                    <a:cubicBezTo>
                      <a:pt x="30416" y="39269"/>
                      <a:pt x="28577" y="35068"/>
                      <a:pt x="28649" y="30758"/>
                    </a:cubicBezTo>
                    <a:cubicBezTo>
                      <a:pt x="20985" y="29694"/>
                      <a:pt x="15179" y="22211"/>
                      <a:pt x="15503" y="14565"/>
                    </a:cubicBezTo>
                    <a:cubicBezTo>
                      <a:pt x="15792" y="7605"/>
                      <a:pt x="20498" y="2267"/>
                      <a:pt x="26665" y="338"/>
                    </a:cubicBezTo>
                    <a:cubicBezTo>
                      <a:pt x="25609" y="108"/>
                      <a:pt x="24537" y="1"/>
                      <a:pt x="234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16"/>
              <p:cNvSpPr/>
              <p:nvPr/>
            </p:nvSpPr>
            <p:spPr>
              <a:xfrm>
                <a:off x="1532425" y="2202700"/>
                <a:ext cx="1048025" cy="640150"/>
              </a:xfrm>
              <a:custGeom>
                <a:avLst/>
                <a:gdLst/>
                <a:ahLst/>
                <a:cxnLst/>
                <a:rect l="l" t="t" r="r" b="b"/>
                <a:pathLst>
                  <a:path w="41921" h="25606" extrusionOk="0">
                    <a:moveTo>
                      <a:pt x="23221" y="1"/>
                    </a:moveTo>
                    <a:cubicBezTo>
                      <a:pt x="21760" y="794"/>
                      <a:pt x="20210" y="1425"/>
                      <a:pt x="18605" y="1876"/>
                    </a:cubicBezTo>
                    <a:cubicBezTo>
                      <a:pt x="15922" y="2651"/>
                      <a:pt x="13053" y="2746"/>
                      <a:pt x="10237" y="2746"/>
                    </a:cubicBezTo>
                    <a:cubicBezTo>
                      <a:pt x="9779" y="2746"/>
                      <a:pt x="9322" y="2744"/>
                      <a:pt x="8868" y="2741"/>
                    </a:cubicBezTo>
                    <a:cubicBezTo>
                      <a:pt x="8236" y="2723"/>
                      <a:pt x="7605" y="2669"/>
                      <a:pt x="6992" y="2579"/>
                    </a:cubicBezTo>
                    <a:lnTo>
                      <a:pt x="6992" y="2579"/>
                    </a:lnTo>
                    <a:cubicBezTo>
                      <a:pt x="7155" y="3264"/>
                      <a:pt x="7281" y="3661"/>
                      <a:pt x="7281" y="3661"/>
                    </a:cubicBezTo>
                    <a:cubicBezTo>
                      <a:pt x="7281" y="3661"/>
                      <a:pt x="7984" y="8439"/>
                      <a:pt x="3674" y="11956"/>
                    </a:cubicBezTo>
                    <a:cubicBezTo>
                      <a:pt x="1" y="14953"/>
                      <a:pt x="2734" y="17597"/>
                      <a:pt x="4995" y="17597"/>
                    </a:cubicBezTo>
                    <a:cubicBezTo>
                      <a:pt x="5386" y="17597"/>
                      <a:pt x="5763" y="17518"/>
                      <a:pt x="6091" y="17347"/>
                    </a:cubicBezTo>
                    <a:cubicBezTo>
                      <a:pt x="6091" y="17347"/>
                      <a:pt x="6091" y="20754"/>
                      <a:pt x="8311" y="20754"/>
                    </a:cubicBezTo>
                    <a:cubicBezTo>
                      <a:pt x="8939" y="20754"/>
                      <a:pt x="9745" y="20482"/>
                      <a:pt x="10779" y="19782"/>
                    </a:cubicBezTo>
                    <a:cubicBezTo>
                      <a:pt x="10779" y="19782"/>
                      <a:pt x="11009" y="23176"/>
                      <a:pt x="14233" y="23176"/>
                    </a:cubicBezTo>
                    <a:cubicBezTo>
                      <a:pt x="14941" y="23176"/>
                      <a:pt x="15794" y="23012"/>
                      <a:pt x="16820" y="22613"/>
                    </a:cubicBezTo>
                    <a:cubicBezTo>
                      <a:pt x="17492" y="22349"/>
                      <a:pt x="18278" y="22237"/>
                      <a:pt x="19128" y="22237"/>
                    </a:cubicBezTo>
                    <a:cubicBezTo>
                      <a:pt x="23797" y="22237"/>
                      <a:pt x="30380" y="25606"/>
                      <a:pt x="30380" y="25606"/>
                    </a:cubicBezTo>
                    <a:cubicBezTo>
                      <a:pt x="30380" y="25606"/>
                      <a:pt x="35555" y="24362"/>
                      <a:pt x="34166" y="21693"/>
                    </a:cubicBezTo>
                    <a:lnTo>
                      <a:pt x="34166" y="21693"/>
                    </a:lnTo>
                    <a:cubicBezTo>
                      <a:pt x="34167" y="21693"/>
                      <a:pt x="35026" y="22052"/>
                      <a:pt x="35892" y="22052"/>
                    </a:cubicBezTo>
                    <a:cubicBezTo>
                      <a:pt x="37015" y="22052"/>
                      <a:pt x="38150" y="21449"/>
                      <a:pt x="37448" y="18682"/>
                    </a:cubicBezTo>
                    <a:lnTo>
                      <a:pt x="37448" y="18682"/>
                    </a:lnTo>
                    <a:cubicBezTo>
                      <a:pt x="37448" y="18682"/>
                      <a:pt x="38938" y="19857"/>
                      <a:pt x="40389" y="19857"/>
                    </a:cubicBezTo>
                    <a:cubicBezTo>
                      <a:pt x="40932" y="19857"/>
                      <a:pt x="41469" y="19692"/>
                      <a:pt x="41920" y="19241"/>
                    </a:cubicBezTo>
                    <a:cubicBezTo>
                      <a:pt x="36366" y="16608"/>
                      <a:pt x="32544" y="10495"/>
                      <a:pt x="32796" y="4256"/>
                    </a:cubicBezTo>
                    <a:cubicBezTo>
                      <a:pt x="32832" y="3499"/>
                      <a:pt x="32922" y="2759"/>
                      <a:pt x="33048" y="2038"/>
                    </a:cubicBezTo>
                    <a:lnTo>
                      <a:pt x="33048" y="2038"/>
                    </a:lnTo>
                    <a:cubicBezTo>
                      <a:pt x="32273" y="2146"/>
                      <a:pt x="31480" y="2200"/>
                      <a:pt x="30686" y="2200"/>
                    </a:cubicBezTo>
                    <a:cubicBezTo>
                      <a:pt x="28036" y="2182"/>
                      <a:pt x="25457" y="1425"/>
                      <a:pt x="2322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16"/>
              <p:cNvSpPr/>
              <p:nvPr/>
            </p:nvSpPr>
            <p:spPr>
              <a:xfrm>
                <a:off x="1942075" y="2605275"/>
                <a:ext cx="322800" cy="298000"/>
              </a:xfrm>
              <a:custGeom>
                <a:avLst/>
                <a:gdLst/>
                <a:ahLst/>
                <a:cxnLst/>
                <a:rect l="l" t="t" r="r" b="b"/>
                <a:pathLst>
                  <a:path w="12912" h="11920" extrusionOk="0">
                    <a:moveTo>
                      <a:pt x="4960" y="0"/>
                    </a:moveTo>
                    <a:lnTo>
                      <a:pt x="4960" y="5031"/>
                    </a:lnTo>
                    <a:lnTo>
                      <a:pt x="1" y="7177"/>
                    </a:lnTo>
                    <a:cubicBezTo>
                      <a:pt x="1" y="10982"/>
                      <a:pt x="2147" y="11919"/>
                      <a:pt x="6601" y="11919"/>
                    </a:cubicBezTo>
                    <a:cubicBezTo>
                      <a:pt x="11073" y="11919"/>
                      <a:pt x="12912" y="10891"/>
                      <a:pt x="12912" y="7087"/>
                    </a:cubicBezTo>
                    <a:lnTo>
                      <a:pt x="8260" y="5031"/>
                    </a:lnTo>
                    <a:lnTo>
                      <a:pt x="8260" y="0"/>
                    </a:lnTo>
                    <a:close/>
                  </a:path>
                </a:pathLst>
              </a:custGeom>
              <a:solidFill>
                <a:srgbClr val="EFC5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16"/>
              <p:cNvSpPr/>
              <p:nvPr/>
            </p:nvSpPr>
            <p:spPr>
              <a:xfrm>
                <a:off x="1647725" y="1910025"/>
                <a:ext cx="891250" cy="751250"/>
              </a:xfrm>
              <a:custGeom>
                <a:avLst/>
                <a:gdLst/>
                <a:ahLst/>
                <a:cxnLst/>
                <a:rect l="l" t="t" r="r" b="b"/>
                <a:pathLst>
                  <a:path w="35650" h="30050" extrusionOk="0">
                    <a:moveTo>
                      <a:pt x="17932" y="1"/>
                    </a:moveTo>
                    <a:cubicBezTo>
                      <a:pt x="10633" y="1"/>
                      <a:pt x="4289" y="5277"/>
                      <a:pt x="3047" y="12591"/>
                    </a:cubicBezTo>
                    <a:lnTo>
                      <a:pt x="3011" y="12591"/>
                    </a:lnTo>
                    <a:cubicBezTo>
                      <a:pt x="2877" y="12569"/>
                      <a:pt x="2743" y="12558"/>
                      <a:pt x="2610" y="12558"/>
                    </a:cubicBezTo>
                    <a:cubicBezTo>
                      <a:pt x="1345" y="12558"/>
                      <a:pt x="241" y="13539"/>
                      <a:pt x="126" y="14845"/>
                    </a:cubicBezTo>
                    <a:cubicBezTo>
                      <a:pt x="0" y="16288"/>
                      <a:pt x="1118" y="17532"/>
                      <a:pt x="2579" y="17550"/>
                    </a:cubicBezTo>
                    <a:cubicBezTo>
                      <a:pt x="2660" y="17559"/>
                      <a:pt x="2741" y="17563"/>
                      <a:pt x="2824" y="17563"/>
                    </a:cubicBezTo>
                    <a:cubicBezTo>
                      <a:pt x="2908" y="17563"/>
                      <a:pt x="2993" y="17559"/>
                      <a:pt x="3084" y="17550"/>
                    </a:cubicBezTo>
                    <a:cubicBezTo>
                      <a:pt x="4256" y="24294"/>
                      <a:pt x="9827" y="29379"/>
                      <a:pt x="16626" y="29992"/>
                    </a:cubicBezTo>
                    <a:cubicBezTo>
                      <a:pt x="17069" y="30031"/>
                      <a:pt x="17510" y="30050"/>
                      <a:pt x="17948" y="30050"/>
                    </a:cubicBezTo>
                    <a:cubicBezTo>
                      <a:pt x="24252" y="30050"/>
                      <a:pt x="29959" y="26113"/>
                      <a:pt x="32151" y="20110"/>
                    </a:cubicBezTo>
                    <a:cubicBezTo>
                      <a:pt x="32313" y="20146"/>
                      <a:pt x="32476" y="20183"/>
                      <a:pt x="32638" y="20201"/>
                    </a:cubicBezTo>
                    <a:cubicBezTo>
                      <a:pt x="32774" y="20223"/>
                      <a:pt x="32910" y="20233"/>
                      <a:pt x="33043" y="20233"/>
                    </a:cubicBezTo>
                    <a:cubicBezTo>
                      <a:pt x="34319" y="20233"/>
                      <a:pt x="35409" y="19253"/>
                      <a:pt x="35523" y="17947"/>
                    </a:cubicBezTo>
                    <a:cubicBezTo>
                      <a:pt x="35649" y="16504"/>
                      <a:pt x="34531" y="15260"/>
                      <a:pt x="33089" y="15242"/>
                    </a:cubicBezTo>
                    <a:lnTo>
                      <a:pt x="33089" y="15224"/>
                    </a:lnTo>
                    <a:lnTo>
                      <a:pt x="33035" y="15224"/>
                    </a:lnTo>
                    <a:cubicBezTo>
                      <a:pt x="33107" y="7362"/>
                      <a:pt x="27102" y="762"/>
                      <a:pt x="19258" y="59"/>
                    </a:cubicBezTo>
                    <a:cubicBezTo>
                      <a:pt x="18813" y="20"/>
                      <a:pt x="18371" y="1"/>
                      <a:pt x="17932" y="1"/>
                    </a:cubicBezTo>
                    <a:close/>
                  </a:path>
                </a:pathLst>
              </a:custGeom>
              <a:solidFill>
                <a:srgbClr val="FFE1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16"/>
              <p:cNvSpPr/>
              <p:nvPr/>
            </p:nvSpPr>
            <p:spPr>
              <a:xfrm>
                <a:off x="1858700" y="2736450"/>
                <a:ext cx="476950" cy="353000"/>
              </a:xfrm>
              <a:custGeom>
                <a:avLst/>
                <a:gdLst/>
                <a:ahLst/>
                <a:cxnLst/>
                <a:rect l="l" t="t" r="r" b="b"/>
                <a:pathLst>
                  <a:path w="19078" h="14120" extrusionOk="0">
                    <a:moveTo>
                      <a:pt x="13939" y="0"/>
                    </a:moveTo>
                    <a:lnTo>
                      <a:pt x="10693" y="1605"/>
                    </a:lnTo>
                    <a:lnTo>
                      <a:pt x="4274" y="1209"/>
                    </a:lnTo>
                    <a:lnTo>
                      <a:pt x="0" y="3192"/>
                    </a:lnTo>
                    <a:lnTo>
                      <a:pt x="9791" y="14119"/>
                    </a:lnTo>
                    <a:lnTo>
                      <a:pt x="14408" y="13092"/>
                    </a:lnTo>
                    <a:lnTo>
                      <a:pt x="19078" y="2489"/>
                    </a:lnTo>
                    <a:lnTo>
                      <a:pt x="139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16"/>
              <p:cNvSpPr/>
              <p:nvPr/>
            </p:nvSpPr>
            <p:spPr>
              <a:xfrm>
                <a:off x="1803700" y="2762600"/>
                <a:ext cx="726700" cy="934250"/>
              </a:xfrm>
              <a:custGeom>
                <a:avLst/>
                <a:gdLst/>
                <a:ahLst/>
                <a:cxnLst/>
                <a:rect l="l" t="t" r="r" b="b"/>
                <a:pathLst>
                  <a:path w="29068" h="37370" extrusionOk="0">
                    <a:moveTo>
                      <a:pt x="5861" y="0"/>
                    </a:moveTo>
                    <a:lnTo>
                      <a:pt x="0" y="2399"/>
                    </a:lnTo>
                    <a:lnTo>
                      <a:pt x="1893" y="18122"/>
                    </a:lnTo>
                    <a:lnTo>
                      <a:pt x="1893" y="27175"/>
                    </a:lnTo>
                    <a:cubicBezTo>
                      <a:pt x="1893" y="27175"/>
                      <a:pt x="1713" y="30096"/>
                      <a:pt x="1046" y="32404"/>
                    </a:cubicBezTo>
                    <a:cubicBezTo>
                      <a:pt x="397" y="34730"/>
                      <a:pt x="1136" y="35740"/>
                      <a:pt x="5518" y="36786"/>
                    </a:cubicBezTo>
                    <a:cubicBezTo>
                      <a:pt x="6993" y="37132"/>
                      <a:pt x="9390" y="37369"/>
                      <a:pt x="12089" y="37369"/>
                    </a:cubicBezTo>
                    <a:cubicBezTo>
                      <a:pt x="17407" y="37369"/>
                      <a:pt x="23895" y="36447"/>
                      <a:pt x="26814" y="33612"/>
                    </a:cubicBezTo>
                    <a:cubicBezTo>
                      <a:pt x="26814" y="33612"/>
                      <a:pt x="29068" y="31628"/>
                      <a:pt x="28076" y="29555"/>
                    </a:cubicBezTo>
                    <a:cubicBezTo>
                      <a:pt x="27084" y="27499"/>
                      <a:pt x="24686" y="16770"/>
                      <a:pt x="24614" y="15508"/>
                    </a:cubicBezTo>
                    <a:cubicBezTo>
                      <a:pt x="24524" y="14246"/>
                      <a:pt x="24740" y="1443"/>
                      <a:pt x="24740" y="1443"/>
                    </a:cubicBezTo>
                    <a:lnTo>
                      <a:pt x="17563" y="18"/>
                    </a:lnTo>
                    <a:cubicBezTo>
                      <a:pt x="17563" y="18"/>
                      <a:pt x="16590" y="4562"/>
                      <a:pt x="11396" y="4941"/>
                    </a:cubicBezTo>
                    <a:cubicBezTo>
                      <a:pt x="11267" y="4950"/>
                      <a:pt x="11141" y="4954"/>
                      <a:pt x="11018" y="4954"/>
                    </a:cubicBezTo>
                    <a:cubicBezTo>
                      <a:pt x="6797" y="4954"/>
                      <a:pt x="5861" y="0"/>
                      <a:pt x="58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16"/>
              <p:cNvSpPr/>
              <p:nvPr/>
            </p:nvSpPr>
            <p:spPr>
              <a:xfrm>
                <a:off x="1803700" y="2776575"/>
                <a:ext cx="717250" cy="920275"/>
              </a:xfrm>
              <a:custGeom>
                <a:avLst/>
                <a:gdLst/>
                <a:ahLst/>
                <a:cxnLst/>
                <a:rect l="l" t="t" r="r" b="b"/>
                <a:pathLst>
                  <a:path w="28690" h="36811" extrusionOk="0">
                    <a:moveTo>
                      <a:pt x="4490" y="0"/>
                    </a:moveTo>
                    <a:lnTo>
                      <a:pt x="0" y="1840"/>
                    </a:lnTo>
                    <a:lnTo>
                      <a:pt x="1893" y="17563"/>
                    </a:lnTo>
                    <a:lnTo>
                      <a:pt x="1893" y="26616"/>
                    </a:lnTo>
                    <a:cubicBezTo>
                      <a:pt x="1893" y="26616"/>
                      <a:pt x="1713" y="29537"/>
                      <a:pt x="1046" y="31845"/>
                    </a:cubicBezTo>
                    <a:cubicBezTo>
                      <a:pt x="397" y="34171"/>
                      <a:pt x="1136" y="35199"/>
                      <a:pt x="5518" y="36227"/>
                    </a:cubicBezTo>
                    <a:cubicBezTo>
                      <a:pt x="6993" y="36573"/>
                      <a:pt x="9390" y="36810"/>
                      <a:pt x="12089" y="36810"/>
                    </a:cubicBezTo>
                    <a:cubicBezTo>
                      <a:pt x="17407" y="36810"/>
                      <a:pt x="23895" y="35888"/>
                      <a:pt x="26814" y="33053"/>
                    </a:cubicBezTo>
                    <a:cubicBezTo>
                      <a:pt x="26814" y="33053"/>
                      <a:pt x="28689" y="31394"/>
                      <a:pt x="28256" y="29519"/>
                    </a:cubicBezTo>
                    <a:lnTo>
                      <a:pt x="28256" y="29519"/>
                    </a:lnTo>
                    <a:cubicBezTo>
                      <a:pt x="27517" y="29807"/>
                      <a:pt x="26778" y="30042"/>
                      <a:pt x="26002" y="30222"/>
                    </a:cubicBezTo>
                    <a:cubicBezTo>
                      <a:pt x="24876" y="30482"/>
                      <a:pt x="23738" y="30607"/>
                      <a:pt x="22607" y="30607"/>
                    </a:cubicBezTo>
                    <a:cubicBezTo>
                      <a:pt x="15505" y="30607"/>
                      <a:pt x="8719" y="25683"/>
                      <a:pt x="7195" y="18465"/>
                    </a:cubicBezTo>
                    <a:cubicBezTo>
                      <a:pt x="6185" y="13632"/>
                      <a:pt x="5374" y="8764"/>
                      <a:pt x="4670" y="3859"/>
                    </a:cubicBezTo>
                    <a:cubicBezTo>
                      <a:pt x="4490" y="2579"/>
                      <a:pt x="4418" y="1299"/>
                      <a:pt x="44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16"/>
              <p:cNvSpPr/>
              <p:nvPr/>
            </p:nvSpPr>
            <p:spPr>
              <a:xfrm>
                <a:off x="1952000" y="2693625"/>
                <a:ext cx="160050" cy="209650"/>
              </a:xfrm>
              <a:custGeom>
                <a:avLst/>
                <a:gdLst/>
                <a:ahLst/>
                <a:cxnLst/>
                <a:rect l="l" t="t" r="r" b="b"/>
                <a:pathLst>
                  <a:path w="6402" h="8386" extrusionOk="0">
                    <a:moveTo>
                      <a:pt x="3192" y="0"/>
                    </a:moveTo>
                    <a:lnTo>
                      <a:pt x="1" y="2922"/>
                    </a:lnTo>
                    <a:lnTo>
                      <a:pt x="1497" y="8385"/>
                    </a:lnTo>
                    <a:lnTo>
                      <a:pt x="6402" y="3408"/>
                    </a:lnTo>
                    <a:lnTo>
                      <a:pt x="3481" y="325"/>
                    </a:lnTo>
                    <a:lnTo>
                      <a:pt x="319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16"/>
              <p:cNvSpPr/>
              <p:nvPr/>
            </p:nvSpPr>
            <p:spPr>
              <a:xfrm>
                <a:off x="2112025" y="2693625"/>
                <a:ext cx="160525" cy="209650"/>
              </a:xfrm>
              <a:custGeom>
                <a:avLst/>
                <a:gdLst/>
                <a:ahLst/>
                <a:cxnLst/>
                <a:rect l="l" t="t" r="r" b="b"/>
                <a:pathLst>
                  <a:path w="6421" h="8386" extrusionOk="0">
                    <a:moveTo>
                      <a:pt x="3211" y="0"/>
                    </a:moveTo>
                    <a:lnTo>
                      <a:pt x="2940" y="325"/>
                    </a:lnTo>
                    <a:lnTo>
                      <a:pt x="1" y="3408"/>
                    </a:lnTo>
                    <a:lnTo>
                      <a:pt x="4906" y="8385"/>
                    </a:lnTo>
                    <a:lnTo>
                      <a:pt x="6420" y="2922"/>
                    </a:lnTo>
                    <a:lnTo>
                      <a:pt x="321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16"/>
              <p:cNvSpPr/>
              <p:nvPr/>
            </p:nvSpPr>
            <p:spPr>
              <a:xfrm>
                <a:off x="2350050" y="2772025"/>
                <a:ext cx="374200" cy="634800"/>
              </a:xfrm>
              <a:custGeom>
                <a:avLst/>
                <a:gdLst/>
                <a:ahLst/>
                <a:cxnLst/>
                <a:rect l="l" t="t" r="r" b="b"/>
                <a:pathLst>
                  <a:path w="14968" h="25392" extrusionOk="0">
                    <a:moveTo>
                      <a:pt x="2173" y="0"/>
                    </a:moveTo>
                    <a:cubicBezTo>
                      <a:pt x="680" y="0"/>
                      <a:pt x="289" y="1120"/>
                      <a:pt x="289" y="1120"/>
                    </a:cubicBezTo>
                    <a:cubicBezTo>
                      <a:pt x="289" y="1120"/>
                      <a:pt x="1" y="11110"/>
                      <a:pt x="2183" y="17475"/>
                    </a:cubicBezTo>
                    <a:cubicBezTo>
                      <a:pt x="4098" y="23097"/>
                      <a:pt x="6589" y="25391"/>
                      <a:pt x="8930" y="25391"/>
                    </a:cubicBezTo>
                    <a:cubicBezTo>
                      <a:pt x="10006" y="25391"/>
                      <a:pt x="11050" y="24907"/>
                      <a:pt x="11992" y="24039"/>
                    </a:cubicBezTo>
                    <a:cubicBezTo>
                      <a:pt x="14967" y="21262"/>
                      <a:pt x="8350" y="2689"/>
                      <a:pt x="4725" y="777"/>
                    </a:cubicBezTo>
                    <a:cubicBezTo>
                      <a:pt x="3640" y="202"/>
                      <a:pt x="2807" y="0"/>
                      <a:pt x="21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16"/>
              <p:cNvSpPr/>
              <p:nvPr/>
            </p:nvSpPr>
            <p:spPr>
              <a:xfrm>
                <a:off x="2379350" y="3107900"/>
                <a:ext cx="290800" cy="299025"/>
              </a:xfrm>
              <a:custGeom>
                <a:avLst/>
                <a:gdLst/>
                <a:ahLst/>
                <a:cxnLst/>
                <a:rect l="l" t="t" r="r" b="b"/>
                <a:pathLst>
                  <a:path w="11632" h="11961" extrusionOk="0">
                    <a:moveTo>
                      <a:pt x="1" y="1"/>
                    </a:moveTo>
                    <a:lnTo>
                      <a:pt x="1" y="1"/>
                    </a:lnTo>
                    <a:cubicBezTo>
                      <a:pt x="235" y="1371"/>
                      <a:pt x="578" y="2724"/>
                      <a:pt x="1011" y="4058"/>
                    </a:cubicBezTo>
                    <a:cubicBezTo>
                      <a:pt x="2924" y="9673"/>
                      <a:pt x="5411" y="11961"/>
                      <a:pt x="7750" y="11961"/>
                    </a:cubicBezTo>
                    <a:cubicBezTo>
                      <a:pt x="8828" y="11961"/>
                      <a:pt x="9876" y="11474"/>
                      <a:pt x="10820" y="10604"/>
                    </a:cubicBezTo>
                    <a:cubicBezTo>
                      <a:pt x="11415" y="10045"/>
                      <a:pt x="11632" y="8818"/>
                      <a:pt x="11541" y="7232"/>
                    </a:cubicBezTo>
                    <a:cubicBezTo>
                      <a:pt x="6709" y="6889"/>
                      <a:pt x="2525" y="3968"/>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16"/>
              <p:cNvSpPr/>
              <p:nvPr/>
            </p:nvSpPr>
            <p:spPr>
              <a:xfrm>
                <a:off x="2291000" y="2753575"/>
                <a:ext cx="259250" cy="686175"/>
              </a:xfrm>
              <a:custGeom>
                <a:avLst/>
                <a:gdLst/>
                <a:ahLst/>
                <a:cxnLst/>
                <a:rect l="l" t="t" r="r" b="b"/>
                <a:pathLst>
                  <a:path w="10370" h="27447" extrusionOk="0">
                    <a:moveTo>
                      <a:pt x="1" y="1"/>
                    </a:moveTo>
                    <a:lnTo>
                      <a:pt x="1" y="1"/>
                    </a:lnTo>
                    <a:cubicBezTo>
                      <a:pt x="1" y="1"/>
                      <a:pt x="452" y="20990"/>
                      <a:pt x="3823" y="27139"/>
                    </a:cubicBezTo>
                    <a:cubicBezTo>
                      <a:pt x="3823" y="27139"/>
                      <a:pt x="3973" y="27446"/>
                      <a:pt x="5045" y="27446"/>
                    </a:cubicBezTo>
                    <a:cubicBezTo>
                      <a:pt x="5552" y="27446"/>
                      <a:pt x="6266" y="27378"/>
                      <a:pt x="7268" y="27175"/>
                    </a:cubicBezTo>
                    <a:cubicBezTo>
                      <a:pt x="10369" y="26544"/>
                      <a:pt x="5537" y="25191"/>
                      <a:pt x="6312" y="1083"/>
                    </a:cubicBezTo>
                    <a:cubicBezTo>
                      <a:pt x="6312" y="830"/>
                      <a:pt x="1" y="1"/>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16"/>
              <p:cNvSpPr/>
              <p:nvPr/>
            </p:nvSpPr>
            <p:spPr>
              <a:xfrm>
                <a:off x="2304525" y="2927350"/>
                <a:ext cx="197475" cy="197950"/>
              </a:xfrm>
              <a:custGeom>
                <a:avLst/>
                <a:gdLst/>
                <a:ahLst/>
                <a:cxnLst/>
                <a:rect l="l" t="t" r="r" b="b"/>
                <a:pathLst>
                  <a:path w="7899" h="7918" extrusionOk="0">
                    <a:moveTo>
                      <a:pt x="4069" y="1"/>
                    </a:moveTo>
                    <a:cubicBezTo>
                      <a:pt x="3260" y="1"/>
                      <a:pt x="2453" y="208"/>
                      <a:pt x="1732" y="623"/>
                    </a:cubicBezTo>
                    <a:cubicBezTo>
                      <a:pt x="1732" y="623"/>
                      <a:pt x="397" y="1651"/>
                      <a:pt x="2038" y="1831"/>
                    </a:cubicBezTo>
                    <a:lnTo>
                      <a:pt x="3679" y="1831"/>
                    </a:lnTo>
                    <a:cubicBezTo>
                      <a:pt x="3012" y="1831"/>
                      <a:pt x="1" y="1975"/>
                      <a:pt x="1227" y="3851"/>
                    </a:cubicBezTo>
                    <a:cubicBezTo>
                      <a:pt x="1497" y="3959"/>
                      <a:pt x="1786" y="4031"/>
                      <a:pt x="2074" y="4085"/>
                    </a:cubicBezTo>
                    <a:cubicBezTo>
                      <a:pt x="1083" y="4284"/>
                      <a:pt x="271" y="4644"/>
                      <a:pt x="884" y="5329"/>
                    </a:cubicBezTo>
                    <a:cubicBezTo>
                      <a:pt x="1227" y="5708"/>
                      <a:pt x="1696" y="5979"/>
                      <a:pt x="2201" y="6069"/>
                    </a:cubicBezTo>
                    <a:cubicBezTo>
                      <a:pt x="1353" y="6231"/>
                      <a:pt x="830" y="6556"/>
                      <a:pt x="2038" y="7205"/>
                    </a:cubicBezTo>
                    <a:cubicBezTo>
                      <a:pt x="2997" y="7695"/>
                      <a:pt x="3896" y="7918"/>
                      <a:pt x="4669" y="7918"/>
                    </a:cubicBezTo>
                    <a:cubicBezTo>
                      <a:pt x="5916" y="7918"/>
                      <a:pt x="6837" y="7337"/>
                      <a:pt x="7159" y="6357"/>
                    </a:cubicBezTo>
                    <a:cubicBezTo>
                      <a:pt x="7664" y="4788"/>
                      <a:pt x="7899" y="1182"/>
                      <a:pt x="6420" y="623"/>
                    </a:cubicBezTo>
                    <a:cubicBezTo>
                      <a:pt x="5690" y="208"/>
                      <a:pt x="4878" y="1"/>
                      <a:pt x="4069" y="1"/>
                    </a:cubicBezTo>
                    <a:close/>
                  </a:path>
                </a:pathLst>
              </a:custGeom>
              <a:solidFill>
                <a:srgbClr val="FFE1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16"/>
              <p:cNvSpPr/>
              <p:nvPr/>
            </p:nvSpPr>
            <p:spPr>
              <a:xfrm>
                <a:off x="1464700" y="2825500"/>
                <a:ext cx="373725" cy="634625"/>
              </a:xfrm>
              <a:custGeom>
                <a:avLst/>
                <a:gdLst/>
                <a:ahLst/>
                <a:cxnLst/>
                <a:rect l="l" t="t" r="r" b="b"/>
                <a:pathLst>
                  <a:path w="14949" h="25385" extrusionOk="0">
                    <a:moveTo>
                      <a:pt x="12770" y="1"/>
                    </a:moveTo>
                    <a:cubicBezTo>
                      <a:pt x="12140" y="1"/>
                      <a:pt x="11315" y="200"/>
                      <a:pt x="10242" y="766"/>
                    </a:cubicBezTo>
                    <a:cubicBezTo>
                      <a:pt x="6618" y="2696"/>
                      <a:pt x="0" y="21268"/>
                      <a:pt x="2975" y="24027"/>
                    </a:cubicBezTo>
                    <a:cubicBezTo>
                      <a:pt x="3914" y="24898"/>
                      <a:pt x="4959" y="25384"/>
                      <a:pt x="6038" y="25384"/>
                    </a:cubicBezTo>
                    <a:cubicBezTo>
                      <a:pt x="8376" y="25384"/>
                      <a:pt x="10872" y="23097"/>
                      <a:pt x="12785" y="17482"/>
                    </a:cubicBezTo>
                    <a:cubicBezTo>
                      <a:pt x="14949" y="11098"/>
                      <a:pt x="14660" y="1127"/>
                      <a:pt x="14660" y="1127"/>
                    </a:cubicBezTo>
                    <a:cubicBezTo>
                      <a:pt x="14660" y="1127"/>
                      <a:pt x="14267" y="1"/>
                      <a:pt x="127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16"/>
              <p:cNvSpPr/>
              <p:nvPr/>
            </p:nvSpPr>
            <p:spPr>
              <a:xfrm>
                <a:off x="1709025" y="2780625"/>
                <a:ext cx="225425" cy="699350"/>
              </a:xfrm>
              <a:custGeom>
                <a:avLst/>
                <a:gdLst/>
                <a:ahLst/>
                <a:cxnLst/>
                <a:rect l="l" t="t" r="r" b="b"/>
                <a:pathLst>
                  <a:path w="9017" h="27974" extrusionOk="0">
                    <a:moveTo>
                      <a:pt x="6420" y="1"/>
                    </a:moveTo>
                    <a:cubicBezTo>
                      <a:pt x="6420" y="1"/>
                      <a:pt x="289" y="1732"/>
                      <a:pt x="325" y="1984"/>
                    </a:cubicBezTo>
                    <a:cubicBezTo>
                      <a:pt x="4599" y="25732"/>
                      <a:pt x="0" y="27788"/>
                      <a:pt x="3174" y="27950"/>
                    </a:cubicBezTo>
                    <a:cubicBezTo>
                      <a:pt x="3495" y="27967"/>
                      <a:pt x="3786" y="27974"/>
                      <a:pt x="4049" y="27974"/>
                    </a:cubicBezTo>
                    <a:cubicBezTo>
                      <a:pt x="6389" y="27974"/>
                      <a:pt x="6564" y="27391"/>
                      <a:pt x="6564" y="27391"/>
                    </a:cubicBezTo>
                    <a:cubicBezTo>
                      <a:pt x="9016" y="20828"/>
                      <a:pt x="6420" y="1"/>
                      <a:pt x="642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16"/>
              <p:cNvSpPr/>
              <p:nvPr/>
            </p:nvSpPr>
            <p:spPr>
              <a:xfrm>
                <a:off x="1667550" y="2972100"/>
                <a:ext cx="197475" cy="198050"/>
              </a:xfrm>
              <a:custGeom>
                <a:avLst/>
                <a:gdLst/>
                <a:ahLst/>
                <a:cxnLst/>
                <a:rect l="l" t="t" r="r" b="b"/>
                <a:pathLst>
                  <a:path w="7899" h="7922" extrusionOk="0">
                    <a:moveTo>
                      <a:pt x="3832" y="1"/>
                    </a:moveTo>
                    <a:cubicBezTo>
                      <a:pt x="3025" y="1"/>
                      <a:pt x="2218" y="213"/>
                      <a:pt x="1497" y="636"/>
                    </a:cubicBezTo>
                    <a:cubicBezTo>
                      <a:pt x="0" y="1177"/>
                      <a:pt x="253" y="4802"/>
                      <a:pt x="740" y="6370"/>
                    </a:cubicBezTo>
                    <a:cubicBezTo>
                      <a:pt x="1051" y="7338"/>
                      <a:pt x="1974" y="7922"/>
                      <a:pt x="3224" y="7922"/>
                    </a:cubicBezTo>
                    <a:cubicBezTo>
                      <a:pt x="3999" y="7922"/>
                      <a:pt x="4901" y="7697"/>
                      <a:pt x="5861" y="7200"/>
                    </a:cubicBezTo>
                    <a:cubicBezTo>
                      <a:pt x="7069" y="6569"/>
                      <a:pt x="6546" y="6244"/>
                      <a:pt x="5699" y="6082"/>
                    </a:cubicBezTo>
                    <a:cubicBezTo>
                      <a:pt x="6203" y="5992"/>
                      <a:pt x="6672" y="5721"/>
                      <a:pt x="7033" y="5343"/>
                    </a:cubicBezTo>
                    <a:cubicBezTo>
                      <a:pt x="7628" y="4657"/>
                      <a:pt x="6817" y="4279"/>
                      <a:pt x="5825" y="4098"/>
                    </a:cubicBezTo>
                    <a:cubicBezTo>
                      <a:pt x="6113" y="4026"/>
                      <a:pt x="6402" y="3954"/>
                      <a:pt x="6672" y="3864"/>
                    </a:cubicBezTo>
                    <a:cubicBezTo>
                      <a:pt x="7898" y="1971"/>
                      <a:pt x="4905" y="1844"/>
                      <a:pt x="4220" y="1844"/>
                    </a:cubicBezTo>
                    <a:lnTo>
                      <a:pt x="5861" y="1844"/>
                    </a:lnTo>
                    <a:cubicBezTo>
                      <a:pt x="7502" y="1646"/>
                      <a:pt x="6167" y="636"/>
                      <a:pt x="6167" y="636"/>
                    </a:cubicBezTo>
                    <a:cubicBezTo>
                      <a:pt x="5446" y="213"/>
                      <a:pt x="4639" y="1"/>
                      <a:pt x="3832" y="1"/>
                    </a:cubicBezTo>
                    <a:close/>
                  </a:path>
                </a:pathLst>
              </a:custGeom>
              <a:solidFill>
                <a:srgbClr val="FFE1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16"/>
              <p:cNvSpPr/>
              <p:nvPr/>
            </p:nvSpPr>
            <p:spPr>
              <a:xfrm>
                <a:off x="2304525" y="2926950"/>
                <a:ext cx="148800" cy="198100"/>
              </a:xfrm>
              <a:custGeom>
                <a:avLst/>
                <a:gdLst/>
                <a:ahLst/>
                <a:cxnLst/>
                <a:rect l="l" t="t" r="r" b="b"/>
                <a:pathLst>
                  <a:path w="5952" h="7924" extrusionOk="0">
                    <a:moveTo>
                      <a:pt x="4065" y="1"/>
                    </a:moveTo>
                    <a:cubicBezTo>
                      <a:pt x="3254" y="1"/>
                      <a:pt x="2448" y="216"/>
                      <a:pt x="1732" y="639"/>
                    </a:cubicBezTo>
                    <a:cubicBezTo>
                      <a:pt x="1732" y="639"/>
                      <a:pt x="397" y="1649"/>
                      <a:pt x="2038" y="1829"/>
                    </a:cubicBezTo>
                    <a:lnTo>
                      <a:pt x="3679" y="1829"/>
                    </a:lnTo>
                    <a:cubicBezTo>
                      <a:pt x="3012" y="1829"/>
                      <a:pt x="1" y="1973"/>
                      <a:pt x="1227" y="3867"/>
                    </a:cubicBezTo>
                    <a:cubicBezTo>
                      <a:pt x="1497" y="3957"/>
                      <a:pt x="1786" y="4029"/>
                      <a:pt x="2074" y="4083"/>
                    </a:cubicBezTo>
                    <a:cubicBezTo>
                      <a:pt x="1083" y="4282"/>
                      <a:pt x="271" y="4642"/>
                      <a:pt x="884" y="5327"/>
                    </a:cubicBezTo>
                    <a:cubicBezTo>
                      <a:pt x="1227" y="5724"/>
                      <a:pt x="1696" y="5977"/>
                      <a:pt x="2201" y="6085"/>
                    </a:cubicBezTo>
                    <a:cubicBezTo>
                      <a:pt x="1353" y="6247"/>
                      <a:pt x="830" y="6572"/>
                      <a:pt x="2038" y="7203"/>
                    </a:cubicBezTo>
                    <a:cubicBezTo>
                      <a:pt x="2988" y="7701"/>
                      <a:pt x="3879" y="7924"/>
                      <a:pt x="4647" y="7924"/>
                    </a:cubicBezTo>
                    <a:cubicBezTo>
                      <a:pt x="5075" y="7924"/>
                      <a:pt x="5465" y="7855"/>
                      <a:pt x="5807" y="7726"/>
                    </a:cubicBezTo>
                    <a:cubicBezTo>
                      <a:pt x="5212" y="6536"/>
                      <a:pt x="4923" y="5219"/>
                      <a:pt x="4977" y="3903"/>
                    </a:cubicBezTo>
                    <a:cubicBezTo>
                      <a:pt x="5032" y="2677"/>
                      <a:pt x="5356" y="1487"/>
                      <a:pt x="5951" y="405"/>
                    </a:cubicBezTo>
                    <a:cubicBezTo>
                      <a:pt x="5347" y="134"/>
                      <a:pt x="4704" y="1"/>
                      <a:pt x="4065" y="1"/>
                    </a:cubicBezTo>
                    <a:close/>
                  </a:path>
                </a:pathLst>
              </a:custGeom>
              <a:solidFill>
                <a:srgbClr val="F2BF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16"/>
              <p:cNvSpPr/>
              <p:nvPr/>
            </p:nvSpPr>
            <p:spPr>
              <a:xfrm>
                <a:off x="1668000" y="2975825"/>
                <a:ext cx="105950" cy="194225"/>
              </a:xfrm>
              <a:custGeom>
                <a:avLst/>
                <a:gdLst/>
                <a:ahLst/>
                <a:cxnLst/>
                <a:rect l="l" t="t" r="r" b="b"/>
                <a:pathLst>
                  <a:path w="4238" h="7769" extrusionOk="0">
                    <a:moveTo>
                      <a:pt x="2705" y="0"/>
                    </a:moveTo>
                    <a:lnTo>
                      <a:pt x="2705" y="0"/>
                    </a:lnTo>
                    <a:cubicBezTo>
                      <a:pt x="2273" y="91"/>
                      <a:pt x="1858" y="253"/>
                      <a:pt x="1479" y="487"/>
                    </a:cubicBezTo>
                    <a:cubicBezTo>
                      <a:pt x="0" y="1028"/>
                      <a:pt x="217" y="4653"/>
                      <a:pt x="740" y="6221"/>
                    </a:cubicBezTo>
                    <a:cubicBezTo>
                      <a:pt x="1040" y="7193"/>
                      <a:pt x="1962" y="7768"/>
                      <a:pt x="3202" y="7768"/>
                    </a:cubicBezTo>
                    <a:cubicBezTo>
                      <a:pt x="3527" y="7768"/>
                      <a:pt x="3874" y="7728"/>
                      <a:pt x="4238" y="7646"/>
                    </a:cubicBezTo>
                    <a:cubicBezTo>
                      <a:pt x="2940" y="6095"/>
                      <a:pt x="2273" y="4130"/>
                      <a:pt x="2327" y="2128"/>
                    </a:cubicBezTo>
                    <a:cubicBezTo>
                      <a:pt x="2345" y="1389"/>
                      <a:pt x="2489" y="686"/>
                      <a:pt x="2705" y="0"/>
                    </a:cubicBezTo>
                    <a:close/>
                  </a:path>
                </a:pathLst>
              </a:custGeom>
              <a:solidFill>
                <a:srgbClr val="F2BF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16"/>
              <p:cNvSpPr/>
              <p:nvPr/>
            </p:nvSpPr>
            <p:spPr>
              <a:xfrm>
                <a:off x="1658075" y="1849775"/>
                <a:ext cx="865575" cy="454525"/>
              </a:xfrm>
              <a:custGeom>
                <a:avLst/>
                <a:gdLst/>
                <a:ahLst/>
                <a:cxnLst/>
                <a:rect l="l" t="t" r="r" b="b"/>
                <a:pathLst>
                  <a:path w="34623" h="18181" extrusionOk="0">
                    <a:moveTo>
                      <a:pt x="18264" y="1"/>
                    </a:moveTo>
                    <a:cubicBezTo>
                      <a:pt x="12603" y="1"/>
                      <a:pt x="6326" y="1439"/>
                      <a:pt x="4328" y="4921"/>
                    </a:cubicBezTo>
                    <a:cubicBezTo>
                      <a:pt x="4328" y="4921"/>
                      <a:pt x="1" y="15254"/>
                      <a:pt x="3535" y="15650"/>
                    </a:cubicBezTo>
                    <a:cubicBezTo>
                      <a:pt x="3535" y="15650"/>
                      <a:pt x="4480" y="15427"/>
                      <a:pt x="6136" y="10617"/>
                    </a:cubicBezTo>
                    <a:lnTo>
                      <a:pt x="6136" y="10617"/>
                    </a:lnTo>
                    <a:cubicBezTo>
                      <a:pt x="5900" y="11611"/>
                      <a:pt x="6286" y="13108"/>
                      <a:pt x="8169" y="13108"/>
                    </a:cubicBezTo>
                    <a:cubicBezTo>
                      <a:pt x="9540" y="13108"/>
                      <a:pt x="10135" y="12386"/>
                      <a:pt x="10387" y="11647"/>
                    </a:cubicBezTo>
                    <a:cubicBezTo>
                      <a:pt x="10441" y="12495"/>
                      <a:pt x="10820" y="13414"/>
                      <a:pt x="12154" y="13468"/>
                    </a:cubicBezTo>
                    <a:cubicBezTo>
                      <a:pt x="12216" y="13472"/>
                      <a:pt x="12276" y="13474"/>
                      <a:pt x="12335" y="13474"/>
                    </a:cubicBezTo>
                    <a:cubicBezTo>
                      <a:pt x="13935" y="13474"/>
                      <a:pt x="14358" y="12084"/>
                      <a:pt x="14462" y="11214"/>
                    </a:cubicBezTo>
                    <a:cubicBezTo>
                      <a:pt x="14495" y="12255"/>
                      <a:pt x="14892" y="14038"/>
                      <a:pt x="17247" y="14038"/>
                    </a:cubicBezTo>
                    <a:cubicBezTo>
                      <a:pt x="17462" y="14038"/>
                      <a:pt x="17693" y="14023"/>
                      <a:pt x="17943" y="13991"/>
                    </a:cubicBezTo>
                    <a:cubicBezTo>
                      <a:pt x="18934" y="13396"/>
                      <a:pt x="19511" y="12278"/>
                      <a:pt x="19439" y="11124"/>
                    </a:cubicBezTo>
                    <a:lnTo>
                      <a:pt x="19439" y="11124"/>
                    </a:lnTo>
                    <a:cubicBezTo>
                      <a:pt x="19628" y="12172"/>
                      <a:pt x="20275" y="14005"/>
                      <a:pt x="22300" y="14005"/>
                    </a:cubicBezTo>
                    <a:cubicBezTo>
                      <a:pt x="22401" y="14005"/>
                      <a:pt x="22505" y="14001"/>
                      <a:pt x="22613" y="13991"/>
                    </a:cubicBezTo>
                    <a:cubicBezTo>
                      <a:pt x="24687" y="13793"/>
                      <a:pt x="24452" y="12206"/>
                      <a:pt x="24055" y="11124"/>
                    </a:cubicBezTo>
                    <a:lnTo>
                      <a:pt x="24055" y="11124"/>
                    </a:lnTo>
                    <a:cubicBezTo>
                      <a:pt x="24595" y="12131"/>
                      <a:pt x="25738" y="14284"/>
                      <a:pt x="26957" y="14284"/>
                    </a:cubicBezTo>
                    <a:cubicBezTo>
                      <a:pt x="27244" y="14284"/>
                      <a:pt x="27535" y="14165"/>
                      <a:pt x="27824" y="13883"/>
                    </a:cubicBezTo>
                    <a:cubicBezTo>
                      <a:pt x="28455" y="13270"/>
                      <a:pt x="28545" y="11557"/>
                      <a:pt x="28527" y="11016"/>
                    </a:cubicBezTo>
                    <a:lnTo>
                      <a:pt x="28527" y="11016"/>
                    </a:lnTo>
                    <a:cubicBezTo>
                      <a:pt x="29572" y="12356"/>
                      <a:pt x="30851" y="18180"/>
                      <a:pt x="32106" y="18180"/>
                    </a:cubicBezTo>
                    <a:cubicBezTo>
                      <a:pt x="32151" y="18180"/>
                      <a:pt x="32197" y="18172"/>
                      <a:pt x="32242" y="18157"/>
                    </a:cubicBezTo>
                    <a:cubicBezTo>
                      <a:pt x="34622" y="17345"/>
                      <a:pt x="31521" y="5065"/>
                      <a:pt x="27734" y="2036"/>
                    </a:cubicBezTo>
                    <a:cubicBezTo>
                      <a:pt x="26143" y="756"/>
                      <a:pt x="22366" y="1"/>
                      <a:pt x="1826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16"/>
              <p:cNvSpPr/>
              <p:nvPr/>
            </p:nvSpPr>
            <p:spPr>
              <a:xfrm>
                <a:off x="1657625" y="1853325"/>
                <a:ext cx="380500" cy="387725"/>
              </a:xfrm>
              <a:custGeom>
                <a:avLst/>
                <a:gdLst/>
                <a:ahLst/>
                <a:cxnLst/>
                <a:rect l="l" t="t" r="r" b="b"/>
                <a:pathLst>
                  <a:path w="15220" h="15509" extrusionOk="0">
                    <a:moveTo>
                      <a:pt x="15220" y="1"/>
                    </a:moveTo>
                    <a:lnTo>
                      <a:pt x="15220" y="1"/>
                    </a:lnTo>
                    <a:cubicBezTo>
                      <a:pt x="10513" y="433"/>
                      <a:pt x="5987" y="1912"/>
                      <a:pt x="4346" y="4779"/>
                    </a:cubicBezTo>
                    <a:cubicBezTo>
                      <a:pt x="4346" y="4779"/>
                      <a:pt x="1" y="15112"/>
                      <a:pt x="3553" y="15508"/>
                    </a:cubicBezTo>
                    <a:cubicBezTo>
                      <a:pt x="3553" y="15508"/>
                      <a:pt x="4491" y="15274"/>
                      <a:pt x="6150" y="10441"/>
                    </a:cubicBezTo>
                    <a:lnTo>
                      <a:pt x="6150" y="10441"/>
                    </a:lnTo>
                    <a:cubicBezTo>
                      <a:pt x="5897" y="11433"/>
                      <a:pt x="6276" y="12966"/>
                      <a:pt x="8169" y="12966"/>
                    </a:cubicBezTo>
                    <a:cubicBezTo>
                      <a:pt x="9540" y="12966"/>
                      <a:pt x="10153" y="12226"/>
                      <a:pt x="10405" y="11487"/>
                    </a:cubicBezTo>
                    <a:cubicBezTo>
                      <a:pt x="10405" y="11722"/>
                      <a:pt x="10441" y="11938"/>
                      <a:pt x="10513" y="12154"/>
                    </a:cubicBezTo>
                    <a:cubicBezTo>
                      <a:pt x="10477" y="11595"/>
                      <a:pt x="10459" y="11036"/>
                      <a:pt x="10495" y="10477"/>
                    </a:cubicBezTo>
                    <a:cubicBezTo>
                      <a:pt x="10640" y="6492"/>
                      <a:pt x="12335" y="2742"/>
                      <a:pt x="1522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16"/>
              <p:cNvSpPr/>
              <p:nvPr/>
            </p:nvSpPr>
            <p:spPr>
              <a:xfrm>
                <a:off x="1764925" y="2149950"/>
                <a:ext cx="252925" cy="252475"/>
              </a:xfrm>
              <a:custGeom>
                <a:avLst/>
                <a:gdLst/>
                <a:ahLst/>
                <a:cxnLst/>
                <a:rect l="l" t="t" r="r" b="b"/>
                <a:pathLst>
                  <a:path w="10117" h="10099" extrusionOk="0">
                    <a:moveTo>
                      <a:pt x="5067" y="1"/>
                    </a:moveTo>
                    <a:cubicBezTo>
                      <a:pt x="2272" y="1"/>
                      <a:pt x="0" y="2273"/>
                      <a:pt x="0" y="5050"/>
                    </a:cubicBezTo>
                    <a:cubicBezTo>
                      <a:pt x="0" y="7845"/>
                      <a:pt x="2272" y="10099"/>
                      <a:pt x="5067" y="10099"/>
                    </a:cubicBezTo>
                    <a:cubicBezTo>
                      <a:pt x="7844" y="10099"/>
                      <a:pt x="10116" y="7845"/>
                      <a:pt x="10116" y="5050"/>
                    </a:cubicBezTo>
                    <a:cubicBezTo>
                      <a:pt x="10116" y="2273"/>
                      <a:pt x="7844" y="1"/>
                      <a:pt x="5067" y="1"/>
                    </a:cubicBezTo>
                    <a:close/>
                  </a:path>
                </a:pathLst>
              </a:custGeom>
              <a:solidFill>
                <a:srgbClr val="F8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16"/>
              <p:cNvSpPr/>
              <p:nvPr/>
            </p:nvSpPr>
            <p:spPr>
              <a:xfrm>
                <a:off x="1704525" y="2136300"/>
                <a:ext cx="326850" cy="280100"/>
              </a:xfrm>
              <a:custGeom>
                <a:avLst/>
                <a:gdLst/>
                <a:ahLst/>
                <a:cxnLst/>
                <a:rect l="l" t="t" r="r" b="b"/>
                <a:pathLst>
                  <a:path w="13074" h="11204" extrusionOk="0">
                    <a:moveTo>
                      <a:pt x="7483" y="1088"/>
                    </a:moveTo>
                    <a:cubicBezTo>
                      <a:pt x="9972" y="1088"/>
                      <a:pt x="11991" y="3107"/>
                      <a:pt x="11991" y="5596"/>
                    </a:cubicBezTo>
                    <a:cubicBezTo>
                      <a:pt x="11991" y="8316"/>
                      <a:pt x="9762" y="10121"/>
                      <a:pt x="7444" y="10121"/>
                    </a:cubicBezTo>
                    <a:cubicBezTo>
                      <a:pt x="6336" y="10121"/>
                      <a:pt x="5207" y="9709"/>
                      <a:pt x="4292" y="8787"/>
                    </a:cubicBezTo>
                    <a:cubicBezTo>
                      <a:pt x="1443" y="5956"/>
                      <a:pt x="3462" y="1088"/>
                      <a:pt x="7483" y="1088"/>
                    </a:cubicBezTo>
                    <a:close/>
                    <a:moveTo>
                      <a:pt x="7438" y="0"/>
                    </a:moveTo>
                    <a:cubicBezTo>
                      <a:pt x="6063" y="0"/>
                      <a:pt x="4659" y="509"/>
                      <a:pt x="3516" y="1647"/>
                    </a:cubicBezTo>
                    <a:cubicBezTo>
                      <a:pt x="0" y="5163"/>
                      <a:pt x="2488" y="11204"/>
                      <a:pt x="7483" y="11204"/>
                    </a:cubicBezTo>
                    <a:cubicBezTo>
                      <a:pt x="10567" y="11186"/>
                      <a:pt x="13055" y="8697"/>
                      <a:pt x="13073" y="5596"/>
                    </a:cubicBezTo>
                    <a:cubicBezTo>
                      <a:pt x="13073" y="2228"/>
                      <a:pt x="10316" y="0"/>
                      <a:pt x="743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16"/>
              <p:cNvSpPr/>
              <p:nvPr/>
            </p:nvSpPr>
            <p:spPr>
              <a:xfrm>
                <a:off x="2158925" y="2140950"/>
                <a:ext cx="252475" cy="252475"/>
              </a:xfrm>
              <a:custGeom>
                <a:avLst/>
                <a:gdLst/>
                <a:ahLst/>
                <a:cxnLst/>
                <a:rect l="l" t="t" r="r" b="b"/>
                <a:pathLst>
                  <a:path w="10099" h="10099" extrusionOk="0">
                    <a:moveTo>
                      <a:pt x="5049" y="0"/>
                    </a:moveTo>
                    <a:cubicBezTo>
                      <a:pt x="2254" y="0"/>
                      <a:pt x="0" y="2254"/>
                      <a:pt x="0" y="5049"/>
                    </a:cubicBezTo>
                    <a:cubicBezTo>
                      <a:pt x="0" y="7826"/>
                      <a:pt x="2254" y="10098"/>
                      <a:pt x="5049" y="10098"/>
                    </a:cubicBezTo>
                    <a:cubicBezTo>
                      <a:pt x="7844" y="10098"/>
                      <a:pt x="10098" y="7826"/>
                      <a:pt x="10098" y="5049"/>
                    </a:cubicBezTo>
                    <a:cubicBezTo>
                      <a:pt x="10098" y="2254"/>
                      <a:pt x="7844" y="0"/>
                      <a:pt x="5049" y="0"/>
                    </a:cubicBezTo>
                    <a:close/>
                  </a:path>
                </a:pathLst>
              </a:custGeom>
              <a:solidFill>
                <a:srgbClr val="F8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16"/>
              <p:cNvSpPr/>
              <p:nvPr/>
            </p:nvSpPr>
            <p:spPr>
              <a:xfrm>
                <a:off x="2098075" y="2127075"/>
                <a:ext cx="326850" cy="279875"/>
              </a:xfrm>
              <a:custGeom>
                <a:avLst/>
                <a:gdLst/>
                <a:ahLst/>
                <a:cxnLst/>
                <a:rect l="l" t="t" r="r" b="b"/>
                <a:pathLst>
                  <a:path w="13074" h="11195" extrusionOk="0">
                    <a:moveTo>
                      <a:pt x="7516" y="1096"/>
                    </a:moveTo>
                    <a:cubicBezTo>
                      <a:pt x="9989" y="1096"/>
                      <a:pt x="11991" y="3127"/>
                      <a:pt x="11991" y="5604"/>
                    </a:cubicBezTo>
                    <a:cubicBezTo>
                      <a:pt x="11991" y="8325"/>
                      <a:pt x="9770" y="10121"/>
                      <a:pt x="7451" y="10121"/>
                    </a:cubicBezTo>
                    <a:cubicBezTo>
                      <a:pt x="6343" y="10121"/>
                      <a:pt x="5213" y="9711"/>
                      <a:pt x="4292" y="8796"/>
                    </a:cubicBezTo>
                    <a:cubicBezTo>
                      <a:pt x="1461" y="5947"/>
                      <a:pt x="3462" y="1096"/>
                      <a:pt x="7483" y="1096"/>
                    </a:cubicBezTo>
                    <a:cubicBezTo>
                      <a:pt x="7494" y="1096"/>
                      <a:pt x="7505" y="1096"/>
                      <a:pt x="7516" y="1096"/>
                    </a:cubicBezTo>
                    <a:close/>
                    <a:moveTo>
                      <a:pt x="7444" y="1"/>
                    </a:moveTo>
                    <a:cubicBezTo>
                      <a:pt x="6071" y="1"/>
                      <a:pt x="4672" y="512"/>
                      <a:pt x="3534" y="1655"/>
                    </a:cubicBezTo>
                    <a:cubicBezTo>
                      <a:pt x="0" y="5171"/>
                      <a:pt x="2506" y="11194"/>
                      <a:pt x="7483" y="11194"/>
                    </a:cubicBezTo>
                    <a:cubicBezTo>
                      <a:pt x="10567" y="11194"/>
                      <a:pt x="13073" y="8688"/>
                      <a:pt x="13073" y="5604"/>
                    </a:cubicBezTo>
                    <a:cubicBezTo>
                      <a:pt x="13073" y="2237"/>
                      <a:pt x="10317" y="1"/>
                      <a:pt x="744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16"/>
              <p:cNvSpPr/>
              <p:nvPr/>
            </p:nvSpPr>
            <p:spPr>
              <a:xfrm>
                <a:off x="2006550" y="2225075"/>
                <a:ext cx="165475" cy="60600"/>
              </a:xfrm>
              <a:custGeom>
                <a:avLst/>
                <a:gdLst/>
                <a:ahLst/>
                <a:cxnLst/>
                <a:rect l="l" t="t" r="r" b="b"/>
                <a:pathLst>
                  <a:path w="6619" h="2424" extrusionOk="0">
                    <a:moveTo>
                      <a:pt x="3273" y="1"/>
                    </a:moveTo>
                    <a:cubicBezTo>
                      <a:pt x="3204" y="1"/>
                      <a:pt x="3135" y="3"/>
                      <a:pt x="3066" y="7"/>
                    </a:cubicBezTo>
                    <a:cubicBezTo>
                      <a:pt x="1227" y="133"/>
                      <a:pt x="55" y="1666"/>
                      <a:pt x="1" y="1720"/>
                    </a:cubicBezTo>
                    <a:lnTo>
                      <a:pt x="884" y="2369"/>
                    </a:lnTo>
                    <a:cubicBezTo>
                      <a:pt x="884" y="2369"/>
                      <a:pt x="1786" y="1179"/>
                      <a:pt x="3138" y="1089"/>
                    </a:cubicBezTo>
                    <a:cubicBezTo>
                      <a:pt x="3185" y="1086"/>
                      <a:pt x="3233" y="1085"/>
                      <a:pt x="3281" y="1085"/>
                    </a:cubicBezTo>
                    <a:cubicBezTo>
                      <a:pt x="4120" y="1085"/>
                      <a:pt x="4990" y="1536"/>
                      <a:pt x="5843" y="2423"/>
                    </a:cubicBezTo>
                    <a:lnTo>
                      <a:pt x="6618" y="1666"/>
                    </a:lnTo>
                    <a:cubicBezTo>
                      <a:pt x="5547" y="561"/>
                      <a:pt x="4412" y="1"/>
                      <a:pt x="327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16"/>
              <p:cNvSpPr/>
              <p:nvPr/>
            </p:nvSpPr>
            <p:spPr>
              <a:xfrm>
                <a:off x="1662075" y="2206750"/>
                <a:ext cx="106475" cy="54125"/>
              </a:xfrm>
              <a:custGeom>
                <a:avLst/>
                <a:gdLst/>
                <a:ahLst/>
                <a:cxnLst/>
                <a:rect l="l" t="t" r="r" b="b"/>
                <a:pathLst>
                  <a:path w="4259" h="2165" extrusionOk="0">
                    <a:moveTo>
                      <a:pt x="777" y="0"/>
                    </a:moveTo>
                    <a:cubicBezTo>
                      <a:pt x="254" y="0"/>
                      <a:pt x="1" y="789"/>
                      <a:pt x="580" y="1047"/>
                    </a:cubicBezTo>
                    <a:lnTo>
                      <a:pt x="3303" y="2129"/>
                    </a:lnTo>
                    <a:cubicBezTo>
                      <a:pt x="3357" y="2147"/>
                      <a:pt x="3429" y="2165"/>
                      <a:pt x="3501" y="2165"/>
                    </a:cubicBezTo>
                    <a:cubicBezTo>
                      <a:pt x="4096" y="2165"/>
                      <a:pt x="4259" y="1353"/>
                      <a:pt x="3700" y="1119"/>
                    </a:cubicBezTo>
                    <a:lnTo>
                      <a:pt x="977" y="37"/>
                    </a:lnTo>
                    <a:cubicBezTo>
                      <a:pt x="907" y="12"/>
                      <a:pt x="840" y="0"/>
                      <a:pt x="77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16"/>
              <p:cNvSpPr/>
              <p:nvPr/>
            </p:nvSpPr>
            <p:spPr>
              <a:xfrm>
                <a:off x="2395600" y="2262800"/>
                <a:ext cx="119250" cy="56225"/>
              </a:xfrm>
              <a:custGeom>
                <a:avLst/>
                <a:gdLst/>
                <a:ahLst/>
                <a:cxnLst/>
                <a:rect l="l" t="t" r="r" b="b"/>
                <a:pathLst>
                  <a:path w="4770" h="2249" extrusionOk="0">
                    <a:moveTo>
                      <a:pt x="4008" y="0"/>
                    </a:moveTo>
                    <a:cubicBezTo>
                      <a:pt x="3949" y="0"/>
                      <a:pt x="3888" y="10"/>
                      <a:pt x="3823" y="31"/>
                    </a:cubicBezTo>
                    <a:lnTo>
                      <a:pt x="577" y="1185"/>
                    </a:lnTo>
                    <a:cubicBezTo>
                      <a:pt x="0" y="1401"/>
                      <a:pt x="144" y="2231"/>
                      <a:pt x="757" y="2249"/>
                    </a:cubicBezTo>
                    <a:cubicBezTo>
                      <a:pt x="812" y="2249"/>
                      <a:pt x="884" y="2231"/>
                      <a:pt x="938" y="2213"/>
                    </a:cubicBezTo>
                    <a:lnTo>
                      <a:pt x="4184" y="1059"/>
                    </a:lnTo>
                    <a:cubicBezTo>
                      <a:pt x="4770" y="831"/>
                      <a:pt x="4547" y="0"/>
                      <a:pt x="40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16"/>
              <p:cNvSpPr/>
              <p:nvPr/>
            </p:nvSpPr>
            <p:spPr>
              <a:xfrm>
                <a:off x="2410025" y="4069475"/>
                <a:ext cx="162750" cy="261475"/>
              </a:xfrm>
              <a:custGeom>
                <a:avLst/>
                <a:gdLst/>
                <a:ahLst/>
                <a:cxnLst/>
                <a:rect l="l" t="t" r="r" b="b"/>
                <a:pathLst>
                  <a:path w="6510" h="10459" extrusionOk="0">
                    <a:moveTo>
                      <a:pt x="0" y="0"/>
                    </a:moveTo>
                    <a:lnTo>
                      <a:pt x="974" y="10459"/>
                    </a:lnTo>
                    <a:lnTo>
                      <a:pt x="6510" y="8277"/>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16"/>
              <p:cNvSpPr/>
              <p:nvPr/>
            </p:nvSpPr>
            <p:spPr>
              <a:xfrm>
                <a:off x="2246825" y="5244700"/>
                <a:ext cx="381850" cy="153750"/>
              </a:xfrm>
              <a:custGeom>
                <a:avLst/>
                <a:gdLst/>
                <a:ahLst/>
                <a:cxnLst/>
                <a:rect l="l" t="t" r="r" b="b"/>
                <a:pathLst>
                  <a:path w="15274" h="6150" extrusionOk="0">
                    <a:moveTo>
                      <a:pt x="6348" y="1"/>
                    </a:moveTo>
                    <a:lnTo>
                      <a:pt x="6149" y="2363"/>
                    </a:lnTo>
                    <a:lnTo>
                      <a:pt x="1" y="2363"/>
                    </a:lnTo>
                    <a:lnTo>
                      <a:pt x="1" y="6149"/>
                    </a:lnTo>
                    <a:lnTo>
                      <a:pt x="14985" y="6149"/>
                    </a:lnTo>
                    <a:cubicBezTo>
                      <a:pt x="15274" y="2218"/>
                      <a:pt x="13110" y="938"/>
                      <a:pt x="10730" y="560"/>
                    </a:cubicBezTo>
                    <a:lnTo>
                      <a:pt x="10549" y="2381"/>
                    </a:lnTo>
                    <a:lnTo>
                      <a:pt x="8169" y="2417"/>
                    </a:lnTo>
                    <a:lnTo>
                      <a:pt x="8403" y="307"/>
                    </a:lnTo>
                    <a:lnTo>
                      <a:pt x="634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16"/>
              <p:cNvSpPr/>
              <p:nvPr/>
            </p:nvSpPr>
            <p:spPr>
              <a:xfrm>
                <a:off x="2553825" y="3954050"/>
                <a:ext cx="140675" cy="219575"/>
              </a:xfrm>
              <a:custGeom>
                <a:avLst/>
                <a:gdLst/>
                <a:ahLst/>
                <a:cxnLst/>
                <a:rect l="l" t="t" r="r" b="b"/>
                <a:pathLst>
                  <a:path w="5627" h="8783" extrusionOk="0">
                    <a:moveTo>
                      <a:pt x="0" y="1"/>
                    </a:moveTo>
                    <a:lnTo>
                      <a:pt x="4003" y="8782"/>
                    </a:lnTo>
                    <a:lnTo>
                      <a:pt x="5626" y="7124"/>
                    </a:lnTo>
                    <a:lnTo>
                      <a:pt x="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16"/>
              <p:cNvSpPr/>
              <p:nvPr/>
            </p:nvSpPr>
            <p:spPr>
              <a:xfrm>
                <a:off x="1208625" y="1316875"/>
                <a:ext cx="118600" cy="4089225"/>
              </a:xfrm>
              <a:custGeom>
                <a:avLst/>
                <a:gdLst/>
                <a:ahLst/>
                <a:cxnLst/>
                <a:rect l="l" t="t" r="r" b="b"/>
                <a:pathLst>
                  <a:path w="4744" h="163569" extrusionOk="0">
                    <a:moveTo>
                      <a:pt x="1" y="1"/>
                    </a:moveTo>
                    <a:lnTo>
                      <a:pt x="1" y="163569"/>
                    </a:lnTo>
                    <a:lnTo>
                      <a:pt x="4743" y="163569"/>
                    </a:lnTo>
                    <a:lnTo>
                      <a:pt x="474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16"/>
              <p:cNvSpPr/>
              <p:nvPr/>
            </p:nvSpPr>
            <p:spPr>
              <a:xfrm>
                <a:off x="549125" y="238225"/>
                <a:ext cx="1437625" cy="1411375"/>
              </a:xfrm>
              <a:custGeom>
                <a:avLst/>
                <a:gdLst/>
                <a:ahLst/>
                <a:cxnLst/>
                <a:rect l="l" t="t" r="r" b="b"/>
                <a:pathLst>
                  <a:path w="57505" h="56455" extrusionOk="0">
                    <a:moveTo>
                      <a:pt x="28752" y="1"/>
                    </a:moveTo>
                    <a:cubicBezTo>
                      <a:pt x="27373" y="1"/>
                      <a:pt x="25993" y="528"/>
                      <a:pt x="24938" y="1583"/>
                    </a:cubicBezTo>
                    <a:lnTo>
                      <a:pt x="2110" y="24411"/>
                    </a:lnTo>
                    <a:cubicBezTo>
                      <a:pt x="0" y="26521"/>
                      <a:pt x="0" y="29929"/>
                      <a:pt x="2110" y="32039"/>
                    </a:cubicBezTo>
                    <a:lnTo>
                      <a:pt x="24938" y="54885"/>
                    </a:lnTo>
                    <a:cubicBezTo>
                      <a:pt x="25993" y="55931"/>
                      <a:pt x="27373" y="56454"/>
                      <a:pt x="28752" y="56454"/>
                    </a:cubicBezTo>
                    <a:cubicBezTo>
                      <a:pt x="30132" y="56454"/>
                      <a:pt x="31511" y="55931"/>
                      <a:pt x="32566" y="54885"/>
                    </a:cubicBezTo>
                    <a:lnTo>
                      <a:pt x="55412" y="32039"/>
                    </a:lnTo>
                    <a:cubicBezTo>
                      <a:pt x="57504" y="29929"/>
                      <a:pt x="57504" y="26521"/>
                      <a:pt x="55412" y="24411"/>
                    </a:cubicBezTo>
                    <a:lnTo>
                      <a:pt x="32566" y="1583"/>
                    </a:lnTo>
                    <a:cubicBezTo>
                      <a:pt x="31511" y="528"/>
                      <a:pt x="30132" y="1"/>
                      <a:pt x="287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16"/>
              <p:cNvSpPr/>
              <p:nvPr/>
            </p:nvSpPr>
            <p:spPr>
              <a:xfrm>
                <a:off x="619900" y="308425"/>
                <a:ext cx="1296075" cy="1270400"/>
              </a:xfrm>
              <a:custGeom>
                <a:avLst/>
                <a:gdLst/>
                <a:ahLst/>
                <a:cxnLst/>
                <a:rect l="l" t="t" r="r" b="b"/>
                <a:pathLst>
                  <a:path w="51843" h="50816" extrusionOk="0">
                    <a:moveTo>
                      <a:pt x="25930" y="1083"/>
                    </a:moveTo>
                    <a:cubicBezTo>
                      <a:pt x="27030" y="1083"/>
                      <a:pt x="28112" y="1534"/>
                      <a:pt x="28887" y="2327"/>
                    </a:cubicBezTo>
                    <a:lnTo>
                      <a:pt x="49011" y="22451"/>
                    </a:lnTo>
                    <a:cubicBezTo>
                      <a:pt x="50652" y="24092"/>
                      <a:pt x="50652" y="26742"/>
                      <a:pt x="49011" y="28383"/>
                    </a:cubicBezTo>
                    <a:lnTo>
                      <a:pt x="28887" y="48507"/>
                    </a:lnTo>
                    <a:cubicBezTo>
                      <a:pt x="28067" y="49328"/>
                      <a:pt x="26994" y="49738"/>
                      <a:pt x="25921" y="49738"/>
                    </a:cubicBezTo>
                    <a:cubicBezTo>
                      <a:pt x="24848" y="49738"/>
                      <a:pt x="23775" y="49328"/>
                      <a:pt x="22955" y="48507"/>
                    </a:cubicBezTo>
                    <a:lnTo>
                      <a:pt x="2813" y="28383"/>
                    </a:lnTo>
                    <a:cubicBezTo>
                      <a:pt x="1190" y="26742"/>
                      <a:pt x="1190" y="24092"/>
                      <a:pt x="2813" y="22451"/>
                    </a:cubicBezTo>
                    <a:lnTo>
                      <a:pt x="22955" y="2309"/>
                    </a:lnTo>
                    <a:cubicBezTo>
                      <a:pt x="23730" y="1534"/>
                      <a:pt x="24812" y="1083"/>
                      <a:pt x="25930" y="1083"/>
                    </a:cubicBezTo>
                    <a:close/>
                    <a:moveTo>
                      <a:pt x="25930" y="1"/>
                    </a:moveTo>
                    <a:cubicBezTo>
                      <a:pt x="24524" y="1"/>
                      <a:pt x="23171" y="560"/>
                      <a:pt x="22197" y="1552"/>
                    </a:cubicBezTo>
                    <a:lnTo>
                      <a:pt x="2056" y="21675"/>
                    </a:lnTo>
                    <a:cubicBezTo>
                      <a:pt x="0" y="23749"/>
                      <a:pt x="0" y="27085"/>
                      <a:pt x="2056" y="29159"/>
                    </a:cubicBezTo>
                    <a:lnTo>
                      <a:pt x="22197" y="49282"/>
                    </a:lnTo>
                    <a:cubicBezTo>
                      <a:pt x="23156" y="50259"/>
                      <a:pt x="24481" y="50816"/>
                      <a:pt x="25864" y="50816"/>
                    </a:cubicBezTo>
                    <a:cubicBezTo>
                      <a:pt x="25886" y="50816"/>
                      <a:pt x="25908" y="50815"/>
                      <a:pt x="25930" y="50815"/>
                    </a:cubicBezTo>
                    <a:cubicBezTo>
                      <a:pt x="25952" y="50815"/>
                      <a:pt x="25974" y="50816"/>
                      <a:pt x="25995" y="50816"/>
                    </a:cubicBezTo>
                    <a:cubicBezTo>
                      <a:pt x="27361" y="50816"/>
                      <a:pt x="28686" y="50259"/>
                      <a:pt x="29663" y="49282"/>
                    </a:cubicBezTo>
                    <a:lnTo>
                      <a:pt x="49786" y="29159"/>
                    </a:lnTo>
                    <a:cubicBezTo>
                      <a:pt x="51842" y="27085"/>
                      <a:pt x="51842" y="23749"/>
                      <a:pt x="49786" y="21675"/>
                    </a:cubicBezTo>
                    <a:lnTo>
                      <a:pt x="29663" y="1552"/>
                    </a:lnTo>
                    <a:cubicBezTo>
                      <a:pt x="28671" y="560"/>
                      <a:pt x="27337" y="1"/>
                      <a:pt x="2593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16"/>
              <p:cNvSpPr/>
              <p:nvPr/>
            </p:nvSpPr>
            <p:spPr>
              <a:xfrm>
                <a:off x="998550" y="5002175"/>
                <a:ext cx="461200" cy="404375"/>
              </a:xfrm>
              <a:custGeom>
                <a:avLst/>
                <a:gdLst/>
                <a:ahLst/>
                <a:cxnLst/>
                <a:rect l="l" t="t" r="r" b="b"/>
                <a:pathLst>
                  <a:path w="18448" h="16175" extrusionOk="0">
                    <a:moveTo>
                      <a:pt x="17185" y="0"/>
                    </a:moveTo>
                    <a:lnTo>
                      <a:pt x="17185" y="0"/>
                    </a:lnTo>
                    <a:cubicBezTo>
                      <a:pt x="6781" y="2164"/>
                      <a:pt x="8368" y="11631"/>
                      <a:pt x="8368" y="11631"/>
                    </a:cubicBezTo>
                    <a:cubicBezTo>
                      <a:pt x="6168" y="3138"/>
                      <a:pt x="1" y="2669"/>
                      <a:pt x="1" y="2669"/>
                    </a:cubicBezTo>
                    <a:lnTo>
                      <a:pt x="1" y="2669"/>
                    </a:lnTo>
                    <a:cubicBezTo>
                      <a:pt x="4725" y="4436"/>
                      <a:pt x="5699" y="12136"/>
                      <a:pt x="5699" y="12136"/>
                    </a:cubicBezTo>
                    <a:cubicBezTo>
                      <a:pt x="4293" y="10315"/>
                      <a:pt x="560" y="10279"/>
                      <a:pt x="560" y="10279"/>
                    </a:cubicBezTo>
                    <a:lnTo>
                      <a:pt x="560" y="10279"/>
                    </a:lnTo>
                    <a:cubicBezTo>
                      <a:pt x="4257" y="11956"/>
                      <a:pt x="6547" y="16175"/>
                      <a:pt x="6547" y="16175"/>
                    </a:cubicBezTo>
                    <a:lnTo>
                      <a:pt x="12822" y="16175"/>
                    </a:lnTo>
                    <a:lnTo>
                      <a:pt x="15202" y="16157"/>
                    </a:lnTo>
                    <a:cubicBezTo>
                      <a:pt x="15314" y="9878"/>
                      <a:pt x="17204" y="9174"/>
                      <a:pt x="18047" y="9174"/>
                    </a:cubicBezTo>
                    <a:cubicBezTo>
                      <a:pt x="18291" y="9174"/>
                      <a:pt x="18448" y="9233"/>
                      <a:pt x="18448" y="9233"/>
                    </a:cubicBezTo>
                    <a:cubicBezTo>
                      <a:pt x="17591" y="8648"/>
                      <a:pt x="16875" y="8429"/>
                      <a:pt x="16284" y="8429"/>
                    </a:cubicBezTo>
                    <a:cubicBezTo>
                      <a:pt x="14524" y="8429"/>
                      <a:pt x="13868" y="10369"/>
                      <a:pt x="13868" y="10369"/>
                    </a:cubicBezTo>
                    <a:cubicBezTo>
                      <a:pt x="14805" y="5230"/>
                      <a:pt x="18448" y="4436"/>
                      <a:pt x="18448" y="4436"/>
                    </a:cubicBezTo>
                    <a:cubicBezTo>
                      <a:pt x="18163" y="4387"/>
                      <a:pt x="17889" y="4364"/>
                      <a:pt x="17627" y="4364"/>
                    </a:cubicBezTo>
                    <a:cubicBezTo>
                      <a:pt x="13168" y="4364"/>
                      <a:pt x="12010" y="11072"/>
                      <a:pt x="12010" y="11072"/>
                    </a:cubicBezTo>
                    <a:cubicBezTo>
                      <a:pt x="11109" y="1551"/>
                      <a:pt x="17185" y="0"/>
                      <a:pt x="171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14" name="Google Shape;814;p16"/>
            <p:cNvGrpSpPr/>
            <p:nvPr/>
          </p:nvGrpSpPr>
          <p:grpSpPr>
            <a:xfrm rot="-1292317">
              <a:off x="1934396" y="3446987"/>
              <a:ext cx="211487" cy="241618"/>
              <a:chOff x="4408296" y="1016962"/>
              <a:chExt cx="507136" cy="579524"/>
            </a:xfrm>
          </p:grpSpPr>
          <p:sp>
            <p:nvSpPr>
              <p:cNvPr id="815" name="Google Shape;815;p16"/>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16"/>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16"/>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16"/>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16"/>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16"/>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16"/>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16"/>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23" name="Google Shape;823;p16"/>
            <p:cNvSpPr/>
            <p:nvPr/>
          </p:nvSpPr>
          <p:spPr>
            <a:xfrm rot="-1061648">
              <a:off x="1815520" y="3585854"/>
              <a:ext cx="48349" cy="25700"/>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16"/>
            <p:cNvSpPr/>
            <p:nvPr/>
          </p:nvSpPr>
          <p:spPr>
            <a:xfrm rot="-1061648">
              <a:off x="2186229" y="3516696"/>
              <a:ext cx="38279" cy="3161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16"/>
            <p:cNvSpPr/>
            <p:nvPr/>
          </p:nvSpPr>
          <p:spPr>
            <a:xfrm rot="-1061648">
              <a:off x="1895616" y="3612424"/>
              <a:ext cx="63956" cy="31274"/>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16"/>
            <p:cNvSpPr/>
            <p:nvPr/>
          </p:nvSpPr>
          <p:spPr>
            <a:xfrm rot="-1061648">
              <a:off x="2095549" y="3564153"/>
              <a:ext cx="75027" cy="26531"/>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16"/>
            <p:cNvSpPr/>
            <p:nvPr/>
          </p:nvSpPr>
          <p:spPr>
            <a:xfrm>
              <a:off x="2440917" y="2931288"/>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16"/>
            <p:cNvSpPr/>
            <p:nvPr/>
          </p:nvSpPr>
          <p:spPr>
            <a:xfrm>
              <a:off x="2831098" y="2938593"/>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16"/>
            <p:cNvSpPr/>
            <p:nvPr/>
          </p:nvSpPr>
          <p:spPr>
            <a:xfrm>
              <a:off x="2655150" y="2949544"/>
              <a:ext cx="22728" cy="5416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16"/>
            <p:cNvSpPr/>
            <p:nvPr/>
          </p:nvSpPr>
          <p:spPr>
            <a:xfrm>
              <a:off x="2557871" y="2851705"/>
              <a:ext cx="30299" cy="13810"/>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16"/>
            <p:cNvSpPr/>
            <p:nvPr/>
          </p:nvSpPr>
          <p:spPr>
            <a:xfrm>
              <a:off x="2721020" y="2861580"/>
              <a:ext cx="26507" cy="17178"/>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16"/>
            <p:cNvSpPr/>
            <p:nvPr/>
          </p:nvSpPr>
          <p:spPr>
            <a:xfrm>
              <a:off x="2572644" y="2923784"/>
              <a:ext cx="19319" cy="18613"/>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16"/>
            <p:cNvSpPr/>
            <p:nvPr/>
          </p:nvSpPr>
          <p:spPr>
            <a:xfrm>
              <a:off x="2590813" y="3007855"/>
              <a:ext cx="104095" cy="32565"/>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16"/>
            <p:cNvSpPr/>
            <p:nvPr/>
          </p:nvSpPr>
          <p:spPr>
            <a:xfrm>
              <a:off x="2515417" y="2971666"/>
              <a:ext cx="48084" cy="23513"/>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16"/>
            <p:cNvSpPr/>
            <p:nvPr/>
          </p:nvSpPr>
          <p:spPr>
            <a:xfrm>
              <a:off x="2724430" y="2978700"/>
              <a:ext cx="56408" cy="19948"/>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16"/>
            <p:cNvSpPr/>
            <p:nvPr/>
          </p:nvSpPr>
          <p:spPr>
            <a:xfrm>
              <a:off x="2697372" y="2925554"/>
              <a:ext cx="19319" cy="18613"/>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37" name="Google Shape;837;p16"/>
            <p:cNvGrpSpPr/>
            <p:nvPr/>
          </p:nvGrpSpPr>
          <p:grpSpPr>
            <a:xfrm rot="544349">
              <a:off x="3241240" y="2962654"/>
              <a:ext cx="410745" cy="270756"/>
              <a:chOff x="3299177" y="1867368"/>
              <a:chExt cx="849973" cy="560174"/>
            </a:xfrm>
          </p:grpSpPr>
          <p:sp>
            <p:nvSpPr>
              <p:cNvPr id="838" name="Google Shape;838;p16"/>
              <p:cNvSpPr/>
              <p:nvPr/>
            </p:nvSpPr>
            <p:spPr>
              <a:xfrm>
                <a:off x="4073741" y="2222319"/>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8F5B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16"/>
              <p:cNvSpPr/>
              <p:nvPr/>
            </p:nvSpPr>
            <p:spPr>
              <a:xfrm>
                <a:off x="3299177" y="2082095"/>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8F5B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p16"/>
              <p:cNvSpPr/>
              <p:nvPr/>
            </p:nvSpPr>
            <p:spPr>
              <a:xfrm>
                <a:off x="3732733" y="210716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8F5B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16"/>
              <p:cNvSpPr/>
              <p:nvPr/>
            </p:nvSpPr>
            <p:spPr>
              <a:xfrm>
                <a:off x="3906953" y="212238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16"/>
              <p:cNvSpPr/>
              <p:nvPr/>
            </p:nvSpPr>
            <p:spPr>
              <a:xfrm>
                <a:off x="3535072" y="228142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16"/>
              <p:cNvSpPr/>
              <p:nvPr/>
            </p:nvSpPr>
            <p:spPr>
              <a:xfrm>
                <a:off x="3782674" y="232521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16"/>
              <p:cNvSpPr/>
              <p:nvPr/>
            </p:nvSpPr>
            <p:spPr>
              <a:xfrm>
                <a:off x="3564593" y="228448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16"/>
              <p:cNvSpPr/>
              <p:nvPr/>
            </p:nvSpPr>
            <p:spPr>
              <a:xfrm>
                <a:off x="3513658" y="186736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16"/>
              <p:cNvSpPr/>
              <p:nvPr/>
            </p:nvSpPr>
            <p:spPr>
              <a:xfrm>
                <a:off x="3917163" y="189218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16"/>
              <p:cNvSpPr/>
              <p:nvPr/>
            </p:nvSpPr>
            <p:spPr>
              <a:xfrm>
                <a:off x="3542622" y="2077145"/>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48" name="Google Shape;848;p16"/>
            <p:cNvSpPr/>
            <p:nvPr/>
          </p:nvSpPr>
          <p:spPr>
            <a:xfrm>
              <a:off x="1368675" y="3066600"/>
              <a:ext cx="22728" cy="54159"/>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16"/>
            <p:cNvSpPr/>
            <p:nvPr/>
          </p:nvSpPr>
          <p:spPr>
            <a:xfrm>
              <a:off x="1304338" y="3124912"/>
              <a:ext cx="104094" cy="32564"/>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16"/>
            <p:cNvSpPr/>
            <p:nvPr/>
          </p:nvSpPr>
          <p:spPr>
            <a:xfrm>
              <a:off x="1152661" y="3033682"/>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16"/>
            <p:cNvSpPr/>
            <p:nvPr/>
          </p:nvSpPr>
          <p:spPr>
            <a:xfrm>
              <a:off x="1545223" y="3062418"/>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52" name="Google Shape;852;p16"/>
            <p:cNvGrpSpPr/>
            <p:nvPr/>
          </p:nvGrpSpPr>
          <p:grpSpPr>
            <a:xfrm rot="10800000">
              <a:off x="1244436" y="3013221"/>
              <a:ext cx="236352" cy="49220"/>
              <a:chOff x="6929349" y="1970552"/>
              <a:chExt cx="578728" cy="120547"/>
            </a:xfrm>
          </p:grpSpPr>
          <p:sp>
            <p:nvSpPr>
              <p:cNvPr id="853" name="Google Shape;853;p16"/>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16"/>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55" name="Google Shape;855;p16"/>
          <p:cNvGrpSpPr/>
          <p:nvPr/>
        </p:nvGrpSpPr>
        <p:grpSpPr>
          <a:xfrm flipH="1">
            <a:off x="4648200" y="3028951"/>
            <a:ext cx="3962402" cy="2114550"/>
            <a:chOff x="404850" y="2182975"/>
            <a:chExt cx="2230850" cy="1111475"/>
          </a:xfrm>
        </p:grpSpPr>
        <p:sp>
          <p:nvSpPr>
            <p:cNvPr id="856" name="Google Shape;856;p16"/>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16"/>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16"/>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16"/>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16"/>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16"/>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16"/>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16"/>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16"/>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16"/>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16"/>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16"/>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16"/>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952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16"/>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16"/>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16"/>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16"/>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p16"/>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p16"/>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16"/>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16"/>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p16"/>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16"/>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16"/>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16"/>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16"/>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16"/>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16"/>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 name="9convert.com - Soft Inspirational Background Music for Videos  Presentation">
            <a:hlinkClick r:id="" action="ppaction://media"/>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0881D56-21F2-41F4-8993-7BA93741969A}"/>
              </a:ext>
            </a:extLst>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7"/>
              </p:ext>
            </p:extLst>
          </p:nvPr>
        </p:nvPicPr>
        <p:blipFill>
          <a:blip r:embed="rId8"/>
          <a:stretch>
            <a:fillRect/>
          </a:stretch>
        </p:blipFill>
        <p:spPr>
          <a:xfrm>
            <a:off x="8435293" y="2121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00"/>
        <p:cNvGrpSpPr/>
        <p:nvPr/>
      </p:nvGrpSpPr>
      <p:grpSpPr>
        <a:xfrm>
          <a:off x="0" y="0"/>
          <a:ext cx="0" cy="0"/>
          <a:chOff x="0" y="0"/>
          <a:chExt cx="0" cy="0"/>
        </a:xfrm>
      </p:grpSpPr>
      <p:pic>
        <p:nvPicPr>
          <p:cNvPr id="1101" name="Google Shape;1101;p25"/>
          <p:cNvPicPr preferRelativeResize="0"/>
          <p:nvPr/>
        </p:nvPicPr>
        <p:blipFill>
          <a:blip r:embed="rId3">
            <a:alphaModFix/>
          </a:blip>
          <a:stretch>
            <a:fillRect/>
          </a:stretch>
        </p:blipFill>
        <p:spPr>
          <a:xfrm rot="411383">
            <a:off x="3688756" y="999082"/>
            <a:ext cx="4671237" cy="2773695"/>
          </a:xfrm>
          <a:prstGeom prst="rect">
            <a:avLst/>
          </a:prstGeom>
          <a:noFill/>
          <a:ln w="76200" cap="flat" cmpd="sng">
            <a:solidFill>
              <a:srgbClr val="FFFFFF"/>
            </a:solidFill>
            <a:prstDash val="solid"/>
            <a:round/>
            <a:headEnd type="none" w="sm" len="sm"/>
            <a:tailEnd type="none" w="sm" len="sm"/>
          </a:ln>
        </p:spPr>
      </p:pic>
      <p:pic>
        <p:nvPicPr>
          <p:cNvPr id="1102" name="Google Shape;1102;p25"/>
          <p:cNvPicPr preferRelativeResize="0"/>
          <p:nvPr/>
        </p:nvPicPr>
        <p:blipFill>
          <a:blip r:embed="rId4">
            <a:alphaModFix/>
          </a:blip>
          <a:stretch>
            <a:fillRect/>
          </a:stretch>
        </p:blipFill>
        <p:spPr>
          <a:xfrm rot="-1519983">
            <a:off x="355529" y="813882"/>
            <a:ext cx="4399992" cy="2650688"/>
          </a:xfrm>
          <a:prstGeom prst="rect">
            <a:avLst/>
          </a:prstGeom>
          <a:noFill/>
          <a:ln w="76200" cap="flat" cmpd="sng">
            <a:solidFill>
              <a:srgbClr val="FFFFFF"/>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06"/>
        <p:cNvGrpSpPr/>
        <p:nvPr/>
      </p:nvGrpSpPr>
      <p:grpSpPr>
        <a:xfrm>
          <a:off x="0" y="0"/>
          <a:ext cx="0" cy="0"/>
          <a:chOff x="0" y="0"/>
          <a:chExt cx="0" cy="0"/>
        </a:xfrm>
      </p:grpSpPr>
      <p:sp>
        <p:nvSpPr>
          <p:cNvPr id="1107" name="Google Shape;1107;p26"/>
          <p:cNvSpPr txBox="1"/>
          <p:nvPr/>
        </p:nvSpPr>
        <p:spPr>
          <a:xfrm>
            <a:off x="1600200" y="514350"/>
            <a:ext cx="60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Stop #1: Jinnah's Mausoleum</a:t>
            </a:r>
            <a:endParaRPr sz="3200" b="1" i="0" u="none" strike="noStrike" cap="none">
              <a:solidFill>
                <a:srgbClr val="000000"/>
              </a:solidFill>
              <a:latin typeface="Arial"/>
              <a:ea typeface="Arial"/>
              <a:cs typeface="Arial"/>
              <a:sym typeface="Arial"/>
            </a:endParaRPr>
          </a:p>
        </p:txBody>
      </p:sp>
      <p:sp>
        <p:nvSpPr>
          <p:cNvPr id="1108" name="Google Shape;1108;p26"/>
          <p:cNvSpPr txBox="1"/>
          <p:nvPr/>
        </p:nvSpPr>
        <p:spPr>
          <a:xfrm>
            <a:off x="1828800" y="1504950"/>
            <a:ext cx="6629400" cy="2554545"/>
          </a:xfrm>
          <a:prstGeom prst="rect">
            <a:avLst/>
          </a:prstGeom>
          <a:noFill/>
          <a:ln>
            <a:noFill/>
          </a:ln>
        </p:spPr>
        <p:txBody>
          <a:bodyPr spcFirstLastPara="1" wrap="square" lIns="91425" tIns="45700" rIns="91425" bIns="45700" anchor="t" anchorCtr="0">
            <a:spAutoFit/>
          </a:bodyPr>
          <a:lstStyle/>
          <a:p>
            <a:pPr marL="0" marR="0" lvl="0" indent="-1270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Roboto"/>
                <a:ea typeface="Roboto"/>
                <a:cs typeface="Roboto"/>
                <a:sym typeface="Roboto"/>
              </a:rPr>
              <a:t>  Mazar-e-Quaid  also known as Jinnah Mausoleum or the National Mausoleum, is the final resting place of Quaid-e-Azam ("Great Leader") Muhammad Ali Jinnah, the founder of Pakistan. </a:t>
            </a:r>
            <a:endParaRPr/>
          </a:p>
          <a:p>
            <a:pPr marL="0" marR="0" lvl="0" indent="0" algn="l" rtl="0">
              <a:lnSpc>
                <a:spcPct val="100000"/>
              </a:lnSpc>
              <a:spcBef>
                <a:spcPts val="0"/>
              </a:spcBef>
              <a:spcAft>
                <a:spcPts val="0"/>
              </a:spcAft>
              <a:buNone/>
            </a:pPr>
            <a:endParaRPr sz="2000" b="0" i="0" u="none" strike="noStrike" cap="none">
              <a:solidFill>
                <a:srgbClr val="000000"/>
              </a:solidFill>
              <a:latin typeface="Roboto"/>
              <a:ea typeface="Roboto"/>
              <a:cs typeface="Roboto"/>
              <a:sym typeface="Roboto"/>
            </a:endParaRPr>
          </a:p>
          <a:p>
            <a:pPr marL="0" marR="0" lvl="0" indent="-1270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Roboto"/>
                <a:ea typeface="Roboto"/>
                <a:cs typeface="Roboto"/>
                <a:sym typeface="Roboto"/>
              </a:rPr>
              <a:t>  Designed in a 1960s modernist style, it was completed in 1971, and is an iconic symbol of Karachi as well as one of the most popular tourist sites in the city. </a:t>
            </a:r>
            <a:endParaRPr sz="2000" b="0" i="0" u="none" strike="noStrike" cap="none">
              <a:solidFill>
                <a:srgbClr val="000000"/>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12"/>
        <p:cNvGrpSpPr/>
        <p:nvPr/>
      </p:nvGrpSpPr>
      <p:grpSpPr>
        <a:xfrm>
          <a:off x="0" y="0"/>
          <a:ext cx="0" cy="0"/>
          <a:chOff x="0" y="0"/>
          <a:chExt cx="0" cy="0"/>
        </a:xfrm>
      </p:grpSpPr>
      <p:sp>
        <p:nvSpPr>
          <p:cNvPr id="1113" name="Google Shape;1113;p27" descr="File:Front View of Quaid-e-Azam Tomb.jpg - Simple English Wikipedia, the  free encyclopedia"/>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4" name="Google Shape;1114;p27" descr="File:Front View of Quaid-e-Azam Tomb.jpg - Simple English Wikipedia, the  free encyclopedia"/>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115" name="Google Shape;1115;p27" descr="download (3).jpg"/>
          <p:cNvPicPr preferRelativeResize="0"/>
          <p:nvPr/>
        </p:nvPicPr>
        <p:blipFill rotWithShape="1">
          <a:blip r:embed="rId3">
            <a:alphaModFix/>
          </a:blip>
          <a:srcRect/>
          <a:stretch/>
        </p:blipFill>
        <p:spPr>
          <a:xfrm rot="666716">
            <a:off x="4278221" y="1724545"/>
            <a:ext cx="4141418" cy="288950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116" name="Google Shape;1116;p27" descr="download (4).jpg"/>
          <p:cNvPicPr preferRelativeResize="0"/>
          <p:nvPr/>
        </p:nvPicPr>
        <p:blipFill rotWithShape="1">
          <a:blip r:embed="rId4">
            <a:alphaModFix/>
          </a:blip>
          <a:srcRect/>
          <a:stretch/>
        </p:blipFill>
        <p:spPr>
          <a:xfrm rot="-665652">
            <a:off x="467558" y="376210"/>
            <a:ext cx="4191000" cy="289069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20"/>
        <p:cNvGrpSpPr/>
        <p:nvPr/>
      </p:nvGrpSpPr>
      <p:grpSpPr>
        <a:xfrm>
          <a:off x="0" y="0"/>
          <a:ext cx="0" cy="0"/>
          <a:chOff x="0" y="0"/>
          <a:chExt cx="0" cy="0"/>
        </a:xfrm>
      </p:grpSpPr>
      <p:sp>
        <p:nvSpPr>
          <p:cNvPr id="1121" name="Google Shape;1121;p28"/>
          <p:cNvSpPr txBox="1"/>
          <p:nvPr/>
        </p:nvSpPr>
        <p:spPr>
          <a:xfrm>
            <a:off x="1600200" y="514350"/>
            <a:ext cx="64194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Stop #2: Clifton Beach/Sea View</a:t>
            </a:r>
            <a:endParaRPr sz="3200" b="1" i="0" u="none" strike="noStrike" cap="none">
              <a:solidFill>
                <a:srgbClr val="000000"/>
              </a:solidFill>
              <a:latin typeface="Arial"/>
              <a:ea typeface="Arial"/>
              <a:cs typeface="Arial"/>
              <a:sym typeface="Arial"/>
            </a:endParaRPr>
          </a:p>
        </p:txBody>
      </p:sp>
      <p:sp>
        <p:nvSpPr>
          <p:cNvPr id="1122" name="Google Shape;1122;p28"/>
          <p:cNvSpPr txBox="1"/>
          <p:nvPr/>
        </p:nvSpPr>
        <p:spPr>
          <a:xfrm>
            <a:off x="1828800" y="1200150"/>
            <a:ext cx="6629400" cy="37087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Roboto"/>
              <a:ea typeface="Roboto"/>
              <a:cs typeface="Roboto"/>
              <a:sym typeface="Roboto"/>
            </a:endParaRPr>
          </a:p>
          <a:p>
            <a:pPr marL="0" marR="0" lvl="0" indent="-1270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  Clifton Beach, also known as Sea View, in Karachi, Sindh, Pakistan is located on the Arabian Sea.</a:t>
            </a: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a:p>
            <a:pPr marL="0" marR="0" lvl="0" indent="-1270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  The beach is very popular in Pakistan and remains opened 24/7 for the general public.</a:t>
            </a: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a:p>
            <a:pPr marL="0" marR="0" lvl="0" indent="-1270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  Clifton Beach is purported to give the best value in leisure and recreational opportunities for fun seekers and beach lovers.</a:t>
            </a: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a:p>
            <a:pPr marL="0" marR="0" lvl="0" indent="-1270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  The beach is now home to multiple local leisure activities including camel rides, buggy rides, horse rides, plastic plane flying among others. </a:t>
            </a: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26"/>
        <p:cNvGrpSpPr/>
        <p:nvPr/>
      </p:nvGrpSpPr>
      <p:grpSpPr>
        <a:xfrm>
          <a:off x="0" y="0"/>
          <a:ext cx="0" cy="0"/>
          <a:chOff x="0" y="0"/>
          <a:chExt cx="0" cy="0"/>
        </a:xfrm>
      </p:grpSpPr>
      <p:pic>
        <p:nvPicPr>
          <p:cNvPr id="1127" name="Google Shape;1127;p29" descr="download (10).jpg"/>
          <p:cNvPicPr preferRelativeResize="0"/>
          <p:nvPr/>
        </p:nvPicPr>
        <p:blipFill rotWithShape="1">
          <a:blip r:embed="rId3">
            <a:alphaModFix/>
          </a:blip>
          <a:srcRect/>
          <a:stretch/>
        </p:blipFill>
        <p:spPr>
          <a:xfrm rot="-862094">
            <a:off x="4423210" y="1215818"/>
            <a:ext cx="4191000" cy="3013908"/>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pic>
        <p:nvPicPr>
          <p:cNvPr id="1128" name="Google Shape;1128;p29" descr="DSC_8310-DHA-Karachi.jpg"/>
          <p:cNvPicPr preferRelativeResize="0"/>
          <p:nvPr/>
        </p:nvPicPr>
        <p:blipFill rotWithShape="1">
          <a:blip r:embed="rId4">
            <a:alphaModFix/>
          </a:blip>
          <a:srcRect/>
          <a:stretch/>
        </p:blipFill>
        <p:spPr>
          <a:xfrm rot="946953">
            <a:off x="336855" y="545256"/>
            <a:ext cx="4438013" cy="3092125"/>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9EDADA"/>
        </a:solidFill>
        <a:effectLst/>
      </p:bgPr>
    </p:bg>
    <p:spTree>
      <p:nvGrpSpPr>
        <p:cNvPr id="1" name="Shape 1132"/>
        <p:cNvGrpSpPr/>
        <p:nvPr/>
      </p:nvGrpSpPr>
      <p:grpSpPr>
        <a:xfrm>
          <a:off x="0" y="0"/>
          <a:ext cx="0" cy="0"/>
          <a:chOff x="0" y="0"/>
          <a:chExt cx="0" cy="0"/>
        </a:xfrm>
      </p:grpSpPr>
      <p:grpSp>
        <p:nvGrpSpPr>
          <p:cNvPr id="1133" name="Google Shape;1133;p30"/>
          <p:cNvGrpSpPr/>
          <p:nvPr/>
        </p:nvGrpSpPr>
        <p:grpSpPr>
          <a:xfrm flipH="1">
            <a:off x="4796439" y="2667921"/>
            <a:ext cx="3982513" cy="1984205"/>
            <a:chOff x="404850" y="2182975"/>
            <a:chExt cx="2230850" cy="1111475"/>
          </a:xfrm>
        </p:grpSpPr>
        <p:sp>
          <p:nvSpPr>
            <p:cNvPr id="1134" name="Google Shape;1134;p30"/>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30"/>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6" name="Google Shape;1136;p30"/>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7" name="Google Shape;1137;p30"/>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30"/>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p30"/>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30"/>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30"/>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p30"/>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3" name="Google Shape;1143;p30"/>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30"/>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5" name="Google Shape;1145;p30"/>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30"/>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952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7" name="Google Shape;1147;p30"/>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8" name="Google Shape;1148;p30"/>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p30"/>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p30"/>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1" name="Google Shape;1151;p30"/>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30"/>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30"/>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30"/>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30"/>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30"/>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p30"/>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p30"/>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30"/>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30"/>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30"/>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62" name="Google Shape;1162;p30"/>
          <p:cNvGrpSpPr/>
          <p:nvPr/>
        </p:nvGrpSpPr>
        <p:grpSpPr>
          <a:xfrm>
            <a:off x="533400" y="527350"/>
            <a:ext cx="4114950" cy="4825719"/>
            <a:chOff x="666750" y="527350"/>
            <a:chExt cx="3981600" cy="4825719"/>
          </a:xfrm>
        </p:grpSpPr>
        <p:sp>
          <p:nvSpPr>
            <p:cNvPr id="1163" name="Google Shape;1163;p30"/>
            <p:cNvSpPr/>
            <p:nvPr/>
          </p:nvSpPr>
          <p:spPr>
            <a:xfrm>
              <a:off x="2484788" y="3718927"/>
              <a:ext cx="345525" cy="1634142"/>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30"/>
            <p:cNvSpPr/>
            <p:nvPr/>
          </p:nvSpPr>
          <p:spPr>
            <a:xfrm>
              <a:off x="666750" y="527350"/>
              <a:ext cx="3981600" cy="3551700"/>
            </a:xfrm>
            <a:prstGeom prst="roundRect">
              <a:avLst>
                <a:gd name="adj" fmla="val 6436"/>
              </a:avLst>
            </a:pr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30"/>
            <p:cNvSpPr/>
            <p:nvPr/>
          </p:nvSpPr>
          <p:spPr>
            <a:xfrm>
              <a:off x="885150" y="722050"/>
              <a:ext cx="3544800" cy="3162300"/>
            </a:xfrm>
            <a:prstGeom prst="roundRect">
              <a:avLst>
                <a:gd name="adj" fmla="val 4539"/>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66" name="Google Shape;1166;p30"/>
          <p:cNvSpPr txBox="1">
            <a:spLocks noGrp="1"/>
          </p:cNvSpPr>
          <p:nvPr>
            <p:ph type="subTitle" idx="1"/>
          </p:nvPr>
        </p:nvSpPr>
        <p:spPr>
          <a:xfrm>
            <a:off x="876300" y="819150"/>
            <a:ext cx="3429000" cy="685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200">
                <a:latin typeface="Roboto"/>
                <a:ea typeface="Roboto"/>
                <a:cs typeface="Roboto"/>
                <a:sym typeface="Roboto"/>
              </a:rPr>
              <a:t>Chișinău, Moldova</a:t>
            </a:r>
            <a:endParaRPr sz="3200" b="1"/>
          </a:p>
        </p:txBody>
      </p:sp>
      <p:sp>
        <p:nvSpPr>
          <p:cNvPr id="1167" name="Google Shape;1167;p30"/>
          <p:cNvSpPr txBox="1"/>
          <p:nvPr/>
        </p:nvSpPr>
        <p:spPr>
          <a:xfrm>
            <a:off x="762100" y="1882825"/>
            <a:ext cx="3657600" cy="203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B7B7B7"/>
                </a:solidFill>
                <a:latin typeface="Roboto"/>
                <a:ea typeface="Roboto"/>
                <a:cs typeface="Roboto"/>
                <a:sym typeface="Roboto"/>
              </a:rPr>
              <a:t>Chișinău is the capital of Republic of Moldova. The city is Moldova's main industrial and commercial center, and is located in the middle of the country, on the river Bâc, a tributary of the Dniester. </a:t>
            </a:r>
            <a:endParaRPr sz="1800" b="0" i="0" u="none" strike="noStrike" cap="none">
              <a:solidFill>
                <a:srgbClr val="B7B7B7"/>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71"/>
        <p:cNvGrpSpPr/>
        <p:nvPr/>
      </p:nvGrpSpPr>
      <p:grpSpPr>
        <a:xfrm>
          <a:off x="0" y="0"/>
          <a:ext cx="0" cy="0"/>
          <a:chOff x="0" y="0"/>
          <a:chExt cx="0" cy="0"/>
        </a:xfrm>
      </p:grpSpPr>
      <p:pic>
        <p:nvPicPr>
          <p:cNvPr id="1172" name="Google Shape;1172;p31" descr="chisinau-header.jpg"/>
          <p:cNvPicPr preferRelativeResize="0"/>
          <p:nvPr/>
        </p:nvPicPr>
        <p:blipFill rotWithShape="1">
          <a:blip r:embed="rId3">
            <a:alphaModFix/>
          </a:blip>
          <a:srcRect/>
          <a:stretch/>
        </p:blipFill>
        <p:spPr>
          <a:xfrm rot="634830">
            <a:off x="241227" y="1700341"/>
            <a:ext cx="4563831" cy="3050090"/>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pic>
        <p:nvPicPr>
          <p:cNvPr id="1173" name="Google Shape;1173;p31" descr="abb0bae8642a7dd7fa6c240b11ec184e.jpg"/>
          <p:cNvPicPr preferRelativeResize="0"/>
          <p:nvPr/>
        </p:nvPicPr>
        <p:blipFill rotWithShape="1">
          <a:blip r:embed="rId4">
            <a:alphaModFix/>
          </a:blip>
          <a:srcRect/>
          <a:stretch/>
        </p:blipFill>
        <p:spPr>
          <a:xfrm rot="587581">
            <a:off x="3960641" y="190265"/>
            <a:ext cx="4514874" cy="3054096"/>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77"/>
        <p:cNvGrpSpPr/>
        <p:nvPr/>
      </p:nvGrpSpPr>
      <p:grpSpPr>
        <a:xfrm>
          <a:off x="0" y="0"/>
          <a:ext cx="0" cy="0"/>
          <a:chOff x="0" y="0"/>
          <a:chExt cx="0" cy="0"/>
        </a:xfrm>
      </p:grpSpPr>
      <p:sp>
        <p:nvSpPr>
          <p:cNvPr id="1178" name="Google Shape;1178;p32"/>
          <p:cNvSpPr txBox="1"/>
          <p:nvPr/>
        </p:nvSpPr>
        <p:spPr>
          <a:xfrm>
            <a:off x="1161650" y="472350"/>
            <a:ext cx="74676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Stop #1:</a:t>
            </a:r>
            <a:r>
              <a:rPr lang="en-US" sz="3000" b="1" i="0" u="none" strike="noStrike" cap="none">
                <a:solidFill>
                  <a:srgbClr val="000000"/>
                </a:solidFill>
                <a:latin typeface="Arial"/>
                <a:ea typeface="Arial"/>
                <a:cs typeface="Arial"/>
                <a:sym typeface="Arial"/>
              </a:rPr>
              <a:t> S</a:t>
            </a:r>
            <a:r>
              <a:rPr lang="en-US" sz="3200" b="1" i="0" u="none" strike="noStrike" cap="none">
                <a:solidFill>
                  <a:srgbClr val="000000"/>
                </a:solidFill>
              </a:rPr>
              <a:t>tephen the Great Central Park</a:t>
            </a:r>
            <a:endParaRPr sz="3000" b="1" i="0" u="none" strike="noStrike" cap="none">
              <a:solidFill>
                <a:srgbClr val="000000"/>
              </a:solidFill>
              <a:latin typeface="Arial"/>
              <a:ea typeface="Arial"/>
              <a:cs typeface="Arial"/>
              <a:sym typeface="Arial"/>
            </a:endParaRPr>
          </a:p>
        </p:txBody>
      </p:sp>
      <p:sp>
        <p:nvSpPr>
          <p:cNvPr id="1179" name="Google Shape;1179;p32"/>
          <p:cNvSpPr txBox="1"/>
          <p:nvPr/>
        </p:nvSpPr>
        <p:spPr>
          <a:xfrm>
            <a:off x="1981200" y="1447025"/>
            <a:ext cx="6477000" cy="3078300"/>
          </a:xfrm>
          <a:prstGeom prst="rect">
            <a:avLst/>
          </a:prstGeom>
          <a:noFill/>
          <a:ln>
            <a:noFill/>
          </a:ln>
        </p:spPr>
        <p:txBody>
          <a:bodyPr spcFirstLastPara="1" wrap="square" lIns="91425" tIns="45700" rIns="91425" bIns="45700" anchor="t" anchorCtr="0">
            <a:spAutoFit/>
          </a:bodyPr>
          <a:lstStyle/>
          <a:p>
            <a:pPr marL="0" marR="0" lvl="0" indent="-1270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Roboto"/>
                <a:ea typeface="Roboto"/>
                <a:cs typeface="Roboto"/>
                <a:sym typeface="Roboto"/>
              </a:rPr>
              <a:t>  Stephen </a:t>
            </a:r>
            <a:r>
              <a:rPr lang="en-US" sz="2000" b="0" i="0" u="none" strike="noStrike" cap="none">
                <a:solidFill>
                  <a:srgbClr val="000000"/>
                </a:solidFill>
                <a:latin typeface="Arial"/>
                <a:ea typeface="Arial"/>
                <a:cs typeface="Arial"/>
                <a:sym typeface="Arial"/>
              </a:rPr>
              <a:t>is the main park in Central Chișinău, Moldova, formerly known as </a:t>
            </a:r>
            <a:r>
              <a:rPr lang="en-US" sz="2000" b="1" i="0" u="none" strike="noStrike" cap="none">
                <a:solidFill>
                  <a:srgbClr val="000000"/>
                </a:solidFill>
                <a:latin typeface="Arial"/>
                <a:ea typeface="Arial"/>
                <a:cs typeface="Arial"/>
                <a:sym typeface="Arial"/>
              </a:rPr>
              <a:t>Pushkin Park</a:t>
            </a:r>
            <a:r>
              <a:rPr lang="en-US" sz="2000" b="0" i="0" u="none" strike="noStrike" cap="none">
                <a:solidFill>
                  <a:srgbClr val="000000"/>
                </a:solidFill>
                <a:latin typeface="Arial"/>
                <a:ea typeface="Arial"/>
                <a:cs typeface="Arial"/>
                <a:sym typeface="Arial"/>
              </a:rPr>
              <a:t>, is the oldest park in Moldova and sickname "The Park of the Lovers" in Chișinău due to it</a:t>
            </a:r>
            <a:r>
              <a:rPr lang="en-US" sz="2000"/>
              <a:t>pans about 7 hectares (17 acres).</a:t>
            </a:r>
            <a:endParaRPr/>
          </a:p>
          <a:p>
            <a:pPr marL="0" lvl="0" indent="0" algn="l" rtl="0">
              <a:spcBef>
                <a:spcPts val="0"/>
              </a:spcBef>
              <a:spcAft>
                <a:spcPts val="0"/>
              </a:spcAft>
              <a:buNone/>
            </a:pPr>
            <a:endParaRPr sz="700"/>
          </a:p>
          <a:p>
            <a:pPr marL="0" marR="0" lvl="0" indent="-127000" algn="l" rtl="0">
              <a:lnSpc>
                <a:spcPct val="100000"/>
              </a:lnSpc>
              <a:spcBef>
                <a:spcPts val="0"/>
              </a:spcBef>
              <a:spcAft>
                <a:spcPts val="0"/>
              </a:spcAft>
              <a:buClr>
                <a:srgbClr val="000000"/>
              </a:buClr>
              <a:buSzPts val="2000"/>
              <a:buFont typeface="Arial"/>
              <a:buChar char="•"/>
            </a:pPr>
            <a:r>
              <a:rPr lang="en-US" sz="2000"/>
              <a:t>  It has gained the n</a:t>
            </a:r>
            <a:r>
              <a:rPr lang="en-US" sz="2000" b="0" i="0" u="none" strike="noStrike" cap="none">
                <a:solidFill>
                  <a:srgbClr val="000000"/>
                </a:solidFill>
                <a:latin typeface="Arial"/>
                <a:ea typeface="Arial"/>
                <a:cs typeface="Arial"/>
                <a:sym typeface="Arial"/>
              </a:rPr>
              <a:t>s popularity as a meeting spot for couples. </a:t>
            </a: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a:p>
            <a:pPr marL="0" marR="0" lvl="0" indent="-1270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  The park contains 50 species of trees, some of which are quite old, the mulberries and acacias being between 130 and 180 years.</a:t>
            </a:r>
            <a:r>
              <a:rPr lang="en-US" sz="2000" b="0" i="0" u="none" strike="noStrike" cap="none">
                <a:solidFill>
                  <a:srgbClr val="000000"/>
                </a:solidFill>
                <a:latin typeface="Roboto"/>
                <a:ea typeface="Roboto"/>
                <a:cs typeface="Roboto"/>
                <a:sym typeface="Roboto"/>
              </a:rPr>
              <a:t> </a:t>
            </a:r>
            <a:endParaRPr sz="2000" b="0" i="0" u="none" strike="noStrike" cap="none">
              <a:solidFill>
                <a:srgbClr val="000000"/>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83"/>
        <p:cNvGrpSpPr/>
        <p:nvPr/>
      </p:nvGrpSpPr>
      <p:grpSpPr>
        <a:xfrm>
          <a:off x="0" y="0"/>
          <a:ext cx="0" cy="0"/>
          <a:chOff x="0" y="0"/>
          <a:chExt cx="0" cy="0"/>
        </a:xfrm>
      </p:grpSpPr>
      <p:pic>
        <p:nvPicPr>
          <p:cNvPr id="1184" name="Google Shape;1184;p33" descr="45714414761_1689a33b62_b.jpg"/>
          <p:cNvPicPr preferRelativeResize="0"/>
          <p:nvPr/>
        </p:nvPicPr>
        <p:blipFill rotWithShape="1">
          <a:blip r:embed="rId3">
            <a:alphaModFix/>
          </a:blip>
          <a:srcRect/>
          <a:stretch/>
        </p:blipFill>
        <p:spPr>
          <a:xfrm rot="902447">
            <a:off x="330621" y="1430727"/>
            <a:ext cx="4656283" cy="3162783"/>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pic>
        <p:nvPicPr>
          <p:cNvPr id="1185" name="Google Shape;1185;p33" descr="chisinau-moldova-april-19-2018-stephen-the-great-monument-in-chisinau-republic-of-moldova-R9MX9M.jpg"/>
          <p:cNvPicPr preferRelativeResize="0"/>
          <p:nvPr/>
        </p:nvPicPr>
        <p:blipFill rotWithShape="1">
          <a:blip r:embed="rId4">
            <a:alphaModFix/>
          </a:blip>
          <a:srcRect b="9629"/>
          <a:stretch/>
        </p:blipFill>
        <p:spPr>
          <a:xfrm rot="973304">
            <a:off x="3688662" y="454922"/>
            <a:ext cx="4927159" cy="3106740"/>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89"/>
        <p:cNvGrpSpPr/>
        <p:nvPr/>
      </p:nvGrpSpPr>
      <p:grpSpPr>
        <a:xfrm>
          <a:off x="0" y="0"/>
          <a:ext cx="0" cy="0"/>
          <a:chOff x="0" y="0"/>
          <a:chExt cx="0" cy="0"/>
        </a:xfrm>
      </p:grpSpPr>
      <p:sp>
        <p:nvSpPr>
          <p:cNvPr id="1190" name="Google Shape;1190;p34"/>
          <p:cNvSpPr txBox="1"/>
          <p:nvPr/>
        </p:nvSpPr>
        <p:spPr>
          <a:xfrm>
            <a:off x="1600200" y="514350"/>
            <a:ext cx="6096000" cy="2390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Stop #2:</a:t>
            </a:r>
            <a:r>
              <a:rPr lang="en-US" sz="3000" b="1" i="0" u="none" strike="noStrike" cap="none">
                <a:solidFill>
                  <a:srgbClr val="000000"/>
                </a:solidFill>
                <a:latin typeface="Arial"/>
                <a:ea typeface="Arial"/>
                <a:cs typeface="Arial"/>
                <a:sym typeface="Arial"/>
              </a:rPr>
              <a:t> </a:t>
            </a:r>
            <a:r>
              <a:rPr lang="en-US" sz="3200" b="1">
                <a:solidFill>
                  <a:srgbClr val="202124"/>
                </a:solidFill>
                <a:latin typeface="Roboto"/>
                <a:ea typeface="Roboto"/>
                <a:cs typeface="Roboto"/>
                <a:sym typeface="Roboto"/>
              </a:rPr>
              <a:t>National Museum of History of Moldova</a:t>
            </a:r>
            <a:endParaRPr sz="3200" b="1">
              <a:solidFill>
                <a:srgbClr val="202124"/>
              </a:solidFill>
              <a:latin typeface="Roboto"/>
              <a:ea typeface="Roboto"/>
              <a:cs typeface="Roboto"/>
              <a:sym typeface="Roboto"/>
            </a:endParaRPr>
          </a:p>
          <a:p>
            <a:pPr marL="0" lvl="0" indent="0" algn="l" rtl="0">
              <a:lnSpc>
                <a:spcPct val="115000"/>
              </a:lnSpc>
              <a:spcBef>
                <a:spcPts val="0"/>
              </a:spcBef>
              <a:spcAft>
                <a:spcPts val="0"/>
              </a:spcAft>
              <a:buNone/>
            </a:pPr>
            <a:endParaRPr sz="1100"/>
          </a:p>
          <a:p>
            <a:pPr marL="0" marR="0" lvl="0" indent="0" algn="ctr" rtl="0">
              <a:lnSpc>
                <a:spcPct val="100000"/>
              </a:lnSpc>
              <a:spcBef>
                <a:spcPts val="0"/>
              </a:spcBef>
              <a:spcAft>
                <a:spcPts val="0"/>
              </a:spcAft>
              <a:buNone/>
            </a:pPr>
            <a:endParaRPr sz="3000" b="1"/>
          </a:p>
          <a:p>
            <a:pPr marL="0" lvl="0" indent="0" algn="l" rtl="0">
              <a:lnSpc>
                <a:spcPct val="115000"/>
              </a:lnSpc>
              <a:spcBef>
                <a:spcPts val="0"/>
              </a:spcBef>
              <a:spcAft>
                <a:spcPts val="0"/>
              </a:spcAft>
              <a:buNone/>
            </a:pPr>
            <a:endParaRPr sz="1100"/>
          </a:p>
          <a:p>
            <a:pPr marL="0" marR="0" lvl="0" indent="0" algn="ctr" rtl="0">
              <a:lnSpc>
                <a:spcPct val="100000"/>
              </a:lnSpc>
              <a:spcBef>
                <a:spcPts val="0"/>
              </a:spcBef>
              <a:spcAft>
                <a:spcPts val="0"/>
              </a:spcAft>
              <a:buNone/>
            </a:pPr>
            <a:r>
              <a:rPr lang="en-US" sz="3000" b="1" i="0" u="none" strike="noStrike" cap="none">
                <a:solidFill>
                  <a:srgbClr val="000000"/>
                </a:solidFill>
                <a:latin typeface="Arial"/>
                <a:ea typeface="Arial"/>
                <a:cs typeface="Arial"/>
                <a:sym typeface="Arial"/>
              </a:rPr>
              <a:t>  </a:t>
            </a:r>
            <a:endParaRPr sz="3000" b="1" i="0" u="none" strike="noStrike" cap="none">
              <a:solidFill>
                <a:srgbClr val="000000"/>
              </a:solidFill>
              <a:latin typeface="Arial"/>
              <a:ea typeface="Arial"/>
              <a:cs typeface="Arial"/>
              <a:sym typeface="Arial"/>
            </a:endParaRPr>
          </a:p>
        </p:txBody>
      </p:sp>
      <p:sp>
        <p:nvSpPr>
          <p:cNvPr id="1191" name="Google Shape;1191;p34"/>
          <p:cNvSpPr txBox="1"/>
          <p:nvPr/>
        </p:nvSpPr>
        <p:spPr>
          <a:xfrm>
            <a:off x="2036400" y="1606025"/>
            <a:ext cx="6602700" cy="3801900"/>
          </a:xfrm>
          <a:prstGeom prst="rect">
            <a:avLst/>
          </a:prstGeom>
          <a:noFill/>
          <a:ln>
            <a:noFill/>
          </a:ln>
        </p:spPr>
        <p:txBody>
          <a:bodyPr spcFirstLastPara="1" wrap="square" lIns="91425" tIns="91425" rIns="91425" bIns="91425" anchor="t" anchorCtr="0">
            <a:spAutoFit/>
          </a:bodyPr>
          <a:lstStyle/>
          <a:p>
            <a:pPr marL="457200" marR="152400" lvl="0" indent="-323850" algn="l" rtl="0">
              <a:lnSpc>
                <a:spcPct val="133333"/>
              </a:lnSpc>
              <a:spcBef>
                <a:spcPts val="1200"/>
              </a:spcBef>
              <a:spcAft>
                <a:spcPts val="0"/>
              </a:spcAft>
              <a:buClr>
                <a:srgbClr val="1D1D1D"/>
              </a:buClr>
              <a:buSzPts val="1500"/>
              <a:buFont typeface="Roboto"/>
              <a:buChar char="●"/>
            </a:pPr>
            <a:r>
              <a:rPr lang="en-US" sz="1500">
                <a:solidFill>
                  <a:srgbClr val="1D1D1D"/>
                </a:solidFill>
              </a:rPr>
              <a:t>National Museum of the History of Moldova. The national museum was established in 1983 when Moldova was part of the USSR</a:t>
            </a:r>
            <a:endParaRPr sz="1500">
              <a:solidFill>
                <a:srgbClr val="1D1D1D"/>
              </a:solidFill>
            </a:endParaRPr>
          </a:p>
          <a:p>
            <a:pPr marL="457200" marR="152400" lvl="0" indent="-323850" algn="l" rtl="0">
              <a:lnSpc>
                <a:spcPct val="133333"/>
              </a:lnSpc>
              <a:spcBef>
                <a:spcPts val="0"/>
              </a:spcBef>
              <a:spcAft>
                <a:spcPts val="0"/>
              </a:spcAft>
              <a:buClr>
                <a:srgbClr val="1D1D1D"/>
              </a:buClr>
              <a:buSzPts val="1500"/>
              <a:buFont typeface="Roboto"/>
              <a:buChar char="●"/>
            </a:pPr>
            <a:r>
              <a:rPr lang="en-US" sz="1500">
                <a:solidFill>
                  <a:srgbClr val="1D1D1D"/>
                </a:solidFill>
              </a:rPr>
              <a:t>The beautiful architecture of this museum is one of the reasons you’ll want to visit in the first place. With an amazing façade on the outside and an interesting exhibition about the history of Moldova throughout the centuries inside, this is one of the top museums in the city. Make sure not to miss the diorama behind the entrance hall and the treasure room in the basement</a:t>
            </a:r>
            <a:endParaRPr sz="1500">
              <a:solidFill>
                <a:srgbClr val="1D1D1D"/>
              </a:solidFill>
            </a:endParaRPr>
          </a:p>
          <a:p>
            <a:pPr marL="457200" marR="152400" lvl="0" indent="-323850" algn="l" rtl="0">
              <a:lnSpc>
                <a:spcPct val="133333"/>
              </a:lnSpc>
              <a:spcBef>
                <a:spcPts val="0"/>
              </a:spcBef>
              <a:spcAft>
                <a:spcPts val="0"/>
              </a:spcAft>
              <a:buClr>
                <a:srgbClr val="1D1D1D"/>
              </a:buClr>
              <a:buSzPts val="1500"/>
              <a:buChar char="●"/>
            </a:pPr>
            <a:r>
              <a:rPr lang="en-US" sz="1500">
                <a:solidFill>
                  <a:srgbClr val="1D1D1D"/>
                </a:solidFill>
              </a:rPr>
              <a:t>The National Museum of Archaeology and History of Moldova is one of the most important museum institutions of the Republic of Moldova, in terms of its collection and scientific prestige.</a:t>
            </a:r>
            <a:endParaRPr sz="1500">
              <a:solidFill>
                <a:srgbClr val="1D1D1D"/>
              </a:solidFill>
            </a:endParaRPr>
          </a:p>
          <a:p>
            <a:pPr marL="0" lvl="0" indent="0" algn="l" rtl="0">
              <a:lnSpc>
                <a:spcPct val="115000"/>
              </a:lnSpc>
              <a:spcBef>
                <a:spcPts val="1200"/>
              </a:spcBef>
              <a:spcAft>
                <a:spcPts val="0"/>
              </a:spcAft>
              <a:buNone/>
            </a:pPr>
            <a:endParaRPr sz="5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87"/>
        <p:cNvGrpSpPr/>
        <p:nvPr/>
      </p:nvGrpSpPr>
      <p:grpSpPr>
        <a:xfrm>
          <a:off x="0" y="0"/>
          <a:ext cx="0" cy="0"/>
          <a:chOff x="0" y="0"/>
          <a:chExt cx="0" cy="0"/>
        </a:xfrm>
      </p:grpSpPr>
      <p:sp>
        <p:nvSpPr>
          <p:cNvPr id="888" name="Google Shape;888;p17"/>
          <p:cNvSpPr txBox="1">
            <a:spLocks noGrp="1"/>
          </p:cNvSpPr>
          <p:nvPr>
            <p:ph type="title"/>
          </p:nvPr>
        </p:nvSpPr>
        <p:spPr>
          <a:xfrm>
            <a:off x="713225" y="330724"/>
            <a:ext cx="7717800" cy="10980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000" b="1">
                <a:solidFill>
                  <a:srgbClr val="2B3A5E"/>
                </a:solidFill>
                <a:latin typeface="Arial"/>
                <a:ea typeface="Arial"/>
                <a:cs typeface="Arial"/>
                <a:sym typeface="Arial"/>
              </a:rPr>
              <a:t>What is iEARN Global Learning Circle: </a:t>
            </a:r>
            <a:br>
              <a:rPr lang="en-US" sz="3000" b="1">
                <a:solidFill>
                  <a:srgbClr val="2B3A5E"/>
                </a:solidFill>
                <a:latin typeface="Arial"/>
                <a:ea typeface="Arial"/>
                <a:cs typeface="Arial"/>
                <a:sym typeface="Arial"/>
              </a:rPr>
            </a:br>
            <a:r>
              <a:rPr lang="en-US" sz="3000" b="1">
                <a:solidFill>
                  <a:srgbClr val="2B3A5E"/>
                </a:solidFill>
                <a:latin typeface="Arial"/>
                <a:ea typeface="Arial"/>
                <a:cs typeface="Arial"/>
                <a:sym typeface="Arial"/>
              </a:rPr>
              <a:t>Places And Perspectives??</a:t>
            </a:r>
            <a:endParaRPr sz="3000" b="1">
              <a:solidFill>
                <a:srgbClr val="2B3A5E"/>
              </a:solidFill>
              <a:latin typeface="Arial"/>
              <a:ea typeface="Arial"/>
              <a:cs typeface="Arial"/>
              <a:sym typeface="Arial"/>
            </a:endParaRPr>
          </a:p>
        </p:txBody>
      </p:sp>
      <p:sp>
        <p:nvSpPr>
          <p:cNvPr id="889" name="Google Shape;889;p17"/>
          <p:cNvSpPr txBox="1"/>
          <p:nvPr/>
        </p:nvSpPr>
        <p:spPr>
          <a:xfrm>
            <a:off x="381000" y="1581150"/>
            <a:ext cx="6172200" cy="3247800"/>
          </a:xfrm>
          <a:prstGeom prst="rect">
            <a:avLst/>
          </a:prstGeom>
          <a:noFill/>
          <a:ln>
            <a:noFill/>
          </a:ln>
        </p:spPr>
        <p:txBody>
          <a:bodyPr spcFirstLastPara="1" wrap="square" lIns="91425" tIns="45700" rIns="91425" bIns="45700" anchor="t" anchorCtr="0">
            <a:spAutoFit/>
          </a:bodyPr>
          <a:lstStyle/>
          <a:p>
            <a:pPr marL="0" marR="0" lvl="0" indent="-127000" algn="l" rtl="0">
              <a:lnSpc>
                <a:spcPct val="100000"/>
              </a:lnSpc>
              <a:spcBef>
                <a:spcPts val="0"/>
              </a:spcBef>
              <a:spcAft>
                <a:spcPts val="0"/>
              </a:spcAft>
              <a:buClr>
                <a:srgbClr val="000000"/>
              </a:buClr>
              <a:buSzPts val="2000"/>
              <a:buFont typeface="Arial"/>
              <a:buChar char="•"/>
            </a:pPr>
            <a:r>
              <a:rPr lang="en-US" sz="2000" b="0" i="0" u="none" strike="noStrike" cap="none">
                <a:solidFill>
                  <a:srgbClr val="1D1D1D"/>
                </a:solidFill>
                <a:latin typeface="Roboto"/>
                <a:ea typeface="Roboto"/>
                <a:cs typeface="Roboto"/>
                <a:sym typeface="Roboto"/>
              </a:rPr>
              <a:t> </a:t>
            </a:r>
            <a:r>
              <a:rPr lang="en-US" sz="1900" b="0" i="0" u="none" strike="noStrike" cap="none">
                <a:solidFill>
                  <a:srgbClr val="666666"/>
                </a:solidFill>
                <a:latin typeface="Roboto"/>
                <a:ea typeface="Roboto"/>
                <a:cs typeface="Roboto"/>
                <a:sym typeface="Roboto"/>
              </a:rPr>
              <a:t>iEARN Global Learning Circles are highly interactive, project-based partnerships among a small number of schools located throughout the world. There are two sessions each year, September - January and January - May.</a:t>
            </a:r>
            <a:endParaRPr sz="1900">
              <a:solidFill>
                <a:srgbClr val="666666"/>
              </a:solidFill>
            </a:endParaRPr>
          </a:p>
          <a:p>
            <a:pPr marL="0" marR="0" lvl="0" indent="0" algn="l" rtl="0">
              <a:lnSpc>
                <a:spcPct val="100000"/>
              </a:lnSpc>
              <a:spcBef>
                <a:spcPts val="0"/>
              </a:spcBef>
              <a:spcAft>
                <a:spcPts val="0"/>
              </a:spcAft>
              <a:buClr>
                <a:srgbClr val="000000"/>
              </a:buClr>
              <a:buSzPts val="700"/>
              <a:buFont typeface="Arial"/>
              <a:buNone/>
            </a:pPr>
            <a:endParaRPr sz="1900" b="0" i="0" u="none" strike="noStrike" cap="none">
              <a:solidFill>
                <a:srgbClr val="666666"/>
              </a:solidFill>
              <a:latin typeface="Roboto"/>
              <a:ea typeface="Roboto"/>
              <a:cs typeface="Roboto"/>
              <a:sym typeface="Roboto"/>
            </a:endParaRPr>
          </a:p>
          <a:p>
            <a:pPr marL="0" marR="0" lvl="0" indent="-120650" algn="l" rtl="0">
              <a:lnSpc>
                <a:spcPct val="100000"/>
              </a:lnSpc>
              <a:spcBef>
                <a:spcPts val="0"/>
              </a:spcBef>
              <a:spcAft>
                <a:spcPts val="0"/>
              </a:spcAft>
              <a:buClr>
                <a:srgbClr val="666666"/>
              </a:buClr>
              <a:buSzPts val="1900"/>
              <a:buFont typeface="Arial"/>
              <a:buChar char="•"/>
            </a:pPr>
            <a:r>
              <a:rPr lang="en-US" sz="1900" b="0" i="0" u="none" strike="noStrike" cap="none">
                <a:solidFill>
                  <a:srgbClr val="666666"/>
                </a:solidFill>
                <a:latin typeface="Roboto"/>
                <a:ea typeface="Roboto"/>
                <a:cs typeface="Roboto"/>
                <a:sym typeface="Roboto"/>
              </a:rPr>
              <a:t> Places and Perspectives encourages students to explore regional history, culture, government, and geography by sharing their knowledge with people from different locations. </a:t>
            </a:r>
            <a:endParaRPr sz="1900">
              <a:solidFill>
                <a:srgbClr val="666666"/>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D1D1D"/>
              </a:solidFill>
              <a:latin typeface="Arial"/>
              <a:ea typeface="Arial"/>
              <a:cs typeface="Arial"/>
              <a:sym typeface="Arial"/>
            </a:endParaRPr>
          </a:p>
        </p:txBody>
      </p:sp>
      <p:pic>
        <p:nvPicPr>
          <p:cNvPr id="3" name="Picture 2" descr="A picture containing light&#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355AE89-99E7-4196-99E7-8B4B5298D58A}"/>
              </a:ext>
            </a:extLst>
          </p:cNvPr>
          <p:cNvPicPr>
            <a:picLocks noChangeAspect="1"/>
          </p:cNvPicPr>
          <p:nvPr/>
        </p:nvPicPr>
        <p:blipFill>
          <a:blip r:embed="rId3"/>
          <a:stretch>
            <a:fillRect/>
          </a:stretch>
        </p:blipFill>
        <p:spPr>
          <a:xfrm flipH="1">
            <a:off x="5789155" y="1332088"/>
            <a:ext cx="3919287" cy="384336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95"/>
        <p:cNvGrpSpPr/>
        <p:nvPr/>
      </p:nvGrpSpPr>
      <p:grpSpPr>
        <a:xfrm>
          <a:off x="0" y="0"/>
          <a:ext cx="0" cy="0"/>
          <a:chOff x="0" y="0"/>
          <a:chExt cx="0" cy="0"/>
        </a:xfrm>
      </p:grpSpPr>
      <p:pic>
        <p:nvPicPr>
          <p:cNvPr id="1196" name="Google Shape;1196;p35"/>
          <p:cNvPicPr preferRelativeResize="0"/>
          <p:nvPr/>
        </p:nvPicPr>
        <p:blipFill>
          <a:blip r:embed="rId3">
            <a:alphaModFix/>
          </a:blip>
          <a:stretch>
            <a:fillRect/>
          </a:stretch>
        </p:blipFill>
        <p:spPr>
          <a:xfrm rot="862172">
            <a:off x="950150" y="1720025"/>
            <a:ext cx="4655199" cy="2891050"/>
          </a:xfrm>
          <a:prstGeom prst="rect">
            <a:avLst/>
          </a:prstGeom>
          <a:noFill/>
          <a:ln w="76200" cap="flat" cmpd="sng">
            <a:solidFill>
              <a:srgbClr val="FFFFFF"/>
            </a:solidFill>
            <a:prstDash val="solid"/>
            <a:round/>
            <a:headEnd type="none" w="sm" len="sm"/>
            <a:tailEnd type="none" w="sm" len="sm"/>
          </a:ln>
        </p:spPr>
      </p:pic>
      <p:pic>
        <p:nvPicPr>
          <p:cNvPr id="1197" name="Google Shape;1197;p35"/>
          <p:cNvPicPr preferRelativeResize="0"/>
          <p:nvPr/>
        </p:nvPicPr>
        <p:blipFill>
          <a:blip r:embed="rId4">
            <a:alphaModFix/>
          </a:blip>
          <a:stretch>
            <a:fillRect/>
          </a:stretch>
        </p:blipFill>
        <p:spPr>
          <a:xfrm rot="877067">
            <a:off x="3862875" y="589576"/>
            <a:ext cx="4792826" cy="3175125"/>
          </a:xfrm>
          <a:prstGeom prst="rect">
            <a:avLst/>
          </a:prstGeom>
          <a:noFill/>
          <a:ln w="76200" cap="flat" cmpd="sng">
            <a:solidFill>
              <a:srgbClr val="FFFFFF"/>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9EDADA"/>
        </a:solidFill>
        <a:effectLst/>
      </p:bgPr>
    </p:bg>
    <p:spTree>
      <p:nvGrpSpPr>
        <p:cNvPr id="1" name="Shape 1201"/>
        <p:cNvGrpSpPr/>
        <p:nvPr/>
      </p:nvGrpSpPr>
      <p:grpSpPr>
        <a:xfrm>
          <a:off x="0" y="0"/>
          <a:ext cx="0" cy="0"/>
          <a:chOff x="0" y="0"/>
          <a:chExt cx="0" cy="0"/>
        </a:xfrm>
      </p:grpSpPr>
      <p:grpSp>
        <p:nvGrpSpPr>
          <p:cNvPr id="1202" name="Google Shape;1202;p36"/>
          <p:cNvGrpSpPr/>
          <p:nvPr/>
        </p:nvGrpSpPr>
        <p:grpSpPr>
          <a:xfrm flipH="1">
            <a:off x="4796439" y="2667921"/>
            <a:ext cx="3982513" cy="1984205"/>
            <a:chOff x="404850" y="2182975"/>
            <a:chExt cx="2230850" cy="1111475"/>
          </a:xfrm>
        </p:grpSpPr>
        <p:sp>
          <p:nvSpPr>
            <p:cNvPr id="1203" name="Google Shape;1203;p36"/>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36"/>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36"/>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36"/>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p36"/>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8" name="Google Shape;1208;p36"/>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9" name="Google Shape;1209;p36"/>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p36"/>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p36"/>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p36"/>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p36"/>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4" name="Google Shape;1214;p36"/>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36"/>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952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p36"/>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36"/>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36"/>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36"/>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p36"/>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p36"/>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p36"/>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36"/>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36"/>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36"/>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36"/>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36"/>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36"/>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36"/>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36"/>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31" name="Google Shape;1231;p36"/>
          <p:cNvGrpSpPr/>
          <p:nvPr/>
        </p:nvGrpSpPr>
        <p:grpSpPr>
          <a:xfrm>
            <a:off x="533400" y="527350"/>
            <a:ext cx="4114950" cy="4825719"/>
            <a:chOff x="666750" y="527350"/>
            <a:chExt cx="3981600" cy="4825719"/>
          </a:xfrm>
        </p:grpSpPr>
        <p:sp>
          <p:nvSpPr>
            <p:cNvPr id="1232" name="Google Shape;1232;p36"/>
            <p:cNvSpPr/>
            <p:nvPr/>
          </p:nvSpPr>
          <p:spPr>
            <a:xfrm>
              <a:off x="2484788" y="3718927"/>
              <a:ext cx="345525" cy="1634142"/>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36"/>
            <p:cNvSpPr/>
            <p:nvPr/>
          </p:nvSpPr>
          <p:spPr>
            <a:xfrm>
              <a:off x="666750" y="527350"/>
              <a:ext cx="3981600" cy="3551700"/>
            </a:xfrm>
            <a:prstGeom prst="roundRect">
              <a:avLst>
                <a:gd name="adj" fmla="val 6436"/>
              </a:avLst>
            </a:pr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36"/>
            <p:cNvSpPr/>
            <p:nvPr/>
          </p:nvSpPr>
          <p:spPr>
            <a:xfrm>
              <a:off x="885150" y="722050"/>
              <a:ext cx="3544800" cy="3162300"/>
            </a:xfrm>
            <a:prstGeom prst="roundRect">
              <a:avLst>
                <a:gd name="adj" fmla="val 4539"/>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35" name="Google Shape;1235;p36"/>
          <p:cNvSpPr txBox="1">
            <a:spLocks noGrp="1"/>
          </p:cNvSpPr>
          <p:nvPr>
            <p:ph type="subTitle" idx="1"/>
          </p:nvPr>
        </p:nvSpPr>
        <p:spPr>
          <a:xfrm>
            <a:off x="838200" y="971550"/>
            <a:ext cx="3505200" cy="685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200">
                <a:latin typeface="Roboto"/>
                <a:ea typeface="Roboto"/>
                <a:cs typeface="Roboto"/>
                <a:sym typeface="Roboto"/>
              </a:rPr>
              <a:t>Subang, Indonesia</a:t>
            </a:r>
            <a:endParaRPr sz="3200" b="1"/>
          </a:p>
        </p:txBody>
      </p:sp>
      <p:sp>
        <p:nvSpPr>
          <p:cNvPr id="1236" name="Google Shape;1236;p36"/>
          <p:cNvSpPr txBox="1"/>
          <p:nvPr/>
        </p:nvSpPr>
        <p:spPr>
          <a:xfrm>
            <a:off x="838200" y="1581150"/>
            <a:ext cx="3505200" cy="224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D9D9D9"/>
                </a:solidFill>
                <a:latin typeface="Roboto"/>
                <a:ea typeface="Roboto"/>
                <a:cs typeface="Roboto"/>
                <a:sym typeface="Roboto"/>
              </a:rPr>
              <a:t>Subang is a town and the capital of the Subang Regency in West Java, Indonesia. Subang is known for its natural spots, ranging from the high mountains, to clear and bluish river.</a:t>
            </a:r>
            <a:r>
              <a:rPr lang="en-US" sz="2000" b="0" i="0" u="none" strike="noStrike" cap="none">
                <a:solidFill>
                  <a:srgbClr val="FFFFFF"/>
                </a:solidFill>
                <a:latin typeface="Roboto"/>
                <a:ea typeface="Roboto"/>
                <a:cs typeface="Roboto"/>
                <a:sym typeface="Roboto"/>
              </a:rPr>
              <a:t> </a:t>
            </a:r>
            <a:endParaRPr sz="2000" b="0" i="0" u="none" strike="noStrike" cap="none">
              <a:solidFill>
                <a:srgbClr val="FFFFFF"/>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40"/>
        <p:cNvGrpSpPr/>
        <p:nvPr/>
      </p:nvGrpSpPr>
      <p:grpSpPr>
        <a:xfrm>
          <a:off x="0" y="0"/>
          <a:ext cx="0" cy="0"/>
          <a:chOff x="0" y="0"/>
          <a:chExt cx="0" cy="0"/>
        </a:xfrm>
      </p:grpSpPr>
      <p:pic>
        <p:nvPicPr>
          <p:cNvPr id="1241" name="Google Shape;1241;p37"/>
          <p:cNvPicPr preferRelativeResize="0"/>
          <p:nvPr/>
        </p:nvPicPr>
        <p:blipFill>
          <a:blip r:embed="rId3">
            <a:alphaModFix/>
          </a:blip>
          <a:stretch>
            <a:fillRect/>
          </a:stretch>
        </p:blipFill>
        <p:spPr>
          <a:xfrm rot="-1566407">
            <a:off x="909344" y="970612"/>
            <a:ext cx="3878663" cy="2850376"/>
          </a:xfrm>
          <a:prstGeom prst="rect">
            <a:avLst/>
          </a:prstGeom>
          <a:noFill/>
          <a:ln w="76200" cap="flat" cmpd="sng">
            <a:solidFill>
              <a:srgbClr val="FFFFFF"/>
            </a:solidFill>
            <a:prstDash val="solid"/>
            <a:round/>
            <a:headEnd type="none" w="sm" len="sm"/>
            <a:tailEnd type="none" w="sm" len="sm"/>
          </a:ln>
        </p:spPr>
      </p:pic>
      <p:pic>
        <p:nvPicPr>
          <p:cNvPr id="1242" name="Google Shape;1242;p37"/>
          <p:cNvPicPr preferRelativeResize="0"/>
          <p:nvPr/>
        </p:nvPicPr>
        <p:blipFill>
          <a:blip r:embed="rId4">
            <a:alphaModFix/>
          </a:blip>
          <a:stretch>
            <a:fillRect/>
          </a:stretch>
        </p:blipFill>
        <p:spPr>
          <a:xfrm rot="566071">
            <a:off x="3655959" y="1053828"/>
            <a:ext cx="4052707" cy="3035844"/>
          </a:xfrm>
          <a:prstGeom prst="rect">
            <a:avLst/>
          </a:prstGeom>
          <a:noFill/>
          <a:ln w="76200" cap="flat" cmpd="sng">
            <a:solidFill>
              <a:srgbClr val="FFFFFF"/>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46"/>
        <p:cNvGrpSpPr/>
        <p:nvPr/>
      </p:nvGrpSpPr>
      <p:grpSpPr>
        <a:xfrm>
          <a:off x="0" y="0"/>
          <a:ext cx="0" cy="0"/>
          <a:chOff x="0" y="0"/>
          <a:chExt cx="0" cy="0"/>
        </a:xfrm>
      </p:grpSpPr>
      <p:sp>
        <p:nvSpPr>
          <p:cNvPr id="1247" name="Google Shape;1247;p38"/>
          <p:cNvSpPr txBox="1"/>
          <p:nvPr/>
        </p:nvSpPr>
        <p:spPr>
          <a:xfrm>
            <a:off x="1600200" y="514350"/>
            <a:ext cx="6096000" cy="1046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000" b="1" i="0" u="none" strike="noStrike" cap="none">
                <a:solidFill>
                  <a:srgbClr val="000000"/>
                </a:solidFill>
                <a:latin typeface="Arial"/>
                <a:ea typeface="Arial"/>
                <a:cs typeface="Arial"/>
                <a:sym typeface="Arial"/>
              </a:rPr>
              <a:t>Stop #1:</a:t>
            </a:r>
            <a:r>
              <a:rPr lang="en-US" sz="3000" b="1" i="0" u="none" strike="noStrike" cap="none">
                <a:solidFill>
                  <a:srgbClr val="000000"/>
                </a:solidFill>
              </a:rPr>
              <a:t> </a:t>
            </a:r>
            <a:r>
              <a:rPr lang="en-US" sz="3200" b="1">
                <a:solidFill>
                  <a:srgbClr val="313131"/>
                </a:solidFill>
              </a:rPr>
              <a:t>Ratu (Queen) Crater</a:t>
            </a:r>
            <a:endParaRPr sz="3200" b="1">
              <a:solidFill>
                <a:srgbClr val="313131"/>
              </a:solidFill>
            </a:endParaRPr>
          </a:p>
          <a:p>
            <a:pPr marL="0" marR="0" lvl="0" indent="0" algn="ctr" rtl="0">
              <a:lnSpc>
                <a:spcPct val="100000"/>
              </a:lnSpc>
              <a:spcBef>
                <a:spcPts val="0"/>
              </a:spcBef>
              <a:spcAft>
                <a:spcPts val="0"/>
              </a:spcAft>
              <a:buNone/>
            </a:pPr>
            <a:r>
              <a:rPr lang="en-US" sz="3000" b="1" i="0" u="none" strike="noStrike" cap="none">
                <a:solidFill>
                  <a:srgbClr val="000000"/>
                </a:solidFill>
                <a:latin typeface="Arial"/>
                <a:ea typeface="Arial"/>
                <a:cs typeface="Arial"/>
                <a:sym typeface="Arial"/>
              </a:rPr>
              <a:t>  </a:t>
            </a:r>
            <a:endParaRPr sz="3000" b="1" i="0" u="none" strike="noStrike" cap="none">
              <a:solidFill>
                <a:srgbClr val="000000"/>
              </a:solidFill>
              <a:latin typeface="Arial"/>
              <a:ea typeface="Arial"/>
              <a:cs typeface="Arial"/>
              <a:sym typeface="Arial"/>
            </a:endParaRPr>
          </a:p>
        </p:txBody>
      </p:sp>
      <p:sp>
        <p:nvSpPr>
          <p:cNvPr id="1248" name="Google Shape;1248;p38"/>
          <p:cNvSpPr txBox="1"/>
          <p:nvPr/>
        </p:nvSpPr>
        <p:spPr>
          <a:xfrm>
            <a:off x="1828800" y="1200150"/>
            <a:ext cx="6629400" cy="3786600"/>
          </a:xfrm>
          <a:prstGeom prst="rect">
            <a:avLst/>
          </a:prstGeom>
          <a:noFill/>
          <a:ln>
            <a:noFill/>
          </a:ln>
        </p:spPr>
        <p:txBody>
          <a:bodyPr spcFirstLastPara="1" wrap="square" lIns="91425" tIns="45700" rIns="91425" bIns="45700" anchor="t" anchorCtr="0">
            <a:spAutoFit/>
          </a:bodyPr>
          <a:lstStyle/>
          <a:p>
            <a:pPr marL="457200" lvl="0" indent="-355600" algn="l" rtl="0">
              <a:spcBef>
                <a:spcPts val="0"/>
              </a:spcBef>
              <a:spcAft>
                <a:spcPts val="0"/>
              </a:spcAft>
              <a:buClr>
                <a:srgbClr val="313131"/>
              </a:buClr>
              <a:buSzPts val="2000"/>
              <a:buFont typeface="Times New Roman"/>
              <a:buChar char="●"/>
            </a:pPr>
            <a:r>
              <a:rPr lang="en-US" sz="2000">
                <a:solidFill>
                  <a:srgbClr val="313131"/>
                </a:solidFill>
                <a:latin typeface="Times New Roman"/>
                <a:ea typeface="Times New Roman"/>
                <a:cs typeface="Times New Roman"/>
                <a:sym typeface="Times New Roman"/>
              </a:rPr>
              <a:t>Ratu Crater is an interesting place that can be visited by lovers of nature tourism</a:t>
            </a:r>
            <a:endParaRPr sz="2000">
              <a:solidFill>
                <a:srgbClr val="313131"/>
              </a:solidFill>
              <a:latin typeface="Times New Roman"/>
              <a:ea typeface="Times New Roman"/>
              <a:cs typeface="Times New Roman"/>
              <a:sym typeface="Times New Roman"/>
            </a:endParaRPr>
          </a:p>
          <a:p>
            <a:pPr marL="457200" lvl="0" indent="-355600" algn="l" rtl="0">
              <a:spcBef>
                <a:spcPts val="0"/>
              </a:spcBef>
              <a:spcAft>
                <a:spcPts val="0"/>
              </a:spcAft>
              <a:buClr>
                <a:srgbClr val="313131"/>
              </a:buClr>
              <a:buSzPts val="2000"/>
              <a:buFont typeface="Times New Roman"/>
              <a:buChar char="●"/>
            </a:pPr>
            <a:r>
              <a:rPr lang="en-US" sz="2000">
                <a:solidFill>
                  <a:srgbClr val="313131"/>
                </a:solidFill>
                <a:latin typeface="Times New Roman"/>
                <a:ea typeface="Times New Roman"/>
                <a:cs typeface="Times New Roman"/>
                <a:sym typeface="Times New Roman"/>
              </a:rPr>
              <a:t>the crater of the Queen is crossed by the Cikuluwung River for about 1 km.</a:t>
            </a:r>
            <a:endParaRPr sz="2000">
              <a:solidFill>
                <a:srgbClr val="313131"/>
              </a:solidFill>
              <a:latin typeface="Times New Roman"/>
              <a:ea typeface="Times New Roman"/>
              <a:cs typeface="Times New Roman"/>
              <a:sym typeface="Times New Roman"/>
            </a:endParaRPr>
          </a:p>
          <a:p>
            <a:pPr marL="457200" lvl="0" indent="-355600" algn="l" rtl="0">
              <a:spcBef>
                <a:spcPts val="0"/>
              </a:spcBef>
              <a:spcAft>
                <a:spcPts val="0"/>
              </a:spcAft>
              <a:buClr>
                <a:srgbClr val="313131"/>
              </a:buClr>
              <a:buSzPts val="2000"/>
              <a:buFont typeface="Times New Roman"/>
              <a:buChar char="●"/>
            </a:pPr>
            <a:r>
              <a:rPr lang="en-US" sz="2000">
                <a:solidFill>
                  <a:srgbClr val="313131"/>
                </a:solidFill>
                <a:latin typeface="Times New Roman"/>
                <a:ea typeface="Times New Roman"/>
                <a:cs typeface="Times New Roman"/>
                <a:sym typeface="Times New Roman"/>
              </a:rPr>
              <a:t>Viewed from a distance, the river water looks blueish. However, as we approach, there will be a yellow color at the bottom of the river that is clearly visible. The yellow color is sulfur deposit</a:t>
            </a:r>
            <a:endParaRPr sz="2000">
              <a:solidFill>
                <a:srgbClr val="313131"/>
              </a:solidFill>
              <a:latin typeface="Times New Roman"/>
              <a:ea typeface="Times New Roman"/>
              <a:cs typeface="Times New Roman"/>
              <a:sym typeface="Times New Roman"/>
            </a:endParaRPr>
          </a:p>
          <a:p>
            <a:pPr marL="457200" lvl="0" indent="-355600" algn="l" rtl="0">
              <a:spcBef>
                <a:spcPts val="0"/>
              </a:spcBef>
              <a:spcAft>
                <a:spcPts val="0"/>
              </a:spcAft>
              <a:buClr>
                <a:srgbClr val="313131"/>
              </a:buClr>
              <a:buSzPts val="2000"/>
              <a:buFont typeface="Times New Roman"/>
              <a:buChar char="●"/>
            </a:pPr>
            <a:r>
              <a:rPr lang="en-US" sz="2000">
                <a:solidFill>
                  <a:srgbClr val="313131"/>
                </a:solidFill>
                <a:latin typeface="Times New Roman"/>
                <a:ea typeface="Times New Roman"/>
                <a:cs typeface="Times New Roman"/>
                <a:sym typeface="Times New Roman"/>
              </a:rPr>
              <a:t>The location of the crater of the Queen itself is in the belly of Mount Salak. If  you continue the journey from this place, you will get to the Peak Salak 1 (2221 mdpl) and Peak Salak 2 (2180 mdpl) the famous haunted.</a:t>
            </a:r>
            <a:endParaRPr sz="2000">
              <a:solidFill>
                <a:srgbClr val="313131"/>
              </a:solidFill>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52"/>
        <p:cNvGrpSpPr/>
        <p:nvPr/>
      </p:nvGrpSpPr>
      <p:grpSpPr>
        <a:xfrm>
          <a:off x="0" y="0"/>
          <a:ext cx="0" cy="0"/>
          <a:chOff x="0" y="0"/>
          <a:chExt cx="0" cy="0"/>
        </a:xfrm>
      </p:grpSpPr>
      <p:pic>
        <p:nvPicPr>
          <p:cNvPr id="1253" name="Google Shape;1253;p39"/>
          <p:cNvPicPr preferRelativeResize="0"/>
          <p:nvPr/>
        </p:nvPicPr>
        <p:blipFill>
          <a:blip r:embed="rId3">
            <a:alphaModFix/>
          </a:blip>
          <a:stretch>
            <a:fillRect/>
          </a:stretch>
        </p:blipFill>
        <p:spPr>
          <a:xfrm rot="1790695">
            <a:off x="908150" y="1117988"/>
            <a:ext cx="4361275" cy="2907525"/>
          </a:xfrm>
          <a:prstGeom prst="rect">
            <a:avLst/>
          </a:prstGeom>
          <a:noFill/>
          <a:ln w="76200" cap="flat" cmpd="sng">
            <a:solidFill>
              <a:srgbClr val="FFFFFF"/>
            </a:solidFill>
            <a:prstDash val="solid"/>
            <a:round/>
            <a:headEnd type="none" w="sm" len="sm"/>
            <a:tailEnd type="none" w="sm" len="sm"/>
          </a:ln>
        </p:spPr>
      </p:pic>
      <p:pic>
        <p:nvPicPr>
          <p:cNvPr id="1254" name="Google Shape;1254;p39"/>
          <p:cNvPicPr preferRelativeResize="0"/>
          <p:nvPr/>
        </p:nvPicPr>
        <p:blipFill>
          <a:blip r:embed="rId4">
            <a:alphaModFix/>
          </a:blip>
          <a:stretch>
            <a:fillRect/>
          </a:stretch>
        </p:blipFill>
        <p:spPr>
          <a:xfrm rot="-503963">
            <a:off x="4207677" y="585424"/>
            <a:ext cx="4248320" cy="2835778"/>
          </a:xfrm>
          <a:prstGeom prst="rect">
            <a:avLst/>
          </a:prstGeom>
          <a:noFill/>
          <a:ln w="76200" cap="flat" cmpd="sng">
            <a:solidFill>
              <a:srgbClr val="FFFFFF"/>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58"/>
        <p:cNvGrpSpPr/>
        <p:nvPr/>
      </p:nvGrpSpPr>
      <p:grpSpPr>
        <a:xfrm>
          <a:off x="0" y="0"/>
          <a:ext cx="0" cy="0"/>
          <a:chOff x="0" y="0"/>
          <a:chExt cx="0" cy="0"/>
        </a:xfrm>
      </p:grpSpPr>
      <p:sp>
        <p:nvSpPr>
          <p:cNvPr id="1259" name="Google Shape;1259;p40"/>
          <p:cNvSpPr txBox="1"/>
          <p:nvPr/>
        </p:nvSpPr>
        <p:spPr>
          <a:xfrm>
            <a:off x="1600200" y="514350"/>
            <a:ext cx="6096000" cy="1046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000" b="1" i="0" u="none" strike="noStrike" cap="none">
                <a:solidFill>
                  <a:srgbClr val="000000"/>
                </a:solidFill>
                <a:latin typeface="Arial"/>
                <a:ea typeface="Arial"/>
                <a:cs typeface="Arial"/>
                <a:sym typeface="Arial"/>
              </a:rPr>
              <a:t>Stop #2: </a:t>
            </a:r>
            <a:r>
              <a:rPr lang="en-US" sz="3200" b="1">
                <a:solidFill>
                  <a:srgbClr val="313131"/>
                </a:solidFill>
              </a:rPr>
              <a:t>Ciater Hot Spring</a:t>
            </a:r>
            <a:endParaRPr sz="3200" b="1">
              <a:solidFill>
                <a:srgbClr val="313131"/>
              </a:solidFill>
            </a:endParaRPr>
          </a:p>
          <a:p>
            <a:pPr marL="0" marR="0" lvl="0" indent="0" algn="ctr" rtl="0">
              <a:lnSpc>
                <a:spcPct val="100000"/>
              </a:lnSpc>
              <a:spcBef>
                <a:spcPts val="0"/>
              </a:spcBef>
              <a:spcAft>
                <a:spcPts val="0"/>
              </a:spcAft>
              <a:buNone/>
            </a:pPr>
            <a:r>
              <a:rPr lang="en-US" sz="3000" b="1" i="0" u="none" strike="noStrike" cap="none">
                <a:solidFill>
                  <a:srgbClr val="000000"/>
                </a:solidFill>
                <a:latin typeface="Arial"/>
                <a:ea typeface="Arial"/>
                <a:cs typeface="Arial"/>
                <a:sym typeface="Arial"/>
              </a:rPr>
              <a:t> </a:t>
            </a:r>
            <a:endParaRPr sz="3000" b="1" i="0" u="none" strike="noStrike" cap="none">
              <a:solidFill>
                <a:srgbClr val="000000"/>
              </a:solidFill>
              <a:latin typeface="Arial"/>
              <a:ea typeface="Arial"/>
              <a:cs typeface="Arial"/>
              <a:sym typeface="Arial"/>
            </a:endParaRPr>
          </a:p>
        </p:txBody>
      </p:sp>
      <p:sp>
        <p:nvSpPr>
          <p:cNvPr id="1260" name="Google Shape;1260;p40"/>
          <p:cNvSpPr txBox="1"/>
          <p:nvPr/>
        </p:nvSpPr>
        <p:spPr>
          <a:xfrm>
            <a:off x="1828800" y="1200150"/>
            <a:ext cx="6629400" cy="3332400"/>
          </a:xfrm>
          <a:prstGeom prst="rect">
            <a:avLst/>
          </a:prstGeom>
          <a:noFill/>
          <a:ln>
            <a:noFill/>
          </a:ln>
        </p:spPr>
        <p:txBody>
          <a:bodyPr spcFirstLastPara="1" wrap="square" lIns="91425" tIns="45700" rIns="91425" bIns="45700" anchor="t" anchorCtr="0">
            <a:spAutoFit/>
          </a:bodyPr>
          <a:lstStyle/>
          <a:p>
            <a:pPr marL="457200" lvl="0" indent="-355600" algn="l" rtl="0">
              <a:spcBef>
                <a:spcPts val="0"/>
              </a:spcBef>
              <a:spcAft>
                <a:spcPts val="0"/>
              </a:spcAft>
              <a:buClr>
                <a:srgbClr val="313131"/>
              </a:buClr>
              <a:buSzPts val="2000"/>
              <a:buFont typeface="Times New Roman"/>
              <a:buChar char="●"/>
            </a:pPr>
            <a:r>
              <a:rPr lang="en-US" sz="2000">
                <a:solidFill>
                  <a:srgbClr val="313131"/>
                </a:solidFill>
                <a:latin typeface="Times New Roman"/>
                <a:ea typeface="Times New Roman"/>
                <a:cs typeface="Times New Roman"/>
                <a:sym typeface="Times New Roman"/>
              </a:rPr>
              <a:t> scenery of Nature which is very beautiful because it is in the location of tea plantations and mountain expanse</a:t>
            </a:r>
            <a:endParaRPr sz="2000">
              <a:solidFill>
                <a:srgbClr val="313131"/>
              </a:solidFill>
              <a:latin typeface="Times New Roman"/>
              <a:ea typeface="Times New Roman"/>
              <a:cs typeface="Times New Roman"/>
              <a:sym typeface="Times New Roman"/>
            </a:endParaRPr>
          </a:p>
          <a:p>
            <a:pPr marL="457200" lvl="0" indent="-355600" algn="l" rtl="0">
              <a:spcBef>
                <a:spcPts val="0"/>
              </a:spcBef>
              <a:spcAft>
                <a:spcPts val="0"/>
              </a:spcAft>
              <a:buClr>
                <a:srgbClr val="313131"/>
              </a:buClr>
              <a:buSzPts val="2000"/>
              <a:buFont typeface="Times New Roman"/>
              <a:buChar char="●"/>
            </a:pPr>
            <a:r>
              <a:rPr lang="en-US" sz="2000">
                <a:solidFill>
                  <a:srgbClr val="313131"/>
                </a:solidFill>
                <a:latin typeface="Times New Roman"/>
                <a:ea typeface="Times New Roman"/>
                <a:cs typeface="Times New Roman"/>
                <a:sym typeface="Times New Roman"/>
              </a:rPr>
              <a:t>Hot water in ciater contains minerals, aluminum, calcium, magnesium, thermo, sulfate, and chloride. These elements can help to nourish and refresh the body and very effective for the cure of skin diseases. So, although for every place of entertainment in the ciater you are required to pay the Ciater hot water admission price separately but the entertainment facilities and comfort you can get are quite comparable. Very healthy.</a:t>
            </a:r>
            <a:endParaRPr sz="2000">
              <a:solidFill>
                <a:srgbClr val="313131"/>
              </a:solidFill>
              <a:latin typeface="Times New Roman"/>
              <a:ea typeface="Times New Roman"/>
              <a:cs typeface="Times New Roman"/>
              <a:sym typeface="Times New Roman"/>
            </a:endParaRPr>
          </a:p>
          <a:p>
            <a:pPr marL="0" lvl="0" indent="0" algn="l" rtl="0">
              <a:spcBef>
                <a:spcPts val="0"/>
              </a:spcBef>
              <a:spcAft>
                <a:spcPts val="0"/>
              </a:spcAft>
              <a:buNone/>
            </a:pPr>
            <a:endParaRPr sz="1050">
              <a:solidFill>
                <a:srgbClr val="313131"/>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64"/>
        <p:cNvGrpSpPr/>
        <p:nvPr/>
      </p:nvGrpSpPr>
      <p:grpSpPr>
        <a:xfrm>
          <a:off x="0" y="0"/>
          <a:ext cx="0" cy="0"/>
          <a:chOff x="0" y="0"/>
          <a:chExt cx="0" cy="0"/>
        </a:xfrm>
      </p:grpSpPr>
      <p:pic>
        <p:nvPicPr>
          <p:cNvPr id="1265" name="Google Shape;1265;p41"/>
          <p:cNvPicPr preferRelativeResize="0"/>
          <p:nvPr/>
        </p:nvPicPr>
        <p:blipFill>
          <a:blip r:embed="rId3">
            <a:alphaModFix/>
          </a:blip>
          <a:stretch>
            <a:fillRect/>
          </a:stretch>
        </p:blipFill>
        <p:spPr>
          <a:xfrm rot="-287394">
            <a:off x="645749" y="887200"/>
            <a:ext cx="4665699" cy="3143651"/>
          </a:xfrm>
          <a:prstGeom prst="rect">
            <a:avLst/>
          </a:prstGeom>
          <a:noFill/>
          <a:ln w="76200" cap="flat" cmpd="sng">
            <a:solidFill>
              <a:srgbClr val="FFFFFF"/>
            </a:solidFill>
            <a:prstDash val="solid"/>
            <a:round/>
            <a:headEnd type="none" w="sm" len="sm"/>
            <a:tailEnd type="none" w="sm" len="sm"/>
          </a:ln>
        </p:spPr>
      </p:pic>
      <p:pic>
        <p:nvPicPr>
          <p:cNvPr id="1266" name="Google Shape;1266;p41"/>
          <p:cNvPicPr preferRelativeResize="0"/>
          <p:nvPr/>
        </p:nvPicPr>
        <p:blipFill>
          <a:blip r:embed="rId4">
            <a:alphaModFix/>
          </a:blip>
          <a:stretch>
            <a:fillRect/>
          </a:stretch>
        </p:blipFill>
        <p:spPr>
          <a:xfrm rot="-2086950">
            <a:off x="3828725" y="1007925"/>
            <a:ext cx="4353300" cy="2902200"/>
          </a:xfrm>
          <a:prstGeom prst="rect">
            <a:avLst/>
          </a:prstGeom>
          <a:noFill/>
          <a:ln w="76200" cap="flat" cmpd="sng">
            <a:solidFill>
              <a:srgbClr val="FFFFFF"/>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9EDADA"/>
        </a:solidFill>
        <a:effectLst/>
      </p:bgPr>
    </p:bg>
    <p:spTree>
      <p:nvGrpSpPr>
        <p:cNvPr id="1" name="Shape 1270"/>
        <p:cNvGrpSpPr/>
        <p:nvPr/>
      </p:nvGrpSpPr>
      <p:grpSpPr>
        <a:xfrm>
          <a:off x="0" y="0"/>
          <a:ext cx="0" cy="0"/>
          <a:chOff x="0" y="0"/>
          <a:chExt cx="0" cy="0"/>
        </a:xfrm>
      </p:grpSpPr>
      <p:grpSp>
        <p:nvGrpSpPr>
          <p:cNvPr id="1271" name="Google Shape;1271;p42"/>
          <p:cNvGrpSpPr/>
          <p:nvPr/>
        </p:nvGrpSpPr>
        <p:grpSpPr>
          <a:xfrm flipH="1">
            <a:off x="4796439" y="2667921"/>
            <a:ext cx="3982513" cy="1984205"/>
            <a:chOff x="404850" y="2182975"/>
            <a:chExt cx="2230850" cy="1111475"/>
          </a:xfrm>
        </p:grpSpPr>
        <p:sp>
          <p:nvSpPr>
            <p:cNvPr id="1272" name="Google Shape;1272;p4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p4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p4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p4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p4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7" name="Google Shape;1277;p4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p4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4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p4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p4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p4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4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4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952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4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4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4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4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4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4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4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p4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4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4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p4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p4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4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4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p4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00" name="Google Shape;1300;p42"/>
          <p:cNvGrpSpPr/>
          <p:nvPr/>
        </p:nvGrpSpPr>
        <p:grpSpPr>
          <a:xfrm>
            <a:off x="533400" y="527350"/>
            <a:ext cx="4114950" cy="4825719"/>
            <a:chOff x="666750" y="527350"/>
            <a:chExt cx="3981600" cy="4825719"/>
          </a:xfrm>
        </p:grpSpPr>
        <p:sp>
          <p:nvSpPr>
            <p:cNvPr id="1301" name="Google Shape;1301;p42"/>
            <p:cNvSpPr/>
            <p:nvPr/>
          </p:nvSpPr>
          <p:spPr>
            <a:xfrm>
              <a:off x="2484788" y="3718927"/>
              <a:ext cx="345525" cy="1634142"/>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p42"/>
            <p:cNvSpPr/>
            <p:nvPr/>
          </p:nvSpPr>
          <p:spPr>
            <a:xfrm>
              <a:off x="666750" y="527350"/>
              <a:ext cx="3981600" cy="3551700"/>
            </a:xfrm>
            <a:prstGeom prst="roundRect">
              <a:avLst>
                <a:gd name="adj" fmla="val 6436"/>
              </a:avLst>
            </a:pr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3" name="Google Shape;1303;p42"/>
            <p:cNvSpPr/>
            <p:nvPr/>
          </p:nvSpPr>
          <p:spPr>
            <a:xfrm>
              <a:off x="885150" y="722050"/>
              <a:ext cx="3544800" cy="3162300"/>
            </a:xfrm>
            <a:prstGeom prst="roundRect">
              <a:avLst>
                <a:gd name="adj" fmla="val 4539"/>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04" name="Google Shape;1304;p42"/>
          <p:cNvSpPr txBox="1">
            <a:spLocks noGrp="1"/>
          </p:cNvSpPr>
          <p:nvPr>
            <p:ph type="subTitle" idx="1"/>
          </p:nvPr>
        </p:nvSpPr>
        <p:spPr>
          <a:xfrm>
            <a:off x="838200" y="971550"/>
            <a:ext cx="3505200" cy="685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200">
                <a:latin typeface="Roboto"/>
                <a:ea typeface="Roboto"/>
                <a:cs typeface="Roboto"/>
                <a:sym typeface="Roboto"/>
              </a:rPr>
              <a:t>Cairo, Egypt</a:t>
            </a:r>
            <a:endParaRPr/>
          </a:p>
        </p:txBody>
      </p:sp>
      <p:sp>
        <p:nvSpPr>
          <p:cNvPr id="1305" name="Google Shape;1305;p42"/>
          <p:cNvSpPr txBox="1"/>
          <p:nvPr/>
        </p:nvSpPr>
        <p:spPr>
          <a:xfrm>
            <a:off x="685800" y="1581150"/>
            <a:ext cx="3886200" cy="224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B7B7B7"/>
                </a:solidFill>
                <a:latin typeface="Arial"/>
                <a:ea typeface="Arial"/>
                <a:cs typeface="Arial"/>
                <a:sym typeface="Arial"/>
              </a:rPr>
              <a:t>Cairo, Egypt’s sprawling capital, is set on the Nile River. At its heart is Tahrir Square and the vast Egyptian Museum, a trove of antiquities including royal mummies and gilded King Tutankhamun artifacts.</a:t>
            </a:r>
            <a:r>
              <a:rPr lang="en-US" sz="2000" b="0" i="0" u="none" strike="noStrike" cap="none">
                <a:solidFill>
                  <a:srgbClr val="B7B7B7"/>
                </a:solidFill>
                <a:latin typeface="Roboto"/>
                <a:ea typeface="Roboto"/>
                <a:cs typeface="Roboto"/>
                <a:sym typeface="Roboto"/>
              </a:rPr>
              <a:t> </a:t>
            </a:r>
            <a:endParaRPr sz="2000" b="0" i="0" u="none" strike="noStrike" cap="none">
              <a:solidFill>
                <a:srgbClr val="B7B7B7"/>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09"/>
        <p:cNvGrpSpPr/>
        <p:nvPr/>
      </p:nvGrpSpPr>
      <p:grpSpPr>
        <a:xfrm>
          <a:off x="0" y="0"/>
          <a:ext cx="0" cy="0"/>
          <a:chOff x="0" y="0"/>
          <a:chExt cx="0" cy="0"/>
        </a:xfrm>
      </p:grpSpPr>
      <p:pic>
        <p:nvPicPr>
          <p:cNvPr id="1310" name="Google Shape;1310;p43"/>
          <p:cNvPicPr preferRelativeResize="0"/>
          <p:nvPr/>
        </p:nvPicPr>
        <p:blipFill>
          <a:blip r:embed="rId3">
            <a:alphaModFix/>
          </a:blip>
          <a:stretch>
            <a:fillRect/>
          </a:stretch>
        </p:blipFill>
        <p:spPr>
          <a:xfrm rot="-1086531">
            <a:off x="341350" y="845200"/>
            <a:ext cx="5025000" cy="2482325"/>
          </a:xfrm>
          <a:prstGeom prst="rect">
            <a:avLst/>
          </a:prstGeom>
          <a:noFill/>
          <a:ln w="76200" cap="flat" cmpd="sng">
            <a:solidFill>
              <a:srgbClr val="FFFFFF"/>
            </a:solidFill>
            <a:prstDash val="solid"/>
            <a:round/>
            <a:headEnd type="none" w="sm" len="sm"/>
            <a:tailEnd type="none" w="sm" len="sm"/>
          </a:ln>
        </p:spPr>
      </p:pic>
      <p:pic>
        <p:nvPicPr>
          <p:cNvPr id="1311" name="Google Shape;1311;p43"/>
          <p:cNvPicPr preferRelativeResize="0"/>
          <p:nvPr/>
        </p:nvPicPr>
        <p:blipFill>
          <a:blip r:embed="rId4">
            <a:alphaModFix/>
          </a:blip>
          <a:stretch>
            <a:fillRect/>
          </a:stretch>
        </p:blipFill>
        <p:spPr>
          <a:xfrm rot="205436">
            <a:off x="3982185" y="1538001"/>
            <a:ext cx="4211666" cy="2482325"/>
          </a:xfrm>
          <a:prstGeom prst="rect">
            <a:avLst/>
          </a:prstGeom>
          <a:noFill/>
          <a:ln w="76200" cap="flat" cmpd="sng">
            <a:solidFill>
              <a:srgbClr val="FFFFFF"/>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15"/>
        <p:cNvGrpSpPr/>
        <p:nvPr/>
      </p:nvGrpSpPr>
      <p:grpSpPr>
        <a:xfrm>
          <a:off x="0" y="0"/>
          <a:ext cx="0" cy="0"/>
          <a:chOff x="0" y="0"/>
          <a:chExt cx="0" cy="0"/>
        </a:xfrm>
      </p:grpSpPr>
      <p:sp>
        <p:nvSpPr>
          <p:cNvPr id="1316" name="Google Shape;1316;p44"/>
          <p:cNvSpPr txBox="1"/>
          <p:nvPr/>
        </p:nvSpPr>
        <p:spPr>
          <a:xfrm>
            <a:off x="1600200" y="514350"/>
            <a:ext cx="6096000" cy="1241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Stop #1:</a:t>
            </a:r>
            <a:r>
              <a:rPr lang="en-US" sz="3000" b="1" i="0" u="none" strike="noStrike" cap="none">
                <a:solidFill>
                  <a:srgbClr val="000000"/>
                </a:solidFill>
                <a:latin typeface="Arial"/>
                <a:ea typeface="Arial"/>
                <a:cs typeface="Arial"/>
                <a:sym typeface="Arial"/>
              </a:rPr>
              <a:t> </a:t>
            </a:r>
            <a:r>
              <a:rPr lang="en-US" sz="3200" b="1">
                <a:solidFill>
                  <a:srgbClr val="202124"/>
                </a:solidFill>
                <a:latin typeface="Roboto"/>
                <a:ea typeface="Roboto"/>
                <a:cs typeface="Roboto"/>
                <a:sym typeface="Roboto"/>
              </a:rPr>
              <a:t>Giza Necropolis</a:t>
            </a:r>
            <a:endParaRPr sz="3200" b="1">
              <a:solidFill>
                <a:srgbClr val="202124"/>
              </a:solidFill>
              <a:latin typeface="Roboto"/>
              <a:ea typeface="Roboto"/>
              <a:cs typeface="Roboto"/>
              <a:sym typeface="Roboto"/>
            </a:endParaRPr>
          </a:p>
          <a:p>
            <a:pPr marL="0" lvl="0" indent="0" algn="l" rtl="0">
              <a:lnSpc>
                <a:spcPct val="115000"/>
              </a:lnSpc>
              <a:spcBef>
                <a:spcPts val="0"/>
              </a:spcBef>
              <a:spcAft>
                <a:spcPts val="0"/>
              </a:spcAft>
              <a:buNone/>
            </a:pPr>
            <a:endParaRPr sz="1100"/>
          </a:p>
          <a:p>
            <a:pPr marL="0" marR="0" lvl="0" indent="0" algn="ctr" rtl="0">
              <a:lnSpc>
                <a:spcPct val="100000"/>
              </a:lnSpc>
              <a:spcBef>
                <a:spcPts val="0"/>
              </a:spcBef>
              <a:spcAft>
                <a:spcPts val="0"/>
              </a:spcAft>
              <a:buNone/>
            </a:pPr>
            <a:r>
              <a:rPr lang="en-US" sz="3000" b="1" i="0" u="none" strike="noStrike" cap="none">
                <a:solidFill>
                  <a:srgbClr val="000000"/>
                </a:solidFill>
                <a:latin typeface="Arial"/>
                <a:ea typeface="Arial"/>
                <a:cs typeface="Arial"/>
                <a:sym typeface="Arial"/>
              </a:rPr>
              <a:t>  </a:t>
            </a:r>
            <a:endParaRPr sz="3000" b="1" i="0" u="none" strike="noStrike" cap="none">
              <a:solidFill>
                <a:srgbClr val="000000"/>
              </a:solidFill>
              <a:latin typeface="Arial"/>
              <a:ea typeface="Arial"/>
              <a:cs typeface="Arial"/>
              <a:sym typeface="Arial"/>
            </a:endParaRPr>
          </a:p>
        </p:txBody>
      </p:sp>
      <p:sp>
        <p:nvSpPr>
          <p:cNvPr id="1317" name="Google Shape;1317;p44"/>
          <p:cNvSpPr txBox="1"/>
          <p:nvPr/>
        </p:nvSpPr>
        <p:spPr>
          <a:xfrm>
            <a:off x="1828800" y="1200150"/>
            <a:ext cx="6629400" cy="2555100"/>
          </a:xfrm>
          <a:prstGeom prst="rect">
            <a:avLst/>
          </a:prstGeom>
          <a:noFill/>
          <a:ln>
            <a:noFill/>
          </a:ln>
        </p:spPr>
        <p:txBody>
          <a:bodyPr spcFirstLastPara="1" wrap="square" lIns="91425" tIns="45700" rIns="91425" bIns="45700" anchor="t" anchorCtr="0">
            <a:spAutoFit/>
          </a:bodyPr>
          <a:lstStyle/>
          <a:p>
            <a:pPr marL="457200" lvl="0" indent="-355600" algn="l" rtl="0">
              <a:spcBef>
                <a:spcPts val="0"/>
              </a:spcBef>
              <a:spcAft>
                <a:spcPts val="0"/>
              </a:spcAft>
              <a:buClr>
                <a:srgbClr val="1D1D1D"/>
              </a:buClr>
              <a:buSzPts val="2000"/>
              <a:buFont typeface="Roboto"/>
              <a:buChar char="●"/>
            </a:pPr>
            <a:r>
              <a:rPr lang="en-US" sz="2000">
                <a:solidFill>
                  <a:srgbClr val="1D1D1D"/>
                </a:solidFill>
                <a:latin typeface="Roboto"/>
                <a:ea typeface="Roboto"/>
                <a:cs typeface="Roboto"/>
                <a:sym typeface="Roboto"/>
              </a:rPr>
              <a:t>The Giza Pyramid Complex, also called the Giza Necropolis, is the site on the Giza Plateau in Greater Cairo, Egypt that includes the Great Pyramid of Giza, the Pyramid of Khafre, and the Pyramid of Menkaure, along with their associated pyramid complexes and the Great Sphinx of Giza. </a:t>
            </a:r>
            <a:endParaRPr sz="2000">
              <a:solidFill>
                <a:srgbClr val="1D1D1D"/>
              </a:solidFill>
              <a:latin typeface="Roboto"/>
              <a:ea typeface="Roboto"/>
              <a:cs typeface="Roboto"/>
              <a:sym typeface="Roboto"/>
            </a:endParaRPr>
          </a:p>
          <a:p>
            <a:pPr marL="457200" lvl="0" indent="-355600" algn="l" rtl="0">
              <a:spcBef>
                <a:spcPts val="0"/>
              </a:spcBef>
              <a:spcAft>
                <a:spcPts val="0"/>
              </a:spcAft>
              <a:buClr>
                <a:srgbClr val="1D1D1D"/>
              </a:buClr>
              <a:buSzPts val="2000"/>
              <a:buFont typeface="Roboto"/>
              <a:buChar char="●"/>
            </a:pPr>
            <a:r>
              <a:rPr lang="en-US" sz="2000">
                <a:solidFill>
                  <a:srgbClr val="1D1D1D"/>
                </a:solidFill>
                <a:latin typeface="Roboto"/>
                <a:ea typeface="Roboto"/>
                <a:cs typeface="Roboto"/>
                <a:sym typeface="Roboto"/>
              </a:rPr>
              <a:t>All were built during the Fourth Dynasty of the Old Kingdom of Ancient Egypt.</a:t>
            </a:r>
            <a:r>
              <a:rPr lang="en-US" sz="2000">
                <a:solidFill>
                  <a:srgbClr val="5F6368"/>
                </a:solidFill>
                <a:latin typeface="Roboto"/>
                <a:ea typeface="Roboto"/>
                <a:cs typeface="Roboto"/>
                <a:sym typeface="Roboto"/>
              </a:rPr>
              <a:t> </a:t>
            </a:r>
            <a:endParaRPr sz="2000">
              <a:solidFill>
                <a:srgbClr val="5F6368"/>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94"/>
        <p:cNvGrpSpPr/>
        <p:nvPr/>
      </p:nvGrpSpPr>
      <p:grpSpPr>
        <a:xfrm>
          <a:off x="0" y="0"/>
          <a:ext cx="0" cy="0"/>
          <a:chOff x="0" y="0"/>
          <a:chExt cx="0" cy="0"/>
        </a:xfrm>
      </p:grpSpPr>
      <p:sp>
        <p:nvSpPr>
          <p:cNvPr id="895" name="Google Shape;895;p18"/>
          <p:cNvSpPr/>
          <p:nvPr/>
        </p:nvSpPr>
        <p:spPr>
          <a:xfrm flipH="1">
            <a:off x="3581400" y="1809750"/>
            <a:ext cx="2133600" cy="1938159"/>
          </a:xfrm>
          <a:custGeom>
            <a:avLst/>
            <a:gdLst/>
            <a:ahLst/>
            <a:cxnLst/>
            <a:rect l="l" t="t" r="r" b="b"/>
            <a:pathLst>
              <a:path w="32027" h="34091" extrusionOk="0">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rgbClr val="0070C0">
              <a:alpha val="4431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8"/>
          <p:cNvSpPr txBox="1">
            <a:spLocks noGrp="1"/>
          </p:cNvSpPr>
          <p:nvPr>
            <p:ph type="title"/>
          </p:nvPr>
        </p:nvSpPr>
        <p:spPr>
          <a:xfrm>
            <a:off x="710168" y="513850"/>
            <a:ext cx="7704000" cy="5727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2800"/>
              <a:buNone/>
            </a:pPr>
            <a:r>
              <a:rPr lang="en-US" b="1">
                <a:solidFill>
                  <a:srgbClr val="273E4A"/>
                </a:solidFill>
                <a:latin typeface="Arial"/>
                <a:ea typeface="Arial"/>
                <a:cs typeface="Arial"/>
                <a:sym typeface="Arial"/>
              </a:rPr>
              <a:t>Participating countries </a:t>
            </a:r>
            <a:endParaRPr b="1">
              <a:solidFill>
                <a:srgbClr val="273E4A"/>
              </a:solidFill>
              <a:latin typeface="Arial"/>
              <a:ea typeface="Arial"/>
              <a:cs typeface="Arial"/>
              <a:sym typeface="Arial"/>
            </a:endParaRPr>
          </a:p>
        </p:txBody>
      </p:sp>
      <p:grpSp>
        <p:nvGrpSpPr>
          <p:cNvPr id="897" name="Google Shape;897;p18"/>
          <p:cNvGrpSpPr/>
          <p:nvPr/>
        </p:nvGrpSpPr>
        <p:grpSpPr>
          <a:xfrm>
            <a:off x="3657600" y="2114550"/>
            <a:ext cx="1994845" cy="1421383"/>
            <a:chOff x="4012428" y="2122726"/>
            <a:chExt cx="1119128" cy="797410"/>
          </a:xfrm>
        </p:grpSpPr>
        <p:sp>
          <p:nvSpPr>
            <p:cNvPr id="898" name="Google Shape;898;p18"/>
            <p:cNvSpPr/>
            <p:nvPr/>
          </p:nvSpPr>
          <p:spPr>
            <a:xfrm>
              <a:off x="4159450" y="2127475"/>
              <a:ext cx="803450" cy="573625"/>
            </a:xfrm>
            <a:custGeom>
              <a:avLst/>
              <a:gdLst/>
              <a:ahLst/>
              <a:cxnLst/>
              <a:rect l="l" t="t" r="r" b="b"/>
              <a:pathLst>
                <a:path w="32138" h="22945" extrusionOk="0">
                  <a:moveTo>
                    <a:pt x="356" y="22945"/>
                  </a:moveTo>
                  <a:lnTo>
                    <a:pt x="0" y="0"/>
                  </a:lnTo>
                  <a:lnTo>
                    <a:pt x="31639" y="0"/>
                  </a:lnTo>
                  <a:lnTo>
                    <a:pt x="31781" y="1068"/>
                  </a:lnTo>
                  <a:lnTo>
                    <a:pt x="32138" y="7411"/>
                  </a:lnTo>
                  <a:lnTo>
                    <a:pt x="31568" y="22731"/>
                  </a:lnTo>
                  <a:close/>
                </a:path>
              </a:pathLst>
            </a:custGeom>
            <a:solidFill>
              <a:srgbClr val="EECEA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18"/>
            <p:cNvSpPr/>
            <p:nvPr/>
          </p:nvSpPr>
          <p:spPr>
            <a:xfrm>
              <a:off x="4207550" y="2175925"/>
              <a:ext cx="694775" cy="482775"/>
            </a:xfrm>
            <a:custGeom>
              <a:avLst/>
              <a:gdLst/>
              <a:ahLst/>
              <a:cxnLst/>
              <a:rect l="l" t="t" r="r" b="b"/>
              <a:pathLst>
                <a:path w="27791" h="19311" extrusionOk="0">
                  <a:moveTo>
                    <a:pt x="0" y="285"/>
                  </a:moveTo>
                  <a:lnTo>
                    <a:pt x="285" y="19311"/>
                  </a:lnTo>
                  <a:lnTo>
                    <a:pt x="27648" y="19026"/>
                  </a:lnTo>
                  <a:lnTo>
                    <a:pt x="27791" y="285"/>
                  </a:lnTo>
                  <a:lnTo>
                    <a:pt x="18313" y="0"/>
                  </a:lnTo>
                  <a:lnTo>
                    <a:pt x="3990" y="214"/>
                  </a:lnTo>
                  <a:close/>
                </a:path>
              </a:pathLst>
            </a:custGeom>
            <a:solidFill>
              <a:srgbClr val="C4E8E8"/>
            </a:solidFill>
            <a:ln>
              <a:noFill/>
            </a:ln>
          </p:spPr>
        </p:sp>
        <p:sp>
          <p:nvSpPr>
            <p:cNvPr id="900" name="Google Shape;900;p18"/>
            <p:cNvSpPr/>
            <p:nvPr/>
          </p:nvSpPr>
          <p:spPr>
            <a:xfrm>
              <a:off x="4260975" y="2229375"/>
              <a:ext cx="586125" cy="105100"/>
            </a:xfrm>
            <a:custGeom>
              <a:avLst/>
              <a:gdLst/>
              <a:ahLst/>
              <a:cxnLst/>
              <a:rect l="l" t="t" r="r" b="b"/>
              <a:pathLst>
                <a:path w="23445" h="4204" extrusionOk="0">
                  <a:moveTo>
                    <a:pt x="0" y="4204"/>
                  </a:moveTo>
                  <a:lnTo>
                    <a:pt x="0" y="285"/>
                  </a:lnTo>
                  <a:lnTo>
                    <a:pt x="10191" y="0"/>
                  </a:lnTo>
                  <a:lnTo>
                    <a:pt x="15749" y="71"/>
                  </a:lnTo>
                  <a:lnTo>
                    <a:pt x="23445" y="285"/>
                  </a:lnTo>
                  <a:lnTo>
                    <a:pt x="23374" y="3848"/>
                  </a:lnTo>
                  <a:lnTo>
                    <a:pt x="8480" y="3705"/>
                  </a:lnTo>
                  <a:close/>
                </a:path>
              </a:pathLst>
            </a:custGeom>
            <a:solidFill>
              <a:srgbClr val="F9EBD1"/>
            </a:solidFill>
            <a:ln>
              <a:noFill/>
            </a:ln>
          </p:spPr>
        </p:sp>
        <p:sp>
          <p:nvSpPr>
            <p:cNvPr id="901" name="Google Shape;901;p18"/>
            <p:cNvSpPr/>
            <p:nvPr/>
          </p:nvSpPr>
          <p:spPr>
            <a:xfrm>
              <a:off x="4273450" y="2364750"/>
              <a:ext cx="176375" cy="258325"/>
            </a:xfrm>
            <a:custGeom>
              <a:avLst/>
              <a:gdLst/>
              <a:ahLst/>
              <a:cxnLst/>
              <a:rect l="l" t="t" r="r" b="b"/>
              <a:pathLst>
                <a:path w="7055" h="10333" extrusionOk="0">
                  <a:moveTo>
                    <a:pt x="143" y="10333"/>
                  </a:moveTo>
                  <a:lnTo>
                    <a:pt x="3207" y="9905"/>
                  </a:lnTo>
                  <a:lnTo>
                    <a:pt x="6841" y="10119"/>
                  </a:lnTo>
                  <a:lnTo>
                    <a:pt x="7055" y="9335"/>
                  </a:lnTo>
                  <a:lnTo>
                    <a:pt x="6556" y="72"/>
                  </a:lnTo>
                  <a:lnTo>
                    <a:pt x="4775" y="0"/>
                  </a:lnTo>
                  <a:lnTo>
                    <a:pt x="0" y="143"/>
                  </a:lnTo>
                  <a:lnTo>
                    <a:pt x="0" y="5274"/>
                  </a:lnTo>
                  <a:close/>
                </a:path>
              </a:pathLst>
            </a:custGeom>
            <a:solidFill>
              <a:srgbClr val="F9EBD1"/>
            </a:solidFill>
            <a:ln>
              <a:noFill/>
            </a:ln>
          </p:spPr>
        </p:sp>
        <p:sp>
          <p:nvSpPr>
            <p:cNvPr id="902" name="Google Shape;902;p18"/>
            <p:cNvSpPr/>
            <p:nvPr/>
          </p:nvSpPr>
          <p:spPr>
            <a:xfrm>
              <a:off x="4473000" y="2364750"/>
              <a:ext cx="176375" cy="258325"/>
            </a:xfrm>
            <a:custGeom>
              <a:avLst/>
              <a:gdLst/>
              <a:ahLst/>
              <a:cxnLst/>
              <a:rect l="l" t="t" r="r" b="b"/>
              <a:pathLst>
                <a:path w="7055" h="10333" extrusionOk="0">
                  <a:moveTo>
                    <a:pt x="143" y="10333"/>
                  </a:moveTo>
                  <a:lnTo>
                    <a:pt x="3420" y="10262"/>
                  </a:lnTo>
                  <a:lnTo>
                    <a:pt x="6841" y="10119"/>
                  </a:lnTo>
                  <a:lnTo>
                    <a:pt x="7055" y="9335"/>
                  </a:lnTo>
                  <a:lnTo>
                    <a:pt x="6556" y="72"/>
                  </a:lnTo>
                  <a:lnTo>
                    <a:pt x="4775" y="0"/>
                  </a:lnTo>
                  <a:lnTo>
                    <a:pt x="0" y="143"/>
                  </a:lnTo>
                  <a:lnTo>
                    <a:pt x="0" y="5274"/>
                  </a:lnTo>
                  <a:close/>
                </a:path>
              </a:pathLst>
            </a:custGeom>
            <a:solidFill>
              <a:srgbClr val="F9EBD1"/>
            </a:solidFill>
            <a:ln>
              <a:noFill/>
            </a:ln>
          </p:spPr>
        </p:sp>
        <p:sp>
          <p:nvSpPr>
            <p:cNvPr id="903" name="Google Shape;903;p18"/>
            <p:cNvSpPr/>
            <p:nvPr/>
          </p:nvSpPr>
          <p:spPr>
            <a:xfrm>
              <a:off x="4672550" y="2364750"/>
              <a:ext cx="176375" cy="252975"/>
            </a:xfrm>
            <a:custGeom>
              <a:avLst/>
              <a:gdLst/>
              <a:ahLst/>
              <a:cxnLst/>
              <a:rect l="l" t="t" r="r" b="b"/>
              <a:pathLst>
                <a:path w="7055" h="10119" extrusionOk="0">
                  <a:moveTo>
                    <a:pt x="212" y="10048"/>
                  </a:moveTo>
                  <a:lnTo>
                    <a:pt x="3490" y="9977"/>
                  </a:lnTo>
                  <a:lnTo>
                    <a:pt x="6841" y="10119"/>
                  </a:lnTo>
                  <a:lnTo>
                    <a:pt x="7055" y="9335"/>
                  </a:lnTo>
                  <a:lnTo>
                    <a:pt x="6556" y="72"/>
                  </a:lnTo>
                  <a:lnTo>
                    <a:pt x="4775" y="0"/>
                  </a:lnTo>
                  <a:lnTo>
                    <a:pt x="0" y="143"/>
                  </a:lnTo>
                  <a:lnTo>
                    <a:pt x="0" y="5274"/>
                  </a:lnTo>
                  <a:close/>
                </a:path>
              </a:pathLst>
            </a:custGeom>
            <a:solidFill>
              <a:srgbClr val="F9EBD1"/>
            </a:solidFill>
            <a:ln w="9525" cap="flat" cmpd="sng">
              <a:solidFill>
                <a:srgbClr val="1D1D1D"/>
              </a:solidFill>
              <a:prstDash val="solid"/>
              <a:round/>
              <a:headEnd type="none" w="sm" len="sm"/>
              <a:tailEnd type="none" w="sm" len="sm"/>
            </a:ln>
          </p:spPr>
        </p:sp>
        <p:sp>
          <p:nvSpPr>
            <p:cNvPr id="904" name="Google Shape;904;p18"/>
            <p:cNvSpPr/>
            <p:nvPr/>
          </p:nvSpPr>
          <p:spPr>
            <a:xfrm>
              <a:off x="4022275" y="2692550"/>
              <a:ext cx="1102725" cy="167475"/>
            </a:xfrm>
            <a:custGeom>
              <a:avLst/>
              <a:gdLst/>
              <a:ahLst/>
              <a:cxnLst/>
              <a:rect l="l" t="t" r="r" b="b"/>
              <a:pathLst>
                <a:path w="44109" h="6699" extrusionOk="0">
                  <a:moveTo>
                    <a:pt x="0" y="6627"/>
                  </a:moveTo>
                  <a:lnTo>
                    <a:pt x="1924" y="3848"/>
                  </a:lnTo>
                  <a:lnTo>
                    <a:pt x="4845" y="1212"/>
                  </a:lnTo>
                  <a:lnTo>
                    <a:pt x="5772" y="356"/>
                  </a:lnTo>
                  <a:lnTo>
                    <a:pt x="18741" y="428"/>
                  </a:lnTo>
                  <a:lnTo>
                    <a:pt x="27933" y="285"/>
                  </a:lnTo>
                  <a:lnTo>
                    <a:pt x="37055" y="0"/>
                  </a:lnTo>
                  <a:lnTo>
                    <a:pt x="44109" y="6200"/>
                  </a:lnTo>
                  <a:lnTo>
                    <a:pt x="37482" y="6129"/>
                  </a:lnTo>
                  <a:lnTo>
                    <a:pt x="32138" y="6556"/>
                  </a:lnTo>
                  <a:lnTo>
                    <a:pt x="27150" y="6699"/>
                  </a:lnTo>
                  <a:lnTo>
                    <a:pt x="20594" y="6556"/>
                  </a:lnTo>
                  <a:lnTo>
                    <a:pt x="14465" y="6414"/>
                  </a:lnTo>
                  <a:lnTo>
                    <a:pt x="9762" y="6200"/>
                  </a:lnTo>
                  <a:lnTo>
                    <a:pt x="2992" y="6200"/>
                  </a:lnTo>
                  <a:close/>
                </a:path>
              </a:pathLst>
            </a:custGeom>
            <a:solidFill>
              <a:srgbClr val="EECEAA"/>
            </a:solidFill>
            <a:ln>
              <a:noFill/>
            </a:ln>
          </p:spPr>
        </p:sp>
        <p:sp>
          <p:nvSpPr>
            <p:cNvPr id="905" name="Google Shape;905;p18"/>
            <p:cNvSpPr/>
            <p:nvPr/>
          </p:nvSpPr>
          <p:spPr>
            <a:xfrm>
              <a:off x="4016925" y="2845775"/>
              <a:ext cx="1109875" cy="71250"/>
            </a:xfrm>
            <a:custGeom>
              <a:avLst/>
              <a:gdLst/>
              <a:ahLst/>
              <a:cxnLst/>
              <a:rect l="l" t="t" r="r" b="b"/>
              <a:pathLst>
                <a:path w="44395" h="2850" extrusionOk="0">
                  <a:moveTo>
                    <a:pt x="0" y="2565"/>
                  </a:moveTo>
                  <a:lnTo>
                    <a:pt x="214" y="356"/>
                  </a:lnTo>
                  <a:lnTo>
                    <a:pt x="2850" y="142"/>
                  </a:lnTo>
                  <a:lnTo>
                    <a:pt x="9762" y="0"/>
                  </a:lnTo>
                  <a:lnTo>
                    <a:pt x="17316" y="285"/>
                  </a:lnTo>
                  <a:lnTo>
                    <a:pt x="24086" y="498"/>
                  </a:lnTo>
                  <a:lnTo>
                    <a:pt x="30499" y="498"/>
                  </a:lnTo>
                  <a:lnTo>
                    <a:pt x="35558" y="213"/>
                  </a:lnTo>
                  <a:lnTo>
                    <a:pt x="40048" y="0"/>
                  </a:lnTo>
                  <a:lnTo>
                    <a:pt x="44323" y="142"/>
                  </a:lnTo>
                  <a:lnTo>
                    <a:pt x="44395" y="1852"/>
                  </a:lnTo>
                  <a:lnTo>
                    <a:pt x="37910" y="2565"/>
                  </a:lnTo>
                  <a:lnTo>
                    <a:pt x="33848" y="2850"/>
                  </a:lnTo>
                  <a:lnTo>
                    <a:pt x="27292" y="2636"/>
                  </a:lnTo>
                  <a:lnTo>
                    <a:pt x="20238" y="2565"/>
                  </a:lnTo>
                  <a:lnTo>
                    <a:pt x="8765" y="2422"/>
                  </a:lnTo>
                  <a:lnTo>
                    <a:pt x="1354" y="2494"/>
                  </a:lnTo>
                  <a:close/>
                </a:path>
              </a:pathLst>
            </a:custGeom>
            <a:solidFill>
              <a:srgbClr val="FFC000"/>
            </a:solidFill>
            <a:ln>
              <a:noFill/>
            </a:ln>
          </p:spPr>
        </p:sp>
        <p:grpSp>
          <p:nvGrpSpPr>
            <p:cNvPr id="906" name="Google Shape;906;p18"/>
            <p:cNvGrpSpPr/>
            <p:nvPr/>
          </p:nvGrpSpPr>
          <p:grpSpPr>
            <a:xfrm>
              <a:off x="4012428" y="2122726"/>
              <a:ext cx="1119128" cy="797410"/>
              <a:chOff x="2903025" y="2176624"/>
              <a:chExt cx="1869575" cy="1332125"/>
            </a:xfrm>
          </p:grpSpPr>
          <p:sp>
            <p:nvSpPr>
              <p:cNvPr id="907" name="Google Shape;907;p18"/>
              <p:cNvSpPr/>
              <p:nvPr/>
            </p:nvSpPr>
            <p:spPr>
              <a:xfrm>
                <a:off x="3221225" y="2258600"/>
                <a:ext cx="1173250" cy="814150"/>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18"/>
              <p:cNvSpPr/>
              <p:nvPr/>
            </p:nvSpPr>
            <p:spPr>
              <a:xfrm>
                <a:off x="2903025" y="2176624"/>
                <a:ext cx="1869575" cy="1332125"/>
              </a:xfrm>
              <a:custGeom>
                <a:avLst/>
                <a:gdLst/>
                <a:ahLst/>
                <a:cxnLst/>
                <a:rect l="l" t="t" r="r" b="b"/>
                <a:pathLst>
                  <a:path w="74783" h="53285" extrusionOk="0">
                    <a:moveTo>
                      <a:pt x="62447" y="659"/>
                    </a:moveTo>
                    <a:cubicBezTo>
                      <a:pt x="62902" y="6600"/>
                      <a:pt x="63090" y="12540"/>
                      <a:pt x="62965" y="18497"/>
                    </a:cubicBezTo>
                    <a:cubicBezTo>
                      <a:pt x="62839" y="24923"/>
                      <a:pt x="62447" y="31334"/>
                      <a:pt x="62244" y="37760"/>
                    </a:cubicBezTo>
                    <a:cubicBezTo>
                      <a:pt x="50184" y="38267"/>
                      <a:pt x="38116" y="38526"/>
                      <a:pt x="26046" y="38526"/>
                    </a:cubicBezTo>
                    <a:cubicBezTo>
                      <a:pt x="20954" y="38526"/>
                      <a:pt x="15862" y="38480"/>
                      <a:pt x="10769" y="38387"/>
                    </a:cubicBezTo>
                    <a:cubicBezTo>
                      <a:pt x="10377" y="25911"/>
                      <a:pt x="10126" y="13449"/>
                      <a:pt x="10158" y="957"/>
                    </a:cubicBezTo>
                    <a:cubicBezTo>
                      <a:pt x="10158" y="863"/>
                      <a:pt x="10126" y="800"/>
                      <a:pt x="10079" y="738"/>
                    </a:cubicBezTo>
                    <a:cubicBezTo>
                      <a:pt x="27541" y="706"/>
                      <a:pt x="44986" y="691"/>
                      <a:pt x="62447" y="659"/>
                    </a:cubicBezTo>
                    <a:close/>
                    <a:moveTo>
                      <a:pt x="30522" y="46104"/>
                    </a:moveTo>
                    <a:cubicBezTo>
                      <a:pt x="31087" y="46104"/>
                      <a:pt x="31726" y="46234"/>
                      <a:pt x="32243" y="46271"/>
                    </a:cubicBezTo>
                    <a:cubicBezTo>
                      <a:pt x="33873" y="46350"/>
                      <a:pt x="35519" y="46428"/>
                      <a:pt x="37149" y="46475"/>
                    </a:cubicBezTo>
                    <a:cubicBezTo>
                      <a:pt x="38701" y="46522"/>
                      <a:pt x="40252" y="46538"/>
                      <a:pt x="41789" y="46554"/>
                    </a:cubicBezTo>
                    <a:cubicBezTo>
                      <a:pt x="42205" y="46554"/>
                      <a:pt x="42651" y="46519"/>
                      <a:pt x="43093" y="46519"/>
                    </a:cubicBezTo>
                    <a:cubicBezTo>
                      <a:pt x="43801" y="46519"/>
                      <a:pt x="44499" y="46608"/>
                      <a:pt x="45049" y="47071"/>
                    </a:cubicBezTo>
                    <a:cubicBezTo>
                      <a:pt x="45613" y="47557"/>
                      <a:pt x="46068" y="48278"/>
                      <a:pt x="46554" y="48826"/>
                    </a:cubicBezTo>
                    <a:cubicBezTo>
                      <a:pt x="46569" y="48842"/>
                      <a:pt x="46585" y="48858"/>
                      <a:pt x="46601" y="48873"/>
                    </a:cubicBezTo>
                    <a:lnTo>
                      <a:pt x="45644" y="48873"/>
                    </a:lnTo>
                    <a:cubicBezTo>
                      <a:pt x="39751" y="48858"/>
                      <a:pt x="33873" y="48623"/>
                      <a:pt x="27979" y="48419"/>
                    </a:cubicBezTo>
                    <a:cubicBezTo>
                      <a:pt x="28481" y="47651"/>
                      <a:pt x="29155" y="46287"/>
                      <a:pt x="30127" y="46130"/>
                    </a:cubicBezTo>
                    <a:cubicBezTo>
                      <a:pt x="30252" y="46112"/>
                      <a:pt x="30385" y="46104"/>
                      <a:pt x="30522" y="46104"/>
                    </a:cubicBezTo>
                    <a:close/>
                    <a:moveTo>
                      <a:pt x="62447" y="38403"/>
                    </a:moveTo>
                    <a:cubicBezTo>
                      <a:pt x="62463" y="38403"/>
                      <a:pt x="62479" y="38403"/>
                      <a:pt x="62494" y="38419"/>
                    </a:cubicBezTo>
                    <a:lnTo>
                      <a:pt x="62510" y="38419"/>
                    </a:lnTo>
                    <a:cubicBezTo>
                      <a:pt x="64516" y="40503"/>
                      <a:pt x="66773" y="42384"/>
                      <a:pt x="68952" y="44281"/>
                    </a:cubicBezTo>
                    <a:cubicBezTo>
                      <a:pt x="70065" y="45253"/>
                      <a:pt x="71178" y="46209"/>
                      <a:pt x="72259" y="47181"/>
                    </a:cubicBezTo>
                    <a:cubicBezTo>
                      <a:pt x="72604" y="47478"/>
                      <a:pt x="72965" y="47776"/>
                      <a:pt x="73294" y="48090"/>
                    </a:cubicBezTo>
                    <a:cubicBezTo>
                      <a:pt x="71931" y="48026"/>
                      <a:pt x="70567" y="47999"/>
                      <a:pt x="69202" y="47999"/>
                    </a:cubicBezTo>
                    <a:cubicBezTo>
                      <a:pt x="61796" y="47999"/>
                      <a:pt x="54373" y="48794"/>
                      <a:pt x="46961" y="48873"/>
                    </a:cubicBezTo>
                    <a:cubicBezTo>
                      <a:pt x="47102" y="48764"/>
                      <a:pt x="47165" y="48544"/>
                      <a:pt x="47008" y="48372"/>
                    </a:cubicBezTo>
                    <a:cubicBezTo>
                      <a:pt x="46459" y="47729"/>
                      <a:pt x="45864" y="46773"/>
                      <a:pt x="45174" y="46271"/>
                    </a:cubicBezTo>
                    <a:cubicBezTo>
                      <a:pt x="44672" y="45918"/>
                      <a:pt x="44192" y="45895"/>
                      <a:pt x="43615" y="45895"/>
                    </a:cubicBezTo>
                    <a:cubicBezTo>
                      <a:pt x="43526" y="45895"/>
                      <a:pt x="43434" y="45895"/>
                      <a:pt x="43340" y="45895"/>
                    </a:cubicBezTo>
                    <a:cubicBezTo>
                      <a:pt x="41099" y="45895"/>
                      <a:pt x="38873" y="45880"/>
                      <a:pt x="36632" y="45801"/>
                    </a:cubicBezTo>
                    <a:cubicBezTo>
                      <a:pt x="34821" y="45748"/>
                      <a:pt x="32920" y="45457"/>
                      <a:pt x="31092" y="45457"/>
                    </a:cubicBezTo>
                    <a:cubicBezTo>
                      <a:pt x="30768" y="45457"/>
                      <a:pt x="30446" y="45466"/>
                      <a:pt x="30127" y="45488"/>
                    </a:cubicBezTo>
                    <a:cubicBezTo>
                      <a:pt x="28685" y="45582"/>
                      <a:pt x="28089" y="47102"/>
                      <a:pt x="27368" y="48168"/>
                    </a:cubicBezTo>
                    <a:cubicBezTo>
                      <a:pt x="27305" y="48246"/>
                      <a:pt x="27305" y="48325"/>
                      <a:pt x="27321" y="48388"/>
                    </a:cubicBezTo>
                    <a:cubicBezTo>
                      <a:pt x="23794" y="48278"/>
                      <a:pt x="20283" y="48152"/>
                      <a:pt x="16757" y="48105"/>
                    </a:cubicBezTo>
                    <a:cubicBezTo>
                      <a:pt x="15722" y="48093"/>
                      <a:pt x="14687" y="48086"/>
                      <a:pt x="13651" y="48086"/>
                    </a:cubicBezTo>
                    <a:cubicBezTo>
                      <a:pt x="9556" y="48086"/>
                      <a:pt x="5455" y="48194"/>
                      <a:pt x="1364" y="48482"/>
                    </a:cubicBezTo>
                    <a:cubicBezTo>
                      <a:pt x="3794" y="44782"/>
                      <a:pt x="7070" y="41883"/>
                      <a:pt x="10409" y="39014"/>
                    </a:cubicBezTo>
                    <a:cubicBezTo>
                      <a:pt x="10440" y="39030"/>
                      <a:pt x="10487" y="39030"/>
                      <a:pt x="10534" y="39046"/>
                    </a:cubicBezTo>
                    <a:cubicBezTo>
                      <a:pt x="15641" y="39138"/>
                      <a:pt x="20748" y="39184"/>
                      <a:pt x="25855" y="39184"/>
                    </a:cubicBezTo>
                    <a:cubicBezTo>
                      <a:pt x="38036" y="39184"/>
                      <a:pt x="50214" y="38922"/>
                      <a:pt x="62385" y="38403"/>
                    </a:cubicBezTo>
                    <a:close/>
                    <a:moveTo>
                      <a:pt x="69855" y="48671"/>
                    </a:moveTo>
                    <a:cubicBezTo>
                      <a:pt x="71221" y="48671"/>
                      <a:pt x="72586" y="48703"/>
                      <a:pt x="73952" y="48779"/>
                    </a:cubicBezTo>
                    <a:cubicBezTo>
                      <a:pt x="73984" y="48795"/>
                      <a:pt x="73999" y="48826"/>
                      <a:pt x="74015" y="48842"/>
                    </a:cubicBezTo>
                    <a:lnTo>
                      <a:pt x="74015" y="51036"/>
                    </a:lnTo>
                    <a:cubicBezTo>
                      <a:pt x="67719" y="51866"/>
                      <a:pt x="61506" y="52577"/>
                      <a:pt x="55181" y="52577"/>
                    </a:cubicBezTo>
                    <a:cubicBezTo>
                      <a:pt x="54215" y="52577"/>
                      <a:pt x="53247" y="52561"/>
                      <a:pt x="52275" y="52526"/>
                    </a:cubicBezTo>
                    <a:cubicBezTo>
                      <a:pt x="49375" y="52431"/>
                      <a:pt x="46475" y="52416"/>
                      <a:pt x="43575" y="52384"/>
                    </a:cubicBezTo>
                    <a:cubicBezTo>
                      <a:pt x="33371" y="52259"/>
                      <a:pt x="23183" y="52165"/>
                      <a:pt x="12979" y="52102"/>
                    </a:cubicBezTo>
                    <a:cubicBezTo>
                      <a:pt x="9872" y="52090"/>
                      <a:pt x="6774" y="52060"/>
                      <a:pt x="3671" y="52060"/>
                    </a:cubicBezTo>
                    <a:cubicBezTo>
                      <a:pt x="2689" y="52060"/>
                      <a:pt x="1706" y="52063"/>
                      <a:pt x="722" y="52071"/>
                    </a:cubicBezTo>
                    <a:cubicBezTo>
                      <a:pt x="659" y="51131"/>
                      <a:pt x="675" y="50206"/>
                      <a:pt x="800" y="49281"/>
                    </a:cubicBezTo>
                    <a:cubicBezTo>
                      <a:pt x="816" y="49234"/>
                      <a:pt x="800" y="49203"/>
                      <a:pt x="800" y="49171"/>
                    </a:cubicBezTo>
                    <a:cubicBezTo>
                      <a:pt x="5170" y="48848"/>
                      <a:pt x="9541" y="48732"/>
                      <a:pt x="13913" y="48732"/>
                    </a:cubicBezTo>
                    <a:cubicBezTo>
                      <a:pt x="24946" y="48732"/>
                      <a:pt x="35985" y="49470"/>
                      <a:pt x="47018" y="49470"/>
                    </a:cubicBezTo>
                    <a:cubicBezTo>
                      <a:pt x="50683" y="49470"/>
                      <a:pt x="54348" y="49388"/>
                      <a:pt x="58011" y="49171"/>
                    </a:cubicBezTo>
                    <a:cubicBezTo>
                      <a:pt x="61959" y="48938"/>
                      <a:pt x="65907" y="48671"/>
                      <a:pt x="69855" y="48671"/>
                    </a:cubicBezTo>
                    <a:close/>
                    <a:moveTo>
                      <a:pt x="62729" y="1"/>
                    </a:moveTo>
                    <a:cubicBezTo>
                      <a:pt x="44970" y="32"/>
                      <a:pt x="27211" y="64"/>
                      <a:pt x="9437" y="95"/>
                    </a:cubicBezTo>
                    <a:cubicBezTo>
                      <a:pt x="9014" y="95"/>
                      <a:pt x="9014" y="738"/>
                      <a:pt x="9437" y="738"/>
                    </a:cubicBezTo>
                    <a:lnTo>
                      <a:pt x="9593" y="738"/>
                    </a:lnTo>
                    <a:cubicBezTo>
                      <a:pt x="9546" y="800"/>
                      <a:pt x="9515" y="863"/>
                      <a:pt x="9515" y="957"/>
                    </a:cubicBezTo>
                    <a:cubicBezTo>
                      <a:pt x="9468" y="13449"/>
                      <a:pt x="9735" y="25926"/>
                      <a:pt x="10126" y="38403"/>
                    </a:cubicBezTo>
                    <a:cubicBezTo>
                      <a:pt x="10111" y="38403"/>
                      <a:pt x="10111" y="38403"/>
                      <a:pt x="10095" y="38419"/>
                    </a:cubicBezTo>
                    <a:cubicBezTo>
                      <a:pt x="6553" y="41475"/>
                      <a:pt x="3073" y="44563"/>
                      <a:pt x="549" y="48544"/>
                    </a:cubicBezTo>
                    <a:cubicBezTo>
                      <a:pt x="314" y="48560"/>
                      <a:pt x="205" y="48779"/>
                      <a:pt x="236" y="48952"/>
                    </a:cubicBezTo>
                    <a:cubicBezTo>
                      <a:pt x="205" y="48999"/>
                      <a:pt x="189" y="49046"/>
                      <a:pt x="173" y="49109"/>
                    </a:cubicBezTo>
                    <a:cubicBezTo>
                      <a:pt x="32" y="50127"/>
                      <a:pt x="1" y="51131"/>
                      <a:pt x="79" y="52165"/>
                    </a:cubicBezTo>
                    <a:cubicBezTo>
                      <a:pt x="95" y="52337"/>
                      <a:pt x="205" y="52431"/>
                      <a:pt x="330" y="52463"/>
                    </a:cubicBezTo>
                    <a:cubicBezTo>
                      <a:pt x="360" y="52596"/>
                      <a:pt x="459" y="52715"/>
                      <a:pt x="615" y="52715"/>
                    </a:cubicBezTo>
                    <a:cubicBezTo>
                      <a:pt x="624" y="52715"/>
                      <a:pt x="634" y="52715"/>
                      <a:pt x="643" y="52714"/>
                    </a:cubicBezTo>
                    <a:cubicBezTo>
                      <a:pt x="1685" y="52710"/>
                      <a:pt x="2726" y="52708"/>
                      <a:pt x="3767" y="52708"/>
                    </a:cubicBezTo>
                    <a:cubicBezTo>
                      <a:pt x="11413" y="52708"/>
                      <a:pt x="19067" y="52801"/>
                      <a:pt x="26710" y="52870"/>
                    </a:cubicBezTo>
                    <a:cubicBezTo>
                      <a:pt x="35033" y="52933"/>
                      <a:pt x="43372" y="52964"/>
                      <a:pt x="51695" y="53168"/>
                    </a:cubicBezTo>
                    <a:cubicBezTo>
                      <a:pt x="53533" y="53211"/>
                      <a:pt x="55356" y="53285"/>
                      <a:pt x="57186" y="53285"/>
                    </a:cubicBezTo>
                    <a:cubicBezTo>
                      <a:pt x="58008" y="53285"/>
                      <a:pt x="58831" y="53270"/>
                      <a:pt x="59657" y="53231"/>
                    </a:cubicBezTo>
                    <a:cubicBezTo>
                      <a:pt x="64469" y="52996"/>
                      <a:pt x="69250" y="52322"/>
                      <a:pt x="74015" y="51679"/>
                    </a:cubicBezTo>
                    <a:cubicBezTo>
                      <a:pt x="74038" y="51860"/>
                      <a:pt x="74186" y="51950"/>
                      <a:pt x="74335" y="51950"/>
                    </a:cubicBezTo>
                    <a:cubicBezTo>
                      <a:pt x="74497" y="51950"/>
                      <a:pt x="74658" y="51844"/>
                      <a:pt x="74658" y="51632"/>
                    </a:cubicBezTo>
                    <a:lnTo>
                      <a:pt x="74658" y="48999"/>
                    </a:lnTo>
                    <a:cubicBezTo>
                      <a:pt x="74752" y="48905"/>
                      <a:pt x="74783" y="48779"/>
                      <a:pt x="74689" y="48638"/>
                    </a:cubicBezTo>
                    <a:cubicBezTo>
                      <a:pt x="74673" y="48638"/>
                      <a:pt x="74673" y="48623"/>
                      <a:pt x="74658" y="48623"/>
                    </a:cubicBezTo>
                    <a:lnTo>
                      <a:pt x="74658" y="48497"/>
                    </a:lnTo>
                    <a:cubicBezTo>
                      <a:pt x="74658" y="48309"/>
                      <a:pt x="74532" y="48215"/>
                      <a:pt x="74391" y="48199"/>
                    </a:cubicBezTo>
                    <a:cubicBezTo>
                      <a:pt x="74360" y="48168"/>
                      <a:pt x="74328" y="48152"/>
                      <a:pt x="74281" y="48152"/>
                    </a:cubicBezTo>
                    <a:cubicBezTo>
                      <a:pt x="72980" y="46601"/>
                      <a:pt x="71147" y="45331"/>
                      <a:pt x="69657" y="44030"/>
                    </a:cubicBezTo>
                    <a:cubicBezTo>
                      <a:pt x="67385" y="42055"/>
                      <a:pt x="65049" y="40127"/>
                      <a:pt x="62965" y="37964"/>
                    </a:cubicBezTo>
                    <a:cubicBezTo>
                      <a:pt x="62933" y="37933"/>
                      <a:pt x="62918" y="37917"/>
                      <a:pt x="62886" y="37901"/>
                    </a:cubicBezTo>
                    <a:cubicBezTo>
                      <a:pt x="63090" y="31428"/>
                      <a:pt x="63497" y="24970"/>
                      <a:pt x="63623" y="18497"/>
                    </a:cubicBezTo>
                    <a:cubicBezTo>
                      <a:pt x="63748" y="12478"/>
                      <a:pt x="63560" y="6474"/>
                      <a:pt x="63090" y="471"/>
                    </a:cubicBezTo>
                    <a:cubicBezTo>
                      <a:pt x="63074" y="408"/>
                      <a:pt x="63074" y="377"/>
                      <a:pt x="63043" y="330"/>
                    </a:cubicBezTo>
                    <a:cubicBezTo>
                      <a:pt x="63059" y="173"/>
                      <a:pt x="62949" y="1"/>
                      <a:pt x="6272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18"/>
              <p:cNvSpPr/>
              <p:nvPr/>
            </p:nvSpPr>
            <p:spPr>
              <a:xfrm>
                <a:off x="3306650" y="2345450"/>
                <a:ext cx="997700" cy="189800"/>
              </a:xfrm>
              <a:custGeom>
                <a:avLst/>
                <a:gdLst/>
                <a:ahLst/>
                <a:cxnLst/>
                <a:rect l="l" t="t" r="r" b="b"/>
                <a:pathLst>
                  <a:path w="39908" h="7592" extrusionOk="0">
                    <a:moveTo>
                      <a:pt x="18781" y="657"/>
                    </a:moveTo>
                    <a:cubicBezTo>
                      <a:pt x="19114" y="657"/>
                      <a:pt x="19448" y="659"/>
                      <a:pt x="19781" y="662"/>
                    </a:cubicBezTo>
                    <a:cubicBezTo>
                      <a:pt x="26208" y="725"/>
                      <a:pt x="32619" y="975"/>
                      <a:pt x="39029" y="1163"/>
                    </a:cubicBezTo>
                    <a:cubicBezTo>
                      <a:pt x="38967" y="2872"/>
                      <a:pt x="38982" y="4565"/>
                      <a:pt x="39108" y="6273"/>
                    </a:cubicBezTo>
                    <a:cubicBezTo>
                      <a:pt x="37440" y="6171"/>
                      <a:pt x="35763" y="6136"/>
                      <a:pt x="34083" y="6136"/>
                    </a:cubicBezTo>
                    <a:cubicBezTo>
                      <a:pt x="30601" y="6136"/>
                      <a:pt x="27105" y="6289"/>
                      <a:pt x="23637" y="6320"/>
                    </a:cubicBezTo>
                    <a:cubicBezTo>
                      <a:pt x="15988" y="6383"/>
                      <a:pt x="8402" y="6195"/>
                      <a:pt x="768" y="6900"/>
                    </a:cubicBezTo>
                    <a:cubicBezTo>
                      <a:pt x="784" y="6869"/>
                      <a:pt x="784" y="6853"/>
                      <a:pt x="784" y="6822"/>
                    </a:cubicBezTo>
                    <a:cubicBezTo>
                      <a:pt x="674" y="4941"/>
                      <a:pt x="659" y="3076"/>
                      <a:pt x="753" y="1195"/>
                    </a:cubicBezTo>
                    <a:cubicBezTo>
                      <a:pt x="6767" y="1165"/>
                      <a:pt x="12768" y="657"/>
                      <a:pt x="18781" y="657"/>
                    </a:cubicBezTo>
                    <a:close/>
                    <a:moveTo>
                      <a:pt x="19000" y="1"/>
                    </a:moveTo>
                    <a:cubicBezTo>
                      <a:pt x="12915" y="1"/>
                      <a:pt x="6856" y="506"/>
                      <a:pt x="768" y="536"/>
                    </a:cubicBezTo>
                    <a:cubicBezTo>
                      <a:pt x="754" y="365"/>
                      <a:pt x="612" y="279"/>
                      <a:pt x="465" y="279"/>
                    </a:cubicBezTo>
                    <a:cubicBezTo>
                      <a:pt x="302" y="279"/>
                      <a:pt x="134" y="385"/>
                      <a:pt x="126" y="599"/>
                    </a:cubicBezTo>
                    <a:cubicBezTo>
                      <a:pt x="0" y="2668"/>
                      <a:pt x="0" y="4737"/>
                      <a:pt x="126" y="6822"/>
                    </a:cubicBezTo>
                    <a:cubicBezTo>
                      <a:pt x="126" y="6916"/>
                      <a:pt x="173" y="6994"/>
                      <a:pt x="235" y="7041"/>
                    </a:cubicBezTo>
                    <a:cubicBezTo>
                      <a:pt x="85" y="7237"/>
                      <a:pt x="137" y="7592"/>
                      <a:pt x="433" y="7592"/>
                    </a:cubicBezTo>
                    <a:cubicBezTo>
                      <a:pt x="445" y="7592"/>
                      <a:pt x="458" y="7591"/>
                      <a:pt x="471" y="7590"/>
                    </a:cubicBezTo>
                    <a:cubicBezTo>
                      <a:pt x="8198" y="6853"/>
                      <a:pt x="15878" y="7041"/>
                      <a:pt x="23637" y="6963"/>
                    </a:cubicBezTo>
                    <a:cubicBezTo>
                      <a:pt x="27061" y="6932"/>
                      <a:pt x="30519" y="6787"/>
                      <a:pt x="33961" y="6787"/>
                    </a:cubicBezTo>
                    <a:cubicBezTo>
                      <a:pt x="35783" y="6787"/>
                      <a:pt x="37600" y="6828"/>
                      <a:pt x="39406" y="6947"/>
                    </a:cubicBezTo>
                    <a:cubicBezTo>
                      <a:pt x="39531" y="6947"/>
                      <a:pt x="39609" y="6900"/>
                      <a:pt x="39656" y="6838"/>
                    </a:cubicBezTo>
                    <a:cubicBezTo>
                      <a:pt x="39735" y="6790"/>
                      <a:pt x="39797" y="6696"/>
                      <a:pt x="39782" y="6571"/>
                    </a:cubicBezTo>
                    <a:cubicBezTo>
                      <a:pt x="39641" y="4753"/>
                      <a:pt x="39609" y="2935"/>
                      <a:pt x="39688" y="1116"/>
                    </a:cubicBezTo>
                    <a:cubicBezTo>
                      <a:pt x="39907" y="960"/>
                      <a:pt x="39829" y="521"/>
                      <a:pt x="39500" y="521"/>
                    </a:cubicBezTo>
                    <a:cubicBezTo>
                      <a:pt x="32932" y="333"/>
                      <a:pt x="26365" y="66"/>
                      <a:pt x="19781" y="4"/>
                    </a:cubicBezTo>
                    <a:cubicBezTo>
                      <a:pt x="19521" y="2"/>
                      <a:pt x="19260" y="1"/>
                      <a:pt x="19000" y="1"/>
                    </a:cubicBezTo>
                    <a:close/>
                  </a:path>
                </a:pathLst>
              </a:custGeom>
              <a:solidFill>
                <a:srgbClr val="98B7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18"/>
              <p:cNvSpPr/>
              <p:nvPr/>
            </p:nvSpPr>
            <p:spPr>
              <a:xfrm>
                <a:off x="3322700" y="2570675"/>
                <a:ext cx="315875" cy="447000"/>
              </a:xfrm>
              <a:custGeom>
                <a:avLst/>
                <a:gdLst/>
                <a:ahLst/>
                <a:cxnLst/>
                <a:rect l="l" t="t" r="r" b="b"/>
                <a:pathLst>
                  <a:path w="12635" h="17880" extrusionOk="0">
                    <a:moveTo>
                      <a:pt x="9900" y="659"/>
                    </a:moveTo>
                    <a:cubicBezTo>
                      <a:pt x="10404" y="659"/>
                      <a:pt x="10908" y="661"/>
                      <a:pt x="11412" y="666"/>
                    </a:cubicBezTo>
                    <a:cubicBezTo>
                      <a:pt x="11804" y="6136"/>
                      <a:pt x="11992" y="11622"/>
                      <a:pt x="11960" y="17124"/>
                    </a:cubicBezTo>
                    <a:cubicBezTo>
                      <a:pt x="11913" y="17045"/>
                      <a:pt x="11819" y="16983"/>
                      <a:pt x="11710" y="16967"/>
                    </a:cubicBezTo>
                    <a:cubicBezTo>
                      <a:pt x="10240" y="16810"/>
                      <a:pt x="8773" y="16732"/>
                      <a:pt x="7307" y="16732"/>
                    </a:cubicBezTo>
                    <a:cubicBezTo>
                      <a:pt x="5256" y="16732"/>
                      <a:pt x="3209" y="16885"/>
                      <a:pt x="1161" y="17186"/>
                    </a:cubicBezTo>
                    <a:cubicBezTo>
                      <a:pt x="879" y="11747"/>
                      <a:pt x="769" y="6324"/>
                      <a:pt x="832" y="901"/>
                    </a:cubicBezTo>
                    <a:cubicBezTo>
                      <a:pt x="3855" y="739"/>
                      <a:pt x="6878" y="659"/>
                      <a:pt x="9900" y="659"/>
                    </a:cubicBezTo>
                    <a:close/>
                    <a:moveTo>
                      <a:pt x="9877" y="1"/>
                    </a:moveTo>
                    <a:cubicBezTo>
                      <a:pt x="6771" y="1"/>
                      <a:pt x="3674" y="83"/>
                      <a:pt x="565" y="258"/>
                    </a:cubicBezTo>
                    <a:cubicBezTo>
                      <a:pt x="542" y="250"/>
                      <a:pt x="518" y="246"/>
                      <a:pt x="495" y="246"/>
                    </a:cubicBezTo>
                    <a:cubicBezTo>
                      <a:pt x="471" y="246"/>
                      <a:pt x="448" y="250"/>
                      <a:pt x="424" y="258"/>
                    </a:cubicBezTo>
                    <a:lnTo>
                      <a:pt x="393" y="258"/>
                    </a:lnTo>
                    <a:cubicBezTo>
                      <a:pt x="79" y="274"/>
                      <a:pt x="1" y="681"/>
                      <a:pt x="189" y="838"/>
                    </a:cubicBezTo>
                    <a:cubicBezTo>
                      <a:pt x="111" y="6340"/>
                      <a:pt x="220" y="11841"/>
                      <a:pt x="518" y="17327"/>
                    </a:cubicBezTo>
                    <a:cubicBezTo>
                      <a:pt x="355" y="17505"/>
                      <a:pt x="501" y="17880"/>
                      <a:pt x="809" y="17880"/>
                    </a:cubicBezTo>
                    <a:cubicBezTo>
                      <a:pt x="826" y="17880"/>
                      <a:pt x="844" y="17878"/>
                      <a:pt x="863" y="17876"/>
                    </a:cubicBezTo>
                    <a:cubicBezTo>
                      <a:pt x="2967" y="17545"/>
                      <a:pt x="5087" y="17381"/>
                      <a:pt x="7211" y="17381"/>
                    </a:cubicBezTo>
                    <a:cubicBezTo>
                      <a:pt x="8710" y="17381"/>
                      <a:pt x="10211" y="17463"/>
                      <a:pt x="11710" y="17625"/>
                    </a:cubicBezTo>
                    <a:cubicBezTo>
                      <a:pt x="11719" y="17626"/>
                      <a:pt x="11728" y="17626"/>
                      <a:pt x="11737" y="17626"/>
                    </a:cubicBezTo>
                    <a:cubicBezTo>
                      <a:pt x="11923" y="17626"/>
                      <a:pt x="12023" y="17476"/>
                      <a:pt x="12023" y="17312"/>
                    </a:cubicBezTo>
                    <a:cubicBezTo>
                      <a:pt x="12084" y="17397"/>
                      <a:pt x="12185" y="17440"/>
                      <a:pt x="12286" y="17440"/>
                    </a:cubicBezTo>
                    <a:cubicBezTo>
                      <a:pt x="12445" y="17440"/>
                      <a:pt x="12603" y="17334"/>
                      <a:pt x="12603" y="17124"/>
                    </a:cubicBezTo>
                    <a:cubicBezTo>
                      <a:pt x="12634" y="11591"/>
                      <a:pt x="12446" y="6073"/>
                      <a:pt x="12055" y="556"/>
                    </a:cubicBezTo>
                    <a:cubicBezTo>
                      <a:pt x="12039" y="352"/>
                      <a:pt x="11866" y="242"/>
                      <a:pt x="11710" y="242"/>
                    </a:cubicBezTo>
                    <a:cubicBezTo>
                      <a:pt x="11678" y="117"/>
                      <a:pt x="11569" y="23"/>
                      <a:pt x="11412" y="7"/>
                    </a:cubicBezTo>
                    <a:cubicBezTo>
                      <a:pt x="10900" y="3"/>
                      <a:pt x="10388" y="1"/>
                      <a:pt x="98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18"/>
              <p:cNvSpPr/>
              <p:nvPr/>
            </p:nvSpPr>
            <p:spPr>
              <a:xfrm>
                <a:off x="3660875" y="2570675"/>
                <a:ext cx="315875" cy="449650"/>
              </a:xfrm>
              <a:custGeom>
                <a:avLst/>
                <a:gdLst/>
                <a:ahLst/>
                <a:cxnLst/>
                <a:rect l="l" t="t" r="r" b="b"/>
                <a:pathLst>
                  <a:path w="12635" h="17986" extrusionOk="0">
                    <a:moveTo>
                      <a:pt x="9900" y="659"/>
                    </a:moveTo>
                    <a:cubicBezTo>
                      <a:pt x="10404" y="659"/>
                      <a:pt x="10908" y="661"/>
                      <a:pt x="11412" y="666"/>
                    </a:cubicBezTo>
                    <a:cubicBezTo>
                      <a:pt x="11804" y="6152"/>
                      <a:pt x="11992" y="11638"/>
                      <a:pt x="11960" y="17124"/>
                    </a:cubicBezTo>
                    <a:cubicBezTo>
                      <a:pt x="11960" y="17155"/>
                      <a:pt x="11960" y="17186"/>
                      <a:pt x="11976" y="17218"/>
                    </a:cubicBezTo>
                    <a:cubicBezTo>
                      <a:pt x="8371" y="17249"/>
                      <a:pt x="4766" y="17280"/>
                      <a:pt x="1177" y="17327"/>
                    </a:cubicBezTo>
                    <a:cubicBezTo>
                      <a:pt x="879" y="11857"/>
                      <a:pt x="769" y="6371"/>
                      <a:pt x="832" y="901"/>
                    </a:cubicBezTo>
                    <a:cubicBezTo>
                      <a:pt x="3855" y="739"/>
                      <a:pt x="6877" y="659"/>
                      <a:pt x="9900" y="659"/>
                    </a:cubicBezTo>
                    <a:close/>
                    <a:moveTo>
                      <a:pt x="9876" y="1"/>
                    </a:moveTo>
                    <a:cubicBezTo>
                      <a:pt x="6771" y="1"/>
                      <a:pt x="3674" y="83"/>
                      <a:pt x="565" y="258"/>
                    </a:cubicBezTo>
                    <a:cubicBezTo>
                      <a:pt x="542" y="250"/>
                      <a:pt x="518" y="246"/>
                      <a:pt x="495" y="246"/>
                    </a:cubicBezTo>
                    <a:cubicBezTo>
                      <a:pt x="471" y="246"/>
                      <a:pt x="448" y="250"/>
                      <a:pt x="424" y="258"/>
                    </a:cubicBezTo>
                    <a:lnTo>
                      <a:pt x="408" y="258"/>
                    </a:lnTo>
                    <a:cubicBezTo>
                      <a:pt x="79" y="274"/>
                      <a:pt x="1" y="681"/>
                      <a:pt x="189" y="838"/>
                    </a:cubicBezTo>
                    <a:cubicBezTo>
                      <a:pt x="111" y="6387"/>
                      <a:pt x="220" y="11920"/>
                      <a:pt x="518" y="17468"/>
                    </a:cubicBezTo>
                    <a:cubicBezTo>
                      <a:pt x="534" y="17468"/>
                      <a:pt x="534" y="17484"/>
                      <a:pt x="534" y="17500"/>
                    </a:cubicBezTo>
                    <a:cubicBezTo>
                      <a:pt x="440" y="17688"/>
                      <a:pt x="534" y="17986"/>
                      <a:pt x="816" y="17986"/>
                    </a:cubicBezTo>
                    <a:lnTo>
                      <a:pt x="12133" y="17876"/>
                    </a:lnTo>
                    <a:cubicBezTo>
                      <a:pt x="12399" y="17876"/>
                      <a:pt x="12493" y="17610"/>
                      <a:pt x="12415" y="17406"/>
                    </a:cubicBezTo>
                    <a:cubicBezTo>
                      <a:pt x="12525" y="17374"/>
                      <a:pt x="12603" y="17280"/>
                      <a:pt x="12603" y="17124"/>
                    </a:cubicBezTo>
                    <a:cubicBezTo>
                      <a:pt x="12634" y="11591"/>
                      <a:pt x="12446" y="6073"/>
                      <a:pt x="12054" y="556"/>
                    </a:cubicBezTo>
                    <a:cubicBezTo>
                      <a:pt x="12039" y="352"/>
                      <a:pt x="11866" y="242"/>
                      <a:pt x="11710" y="242"/>
                    </a:cubicBezTo>
                    <a:cubicBezTo>
                      <a:pt x="11678" y="117"/>
                      <a:pt x="11569" y="23"/>
                      <a:pt x="11412" y="7"/>
                    </a:cubicBezTo>
                    <a:cubicBezTo>
                      <a:pt x="10900" y="3"/>
                      <a:pt x="10388" y="1"/>
                      <a:pt x="98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18"/>
              <p:cNvSpPr/>
              <p:nvPr/>
            </p:nvSpPr>
            <p:spPr>
              <a:xfrm>
                <a:off x="3350525" y="2646475"/>
                <a:ext cx="245325" cy="23925"/>
              </a:xfrm>
              <a:custGeom>
                <a:avLst/>
                <a:gdLst/>
                <a:ahLst/>
                <a:cxnLst/>
                <a:rect l="l" t="t" r="r" b="b"/>
                <a:pathLst>
                  <a:path w="9813" h="957" extrusionOk="0">
                    <a:moveTo>
                      <a:pt x="9405" y="0"/>
                    </a:moveTo>
                    <a:cubicBezTo>
                      <a:pt x="9400" y="0"/>
                      <a:pt x="9395" y="0"/>
                      <a:pt x="9390" y="0"/>
                    </a:cubicBezTo>
                    <a:cubicBezTo>
                      <a:pt x="6396" y="94"/>
                      <a:pt x="3418" y="204"/>
                      <a:pt x="424" y="298"/>
                    </a:cubicBezTo>
                    <a:cubicBezTo>
                      <a:pt x="1" y="314"/>
                      <a:pt x="1" y="957"/>
                      <a:pt x="424" y="957"/>
                    </a:cubicBezTo>
                    <a:cubicBezTo>
                      <a:pt x="3418" y="847"/>
                      <a:pt x="6396" y="753"/>
                      <a:pt x="9390" y="659"/>
                    </a:cubicBezTo>
                    <a:cubicBezTo>
                      <a:pt x="9808" y="643"/>
                      <a:pt x="9813" y="0"/>
                      <a:pt x="940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18"/>
              <p:cNvSpPr/>
              <p:nvPr/>
            </p:nvSpPr>
            <p:spPr>
              <a:xfrm>
                <a:off x="3357200" y="2709550"/>
                <a:ext cx="242975" cy="16500"/>
              </a:xfrm>
              <a:custGeom>
                <a:avLst/>
                <a:gdLst/>
                <a:ahLst/>
                <a:cxnLst/>
                <a:rect l="l" t="t" r="r" b="b"/>
                <a:pathLst>
                  <a:path w="9719" h="660" extrusionOk="0">
                    <a:moveTo>
                      <a:pt x="424" y="1"/>
                    </a:moveTo>
                    <a:cubicBezTo>
                      <a:pt x="0" y="1"/>
                      <a:pt x="0" y="659"/>
                      <a:pt x="424" y="659"/>
                    </a:cubicBezTo>
                    <a:lnTo>
                      <a:pt x="9295" y="659"/>
                    </a:lnTo>
                    <a:cubicBezTo>
                      <a:pt x="9718" y="659"/>
                      <a:pt x="9718" y="1"/>
                      <a:pt x="92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18"/>
              <p:cNvSpPr/>
              <p:nvPr/>
            </p:nvSpPr>
            <p:spPr>
              <a:xfrm>
                <a:off x="3354850" y="2766000"/>
                <a:ext cx="127775" cy="16475"/>
              </a:xfrm>
              <a:custGeom>
                <a:avLst/>
                <a:gdLst/>
                <a:ahLst/>
                <a:cxnLst/>
                <a:rect l="l" t="t" r="r" b="b"/>
                <a:pathLst>
                  <a:path w="5111" h="659" extrusionOk="0">
                    <a:moveTo>
                      <a:pt x="423" y="0"/>
                    </a:moveTo>
                    <a:cubicBezTo>
                      <a:pt x="0" y="0"/>
                      <a:pt x="0" y="658"/>
                      <a:pt x="423" y="658"/>
                    </a:cubicBezTo>
                    <a:lnTo>
                      <a:pt x="4687" y="658"/>
                    </a:lnTo>
                    <a:cubicBezTo>
                      <a:pt x="5110" y="658"/>
                      <a:pt x="5110" y="0"/>
                      <a:pt x="46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18"/>
              <p:cNvSpPr/>
              <p:nvPr/>
            </p:nvSpPr>
            <p:spPr>
              <a:xfrm>
                <a:off x="3363475" y="2870625"/>
                <a:ext cx="228075" cy="16475"/>
              </a:xfrm>
              <a:custGeom>
                <a:avLst/>
                <a:gdLst/>
                <a:ahLst/>
                <a:cxnLst/>
                <a:rect l="l" t="t" r="r" b="b"/>
                <a:pathLst>
                  <a:path w="9123" h="659" extrusionOk="0">
                    <a:moveTo>
                      <a:pt x="423" y="0"/>
                    </a:moveTo>
                    <a:cubicBezTo>
                      <a:pt x="0" y="0"/>
                      <a:pt x="0" y="658"/>
                      <a:pt x="423" y="658"/>
                    </a:cubicBezTo>
                    <a:lnTo>
                      <a:pt x="8699" y="658"/>
                    </a:lnTo>
                    <a:cubicBezTo>
                      <a:pt x="9123" y="658"/>
                      <a:pt x="9123" y="0"/>
                      <a:pt x="869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18"/>
              <p:cNvSpPr/>
              <p:nvPr/>
            </p:nvSpPr>
            <p:spPr>
              <a:xfrm>
                <a:off x="3365825" y="2929400"/>
                <a:ext cx="223375" cy="16475"/>
              </a:xfrm>
              <a:custGeom>
                <a:avLst/>
                <a:gdLst/>
                <a:ahLst/>
                <a:cxnLst/>
                <a:rect l="l" t="t" r="r" b="b"/>
                <a:pathLst>
                  <a:path w="8935" h="659" extrusionOk="0">
                    <a:moveTo>
                      <a:pt x="423" y="0"/>
                    </a:moveTo>
                    <a:cubicBezTo>
                      <a:pt x="0" y="0"/>
                      <a:pt x="0" y="659"/>
                      <a:pt x="423" y="659"/>
                    </a:cubicBezTo>
                    <a:lnTo>
                      <a:pt x="8511" y="659"/>
                    </a:lnTo>
                    <a:cubicBezTo>
                      <a:pt x="8935" y="659"/>
                      <a:pt x="8935" y="0"/>
                      <a:pt x="85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18"/>
              <p:cNvSpPr/>
              <p:nvPr/>
            </p:nvSpPr>
            <p:spPr>
              <a:xfrm>
                <a:off x="3687925" y="2631200"/>
                <a:ext cx="230050" cy="16475"/>
              </a:xfrm>
              <a:custGeom>
                <a:avLst/>
                <a:gdLst/>
                <a:ahLst/>
                <a:cxnLst/>
                <a:rect l="l" t="t" r="r" b="b"/>
                <a:pathLst>
                  <a:path w="9202" h="659" extrusionOk="0">
                    <a:moveTo>
                      <a:pt x="424" y="0"/>
                    </a:moveTo>
                    <a:cubicBezTo>
                      <a:pt x="0" y="0"/>
                      <a:pt x="0" y="658"/>
                      <a:pt x="424" y="658"/>
                    </a:cubicBezTo>
                    <a:lnTo>
                      <a:pt x="8778" y="658"/>
                    </a:lnTo>
                    <a:cubicBezTo>
                      <a:pt x="9201" y="658"/>
                      <a:pt x="9201" y="0"/>
                      <a:pt x="87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18"/>
              <p:cNvSpPr/>
              <p:nvPr/>
            </p:nvSpPr>
            <p:spPr>
              <a:xfrm>
                <a:off x="3690275" y="2698600"/>
                <a:ext cx="236325" cy="16475"/>
              </a:xfrm>
              <a:custGeom>
                <a:avLst/>
                <a:gdLst/>
                <a:ahLst/>
                <a:cxnLst/>
                <a:rect l="l" t="t" r="r" b="b"/>
                <a:pathLst>
                  <a:path w="9453" h="659" extrusionOk="0">
                    <a:moveTo>
                      <a:pt x="424" y="0"/>
                    </a:moveTo>
                    <a:cubicBezTo>
                      <a:pt x="1" y="0"/>
                      <a:pt x="1" y="658"/>
                      <a:pt x="424" y="658"/>
                    </a:cubicBezTo>
                    <a:lnTo>
                      <a:pt x="9045" y="658"/>
                    </a:lnTo>
                    <a:cubicBezTo>
                      <a:pt x="9452" y="658"/>
                      <a:pt x="9452" y="0"/>
                      <a:pt x="904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18"/>
              <p:cNvSpPr/>
              <p:nvPr/>
            </p:nvSpPr>
            <p:spPr>
              <a:xfrm>
                <a:off x="3692225" y="2766000"/>
                <a:ext cx="190875" cy="16475"/>
              </a:xfrm>
              <a:custGeom>
                <a:avLst/>
                <a:gdLst/>
                <a:ahLst/>
                <a:cxnLst/>
                <a:rect l="l" t="t" r="r" b="b"/>
                <a:pathLst>
                  <a:path w="7635" h="659" extrusionOk="0">
                    <a:moveTo>
                      <a:pt x="424" y="0"/>
                    </a:moveTo>
                    <a:cubicBezTo>
                      <a:pt x="1" y="0"/>
                      <a:pt x="1" y="658"/>
                      <a:pt x="424" y="658"/>
                    </a:cubicBezTo>
                    <a:lnTo>
                      <a:pt x="7211" y="658"/>
                    </a:lnTo>
                    <a:cubicBezTo>
                      <a:pt x="7634" y="658"/>
                      <a:pt x="7634" y="0"/>
                      <a:pt x="72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18"/>
              <p:cNvSpPr/>
              <p:nvPr/>
            </p:nvSpPr>
            <p:spPr>
              <a:xfrm>
                <a:off x="3711825" y="2862000"/>
                <a:ext cx="92900" cy="16475"/>
              </a:xfrm>
              <a:custGeom>
                <a:avLst/>
                <a:gdLst/>
                <a:ahLst/>
                <a:cxnLst/>
                <a:rect l="l" t="t" r="r" b="b"/>
                <a:pathLst>
                  <a:path w="3716" h="659" extrusionOk="0">
                    <a:moveTo>
                      <a:pt x="424" y="0"/>
                    </a:moveTo>
                    <a:cubicBezTo>
                      <a:pt x="1" y="0"/>
                      <a:pt x="1" y="659"/>
                      <a:pt x="424" y="659"/>
                    </a:cubicBezTo>
                    <a:lnTo>
                      <a:pt x="3292" y="659"/>
                    </a:lnTo>
                    <a:cubicBezTo>
                      <a:pt x="3715" y="659"/>
                      <a:pt x="3715" y="0"/>
                      <a:pt x="329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18"/>
              <p:cNvSpPr/>
              <p:nvPr/>
            </p:nvSpPr>
            <p:spPr>
              <a:xfrm>
                <a:off x="3714175" y="2920775"/>
                <a:ext cx="217125" cy="16475"/>
              </a:xfrm>
              <a:custGeom>
                <a:avLst/>
                <a:gdLst/>
                <a:ahLst/>
                <a:cxnLst/>
                <a:rect l="l" t="t" r="r" b="b"/>
                <a:pathLst>
                  <a:path w="8685" h="659" extrusionOk="0">
                    <a:moveTo>
                      <a:pt x="424" y="0"/>
                    </a:moveTo>
                    <a:cubicBezTo>
                      <a:pt x="1" y="0"/>
                      <a:pt x="1" y="659"/>
                      <a:pt x="424" y="659"/>
                    </a:cubicBezTo>
                    <a:lnTo>
                      <a:pt x="8261" y="659"/>
                    </a:lnTo>
                    <a:cubicBezTo>
                      <a:pt x="8669" y="659"/>
                      <a:pt x="8684" y="0"/>
                      <a:pt x="82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18"/>
              <p:cNvSpPr/>
              <p:nvPr/>
            </p:nvSpPr>
            <p:spPr>
              <a:xfrm>
                <a:off x="4040600" y="2707200"/>
                <a:ext cx="149700" cy="16500"/>
              </a:xfrm>
              <a:custGeom>
                <a:avLst/>
                <a:gdLst/>
                <a:ahLst/>
                <a:cxnLst/>
                <a:rect l="l" t="t" r="r" b="b"/>
                <a:pathLst>
                  <a:path w="5988" h="660" extrusionOk="0">
                    <a:moveTo>
                      <a:pt x="424" y="1"/>
                    </a:moveTo>
                    <a:cubicBezTo>
                      <a:pt x="0" y="1"/>
                      <a:pt x="0" y="659"/>
                      <a:pt x="424" y="659"/>
                    </a:cubicBezTo>
                    <a:lnTo>
                      <a:pt x="5565" y="659"/>
                    </a:lnTo>
                    <a:cubicBezTo>
                      <a:pt x="5988" y="659"/>
                      <a:pt x="5988" y="1"/>
                      <a:pt x="556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18"/>
              <p:cNvSpPr/>
              <p:nvPr/>
            </p:nvSpPr>
            <p:spPr>
              <a:xfrm>
                <a:off x="4036275" y="2646475"/>
                <a:ext cx="210475" cy="16475"/>
              </a:xfrm>
              <a:custGeom>
                <a:avLst/>
                <a:gdLst/>
                <a:ahLst/>
                <a:cxnLst/>
                <a:rect l="l" t="t" r="r" b="b"/>
                <a:pathLst>
                  <a:path w="8419" h="659" extrusionOk="0">
                    <a:moveTo>
                      <a:pt x="424" y="0"/>
                    </a:moveTo>
                    <a:cubicBezTo>
                      <a:pt x="1" y="0"/>
                      <a:pt x="1" y="659"/>
                      <a:pt x="424" y="659"/>
                    </a:cubicBezTo>
                    <a:lnTo>
                      <a:pt x="7995" y="659"/>
                    </a:lnTo>
                    <a:cubicBezTo>
                      <a:pt x="8418" y="659"/>
                      <a:pt x="8418" y="0"/>
                      <a:pt x="79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18"/>
              <p:cNvSpPr/>
              <p:nvPr/>
            </p:nvSpPr>
            <p:spPr>
              <a:xfrm>
                <a:off x="4044900" y="2800875"/>
                <a:ext cx="106225" cy="16475"/>
              </a:xfrm>
              <a:custGeom>
                <a:avLst/>
                <a:gdLst/>
                <a:ahLst/>
                <a:cxnLst/>
                <a:rect l="l" t="t" r="r" b="b"/>
                <a:pathLst>
                  <a:path w="4249" h="659" extrusionOk="0">
                    <a:moveTo>
                      <a:pt x="424" y="0"/>
                    </a:moveTo>
                    <a:cubicBezTo>
                      <a:pt x="1" y="0"/>
                      <a:pt x="1" y="658"/>
                      <a:pt x="424" y="658"/>
                    </a:cubicBezTo>
                    <a:lnTo>
                      <a:pt x="3825" y="658"/>
                    </a:lnTo>
                    <a:cubicBezTo>
                      <a:pt x="4249" y="658"/>
                      <a:pt x="4249" y="0"/>
                      <a:pt x="382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18"/>
              <p:cNvSpPr/>
              <p:nvPr/>
            </p:nvSpPr>
            <p:spPr>
              <a:xfrm>
                <a:off x="4047250" y="2881575"/>
                <a:ext cx="212425" cy="16500"/>
              </a:xfrm>
              <a:custGeom>
                <a:avLst/>
                <a:gdLst/>
                <a:ahLst/>
                <a:cxnLst/>
                <a:rect l="l" t="t" r="r" b="b"/>
                <a:pathLst>
                  <a:path w="8497" h="660" extrusionOk="0">
                    <a:moveTo>
                      <a:pt x="424" y="1"/>
                    </a:moveTo>
                    <a:cubicBezTo>
                      <a:pt x="1" y="1"/>
                      <a:pt x="1" y="659"/>
                      <a:pt x="424" y="659"/>
                    </a:cubicBezTo>
                    <a:lnTo>
                      <a:pt x="8089" y="659"/>
                    </a:lnTo>
                    <a:cubicBezTo>
                      <a:pt x="8496" y="659"/>
                      <a:pt x="8496" y="1"/>
                      <a:pt x="80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18"/>
              <p:cNvSpPr/>
              <p:nvPr/>
            </p:nvSpPr>
            <p:spPr>
              <a:xfrm>
                <a:off x="4040600" y="2942325"/>
                <a:ext cx="217100" cy="16475"/>
              </a:xfrm>
              <a:custGeom>
                <a:avLst/>
                <a:gdLst/>
                <a:ahLst/>
                <a:cxnLst/>
                <a:rect l="l" t="t" r="r" b="b"/>
                <a:pathLst>
                  <a:path w="8684" h="659" extrusionOk="0">
                    <a:moveTo>
                      <a:pt x="424" y="0"/>
                    </a:moveTo>
                    <a:cubicBezTo>
                      <a:pt x="0" y="0"/>
                      <a:pt x="0" y="659"/>
                      <a:pt x="424" y="659"/>
                    </a:cubicBezTo>
                    <a:lnTo>
                      <a:pt x="8261" y="659"/>
                    </a:lnTo>
                    <a:cubicBezTo>
                      <a:pt x="8684" y="659"/>
                      <a:pt x="8684" y="0"/>
                      <a:pt x="82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927" name="Google Shape;927;p18"/>
          <p:cNvSpPr txBox="1"/>
          <p:nvPr/>
        </p:nvSpPr>
        <p:spPr>
          <a:xfrm>
            <a:off x="914400" y="514350"/>
            <a:ext cx="1438800" cy="137674"/>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Varela Round"/>
              <a:ea typeface="Varela Round"/>
              <a:cs typeface="Varela Round"/>
              <a:sym typeface="Varela Round"/>
            </a:endParaRPr>
          </a:p>
        </p:txBody>
      </p:sp>
      <p:sp>
        <p:nvSpPr>
          <p:cNvPr id="928" name="Google Shape;928;p18"/>
          <p:cNvSpPr/>
          <p:nvPr/>
        </p:nvSpPr>
        <p:spPr>
          <a:xfrm>
            <a:off x="533400" y="3333750"/>
            <a:ext cx="1752600" cy="1173000"/>
          </a:xfrm>
          <a:prstGeom prst="rect">
            <a:avLst/>
          </a:prstGeom>
          <a:solidFill>
            <a:srgbClr val="F6E6D3"/>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18"/>
          <p:cNvSpPr txBox="1"/>
          <p:nvPr/>
        </p:nvSpPr>
        <p:spPr>
          <a:xfrm>
            <a:off x="533400" y="3406413"/>
            <a:ext cx="1752600" cy="374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chemeClr val="accent2"/>
                </a:solidFill>
                <a:latin typeface="Arial"/>
                <a:ea typeface="Arial"/>
                <a:cs typeface="Arial"/>
                <a:sym typeface="Arial"/>
              </a:rPr>
              <a:t>MOLDOVA</a:t>
            </a:r>
            <a:endParaRPr sz="2600" b="1" i="0" u="none" strike="noStrike" cap="none">
              <a:solidFill>
                <a:schemeClr val="accent2"/>
              </a:solidFill>
              <a:latin typeface="Arial"/>
              <a:ea typeface="Arial"/>
              <a:cs typeface="Arial"/>
              <a:sym typeface="Arial"/>
            </a:endParaRPr>
          </a:p>
        </p:txBody>
      </p:sp>
      <p:sp>
        <p:nvSpPr>
          <p:cNvPr id="930" name="Google Shape;930;p18"/>
          <p:cNvSpPr txBox="1"/>
          <p:nvPr/>
        </p:nvSpPr>
        <p:spPr>
          <a:xfrm>
            <a:off x="2209800" y="4400550"/>
            <a:ext cx="1438800" cy="572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Varela Round"/>
              <a:ea typeface="Varela Round"/>
              <a:cs typeface="Varela Round"/>
              <a:sym typeface="Varela Round"/>
            </a:endParaRPr>
          </a:p>
        </p:txBody>
      </p:sp>
      <p:grpSp>
        <p:nvGrpSpPr>
          <p:cNvPr id="931" name="Google Shape;931;p18"/>
          <p:cNvGrpSpPr/>
          <p:nvPr/>
        </p:nvGrpSpPr>
        <p:grpSpPr>
          <a:xfrm>
            <a:off x="2286000" y="3105150"/>
            <a:ext cx="1447800" cy="976917"/>
            <a:chOff x="2308800" y="3012150"/>
            <a:chExt cx="1447800" cy="976917"/>
          </a:xfrm>
        </p:grpSpPr>
        <p:cxnSp>
          <p:nvCxnSpPr>
            <p:cNvPr id="932" name="Google Shape;932;p18"/>
            <p:cNvCxnSpPr/>
            <p:nvPr/>
          </p:nvCxnSpPr>
          <p:spPr>
            <a:xfrm>
              <a:off x="2308800" y="3774150"/>
              <a:ext cx="228600" cy="1588"/>
            </a:xfrm>
            <a:prstGeom prst="straightConnector1">
              <a:avLst/>
            </a:prstGeom>
            <a:noFill/>
            <a:ln w="38100" cap="flat" cmpd="sng">
              <a:solidFill>
                <a:schemeClr val="accent6"/>
              </a:solidFill>
              <a:prstDash val="solid"/>
              <a:round/>
              <a:headEnd type="none" w="sm" len="sm"/>
              <a:tailEnd type="none" w="sm" len="sm"/>
            </a:ln>
          </p:spPr>
        </p:cxnSp>
        <p:grpSp>
          <p:nvGrpSpPr>
            <p:cNvPr id="933" name="Google Shape;933;p18"/>
            <p:cNvGrpSpPr/>
            <p:nvPr/>
          </p:nvGrpSpPr>
          <p:grpSpPr>
            <a:xfrm>
              <a:off x="2537400" y="3012150"/>
              <a:ext cx="1219200" cy="976917"/>
              <a:chOff x="2537400" y="3012150"/>
              <a:chExt cx="1219200" cy="976917"/>
            </a:xfrm>
          </p:grpSpPr>
          <p:sp>
            <p:nvSpPr>
              <p:cNvPr id="934" name="Google Shape;934;p18"/>
              <p:cNvSpPr/>
              <p:nvPr/>
            </p:nvSpPr>
            <p:spPr>
              <a:xfrm flipH="1">
                <a:off x="2537400" y="3469350"/>
                <a:ext cx="488252" cy="519717"/>
              </a:xfrm>
              <a:custGeom>
                <a:avLst/>
                <a:gdLst/>
                <a:ahLst/>
                <a:cxnLst/>
                <a:rect l="l" t="t" r="r" b="b"/>
                <a:pathLst>
                  <a:path w="32027" h="34091" extrusionOk="0">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chemeClr val="accent6"/>
              </a:solid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35" name="Google Shape;935;p18"/>
              <p:cNvCxnSpPr/>
              <p:nvPr/>
            </p:nvCxnSpPr>
            <p:spPr>
              <a:xfrm rot="10800000" flipH="1">
                <a:off x="2994600" y="3012150"/>
                <a:ext cx="762000" cy="685800"/>
              </a:xfrm>
              <a:prstGeom prst="curvedConnector3">
                <a:avLst>
                  <a:gd name="adj1" fmla="val 50000"/>
                </a:avLst>
              </a:prstGeom>
              <a:noFill/>
              <a:ln w="38100" cap="flat" cmpd="sng">
                <a:solidFill>
                  <a:schemeClr val="accent6"/>
                </a:solidFill>
                <a:prstDash val="solid"/>
                <a:round/>
                <a:headEnd type="none" w="sm" len="sm"/>
                <a:tailEnd type="oval" w="med" len="med"/>
              </a:ln>
            </p:spPr>
          </p:cxnSp>
        </p:grpSp>
      </p:grpSp>
      <p:sp>
        <p:nvSpPr>
          <p:cNvPr id="936" name="Google Shape;936;p18"/>
          <p:cNvSpPr/>
          <p:nvPr/>
        </p:nvSpPr>
        <p:spPr>
          <a:xfrm flipH="1">
            <a:off x="7149773" y="1224050"/>
            <a:ext cx="1755600" cy="1173000"/>
          </a:xfrm>
          <a:prstGeom prst="rect">
            <a:avLst/>
          </a:prstGeom>
          <a:solidFill>
            <a:srgbClr val="F6E6D3"/>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18"/>
          <p:cNvSpPr txBox="1"/>
          <p:nvPr/>
        </p:nvSpPr>
        <p:spPr>
          <a:xfrm flipH="1">
            <a:off x="7151250" y="1279650"/>
            <a:ext cx="1752600" cy="374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chemeClr val="accent2"/>
                </a:solidFill>
                <a:latin typeface="Arial"/>
                <a:ea typeface="Arial"/>
                <a:cs typeface="Arial"/>
                <a:sym typeface="Arial"/>
              </a:rPr>
              <a:t>UKRAINE</a:t>
            </a:r>
            <a:endParaRPr sz="2600" b="1" i="0" u="none" strike="noStrike" cap="none">
              <a:solidFill>
                <a:schemeClr val="accent2"/>
              </a:solidFill>
              <a:latin typeface="Arial"/>
              <a:ea typeface="Arial"/>
              <a:cs typeface="Arial"/>
              <a:sym typeface="Arial"/>
            </a:endParaRPr>
          </a:p>
        </p:txBody>
      </p:sp>
      <p:sp>
        <p:nvSpPr>
          <p:cNvPr id="938" name="Google Shape;938;p18"/>
          <p:cNvSpPr txBox="1"/>
          <p:nvPr/>
        </p:nvSpPr>
        <p:spPr>
          <a:xfrm flipH="1">
            <a:off x="7552006" y="1773139"/>
            <a:ext cx="610182" cy="8741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Arial"/>
              <a:ea typeface="Arial"/>
              <a:cs typeface="Arial"/>
              <a:sym typeface="Arial"/>
            </a:endParaRPr>
          </a:p>
        </p:txBody>
      </p:sp>
      <p:sp>
        <p:nvSpPr>
          <p:cNvPr id="939" name="Google Shape;939;p18"/>
          <p:cNvSpPr/>
          <p:nvPr/>
        </p:nvSpPr>
        <p:spPr>
          <a:xfrm flipH="1">
            <a:off x="7156823" y="3266850"/>
            <a:ext cx="1755600" cy="1173000"/>
          </a:xfrm>
          <a:prstGeom prst="rect">
            <a:avLst/>
          </a:prstGeom>
          <a:solidFill>
            <a:srgbClr val="F6E6D3"/>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18"/>
          <p:cNvSpPr txBox="1"/>
          <p:nvPr/>
        </p:nvSpPr>
        <p:spPr>
          <a:xfrm flipH="1">
            <a:off x="7315200" y="3333750"/>
            <a:ext cx="1438800" cy="374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chemeClr val="accent3"/>
                </a:solidFill>
                <a:latin typeface="Arial"/>
                <a:ea typeface="Arial"/>
                <a:cs typeface="Arial"/>
                <a:sym typeface="Arial"/>
              </a:rPr>
              <a:t>EGYPT </a:t>
            </a:r>
            <a:endParaRPr sz="2600" b="1" i="0" u="none" strike="noStrike" cap="none">
              <a:solidFill>
                <a:schemeClr val="accent3"/>
              </a:solidFill>
              <a:latin typeface="Arial"/>
              <a:ea typeface="Arial"/>
              <a:cs typeface="Arial"/>
              <a:sym typeface="Arial"/>
            </a:endParaRPr>
          </a:p>
        </p:txBody>
      </p:sp>
      <p:sp>
        <p:nvSpPr>
          <p:cNvPr id="941" name="Google Shape;941;p18"/>
          <p:cNvSpPr txBox="1"/>
          <p:nvPr/>
        </p:nvSpPr>
        <p:spPr>
          <a:xfrm flipH="1">
            <a:off x="7391396" y="3333750"/>
            <a:ext cx="1272300" cy="3741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Varela Round"/>
              <a:ea typeface="Varela Round"/>
              <a:cs typeface="Varela Round"/>
              <a:sym typeface="Varela Round"/>
            </a:endParaRPr>
          </a:p>
        </p:txBody>
      </p:sp>
      <p:grpSp>
        <p:nvGrpSpPr>
          <p:cNvPr id="942" name="Google Shape;942;p18"/>
          <p:cNvGrpSpPr/>
          <p:nvPr/>
        </p:nvGrpSpPr>
        <p:grpSpPr>
          <a:xfrm>
            <a:off x="5486400" y="1428750"/>
            <a:ext cx="1676400" cy="914398"/>
            <a:chOff x="5360800" y="1584213"/>
            <a:chExt cx="1676400" cy="914398"/>
          </a:xfrm>
        </p:grpSpPr>
        <p:cxnSp>
          <p:nvCxnSpPr>
            <p:cNvPr id="943" name="Google Shape;943;p18"/>
            <p:cNvCxnSpPr/>
            <p:nvPr/>
          </p:nvCxnSpPr>
          <p:spPr>
            <a:xfrm>
              <a:off x="6732400" y="1812813"/>
              <a:ext cx="304800" cy="1588"/>
            </a:xfrm>
            <a:prstGeom prst="straightConnector1">
              <a:avLst/>
            </a:prstGeom>
            <a:noFill/>
            <a:ln w="38100" cap="flat" cmpd="sng">
              <a:solidFill>
                <a:schemeClr val="accent6"/>
              </a:solidFill>
              <a:prstDash val="solid"/>
              <a:round/>
              <a:headEnd type="none" w="sm" len="sm"/>
              <a:tailEnd type="none" w="sm" len="sm"/>
            </a:ln>
          </p:spPr>
        </p:cxnSp>
        <p:grpSp>
          <p:nvGrpSpPr>
            <p:cNvPr id="944" name="Google Shape;944;p18"/>
            <p:cNvGrpSpPr/>
            <p:nvPr/>
          </p:nvGrpSpPr>
          <p:grpSpPr>
            <a:xfrm>
              <a:off x="5360800" y="1584213"/>
              <a:ext cx="1478852" cy="914398"/>
              <a:chOff x="5360800" y="1584213"/>
              <a:chExt cx="1478852" cy="914398"/>
            </a:xfrm>
          </p:grpSpPr>
          <p:sp>
            <p:nvSpPr>
              <p:cNvPr id="945" name="Google Shape;945;p18"/>
              <p:cNvSpPr/>
              <p:nvPr/>
            </p:nvSpPr>
            <p:spPr>
              <a:xfrm>
                <a:off x="6351400" y="1584213"/>
                <a:ext cx="488252" cy="519717"/>
              </a:xfrm>
              <a:custGeom>
                <a:avLst/>
                <a:gdLst/>
                <a:ahLst/>
                <a:cxnLst/>
                <a:rect l="l" t="t" r="r" b="b"/>
                <a:pathLst>
                  <a:path w="32027" h="34091" extrusionOk="0">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6" name="Google Shape;946;p18"/>
              <p:cNvCxnSpPr/>
              <p:nvPr/>
            </p:nvCxnSpPr>
            <p:spPr>
              <a:xfrm flipH="1">
                <a:off x="5360800" y="1812812"/>
                <a:ext cx="990600" cy="685799"/>
              </a:xfrm>
              <a:prstGeom prst="curvedConnector3">
                <a:avLst>
                  <a:gd name="adj1" fmla="val 50000"/>
                </a:avLst>
              </a:prstGeom>
              <a:noFill/>
              <a:ln w="38100" cap="flat" cmpd="sng">
                <a:solidFill>
                  <a:schemeClr val="accent6"/>
                </a:solidFill>
                <a:prstDash val="solid"/>
                <a:round/>
                <a:headEnd type="none" w="sm" len="sm"/>
                <a:tailEnd type="oval" w="med" len="med"/>
              </a:ln>
            </p:spPr>
          </p:cxnSp>
        </p:grpSp>
      </p:grpSp>
      <p:grpSp>
        <p:nvGrpSpPr>
          <p:cNvPr id="947" name="Google Shape;947;p18"/>
          <p:cNvGrpSpPr/>
          <p:nvPr/>
        </p:nvGrpSpPr>
        <p:grpSpPr>
          <a:xfrm>
            <a:off x="5486400" y="3105150"/>
            <a:ext cx="1478852" cy="1129317"/>
            <a:chOff x="5319125" y="3171150"/>
            <a:chExt cx="1478852" cy="1129317"/>
          </a:xfrm>
        </p:grpSpPr>
        <p:sp>
          <p:nvSpPr>
            <p:cNvPr id="948" name="Google Shape;948;p18"/>
            <p:cNvSpPr/>
            <p:nvPr/>
          </p:nvSpPr>
          <p:spPr>
            <a:xfrm>
              <a:off x="6309725" y="3780750"/>
              <a:ext cx="488252" cy="519717"/>
            </a:xfrm>
            <a:custGeom>
              <a:avLst/>
              <a:gdLst/>
              <a:ahLst/>
              <a:cxnLst/>
              <a:rect l="l" t="t" r="r" b="b"/>
              <a:pathLst>
                <a:path w="32027" h="34091" extrusionOk="0">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chemeClr val="accent6"/>
            </a:solid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9" name="Google Shape;949;p18"/>
            <p:cNvCxnSpPr/>
            <p:nvPr/>
          </p:nvCxnSpPr>
          <p:spPr>
            <a:xfrm rot="10800000">
              <a:off x="5319125" y="3171150"/>
              <a:ext cx="990600" cy="762000"/>
            </a:xfrm>
            <a:prstGeom prst="curvedConnector3">
              <a:avLst>
                <a:gd name="adj1" fmla="val 66886"/>
              </a:avLst>
            </a:prstGeom>
            <a:noFill/>
            <a:ln w="38100" cap="flat" cmpd="sng">
              <a:solidFill>
                <a:schemeClr val="accent6"/>
              </a:solidFill>
              <a:prstDash val="solid"/>
              <a:round/>
              <a:headEnd type="none" w="sm" len="sm"/>
              <a:tailEnd type="oval" w="med" len="med"/>
            </a:ln>
          </p:spPr>
        </p:cxnSp>
      </p:grpSp>
      <p:pic>
        <p:nvPicPr>
          <p:cNvPr id="950" name="Google Shape;950;p18"/>
          <p:cNvPicPr preferRelativeResize="0"/>
          <p:nvPr/>
        </p:nvPicPr>
        <p:blipFill rotWithShape="1">
          <a:blip r:embed="rId3">
            <a:alphaModFix/>
          </a:blip>
          <a:srcRect/>
          <a:stretch/>
        </p:blipFill>
        <p:spPr>
          <a:xfrm>
            <a:off x="847650" y="3809400"/>
            <a:ext cx="1124112" cy="572700"/>
          </a:xfrm>
          <a:prstGeom prst="rect">
            <a:avLst/>
          </a:prstGeom>
          <a:noFill/>
          <a:ln>
            <a:noFill/>
          </a:ln>
        </p:spPr>
      </p:pic>
      <p:pic>
        <p:nvPicPr>
          <p:cNvPr id="951" name="Google Shape;951;p18"/>
          <p:cNvPicPr preferRelativeResize="0"/>
          <p:nvPr/>
        </p:nvPicPr>
        <p:blipFill rotWithShape="1">
          <a:blip r:embed="rId4">
            <a:alphaModFix/>
          </a:blip>
          <a:srcRect/>
          <a:stretch/>
        </p:blipFill>
        <p:spPr>
          <a:xfrm>
            <a:off x="7510738" y="1640663"/>
            <a:ext cx="1132935" cy="642982"/>
          </a:xfrm>
          <a:prstGeom prst="rect">
            <a:avLst/>
          </a:prstGeom>
          <a:noFill/>
          <a:ln>
            <a:noFill/>
          </a:ln>
        </p:spPr>
      </p:pic>
      <p:pic>
        <p:nvPicPr>
          <p:cNvPr id="952" name="Google Shape;952;p18"/>
          <p:cNvPicPr preferRelativeResize="0"/>
          <p:nvPr/>
        </p:nvPicPr>
        <p:blipFill rotWithShape="1">
          <a:blip r:embed="rId5">
            <a:alphaModFix/>
          </a:blip>
          <a:srcRect/>
          <a:stretch/>
        </p:blipFill>
        <p:spPr>
          <a:xfrm>
            <a:off x="7501225" y="3790950"/>
            <a:ext cx="1066800" cy="609600"/>
          </a:xfrm>
          <a:prstGeom prst="rect">
            <a:avLst/>
          </a:prstGeom>
          <a:noFill/>
          <a:ln>
            <a:noFill/>
          </a:ln>
        </p:spPr>
      </p:pic>
      <p:sp>
        <p:nvSpPr>
          <p:cNvPr id="953" name="Google Shape;953;p18"/>
          <p:cNvSpPr/>
          <p:nvPr/>
        </p:nvSpPr>
        <p:spPr>
          <a:xfrm>
            <a:off x="533400" y="1200150"/>
            <a:ext cx="1755648" cy="1173000"/>
          </a:xfrm>
          <a:prstGeom prst="rect">
            <a:avLst/>
          </a:prstGeom>
          <a:solidFill>
            <a:srgbClr val="F6E6D3"/>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54" name="Google Shape;954;p18" descr="A picture containing logo&#10;&#10;Description automatically generated"/>
          <p:cNvPicPr preferRelativeResize="0"/>
          <p:nvPr/>
        </p:nvPicPr>
        <p:blipFill rotWithShape="1">
          <a:blip r:embed="rId6">
            <a:alphaModFix/>
          </a:blip>
          <a:srcRect/>
          <a:stretch/>
        </p:blipFill>
        <p:spPr>
          <a:xfrm>
            <a:off x="457200" y="1428750"/>
            <a:ext cx="1905000" cy="1066800"/>
          </a:xfrm>
          <a:prstGeom prst="rect">
            <a:avLst/>
          </a:prstGeom>
          <a:noFill/>
          <a:ln>
            <a:noFill/>
          </a:ln>
        </p:spPr>
      </p:pic>
      <p:sp>
        <p:nvSpPr>
          <p:cNvPr id="955" name="Google Shape;955;p18"/>
          <p:cNvSpPr txBox="1"/>
          <p:nvPr/>
        </p:nvSpPr>
        <p:spPr>
          <a:xfrm>
            <a:off x="533400" y="1200150"/>
            <a:ext cx="17526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chemeClr val="accent2"/>
                </a:solidFill>
                <a:latin typeface="Arial"/>
                <a:ea typeface="Arial"/>
                <a:cs typeface="Arial"/>
                <a:sym typeface="Arial"/>
              </a:rPr>
              <a:t>PAKISTAN</a:t>
            </a:r>
            <a:endParaRPr sz="2600" b="1" i="0" u="none" strike="noStrike" cap="none">
              <a:solidFill>
                <a:schemeClr val="accent2"/>
              </a:solidFill>
              <a:latin typeface="Arial"/>
              <a:ea typeface="Arial"/>
              <a:cs typeface="Arial"/>
              <a:sym typeface="Arial"/>
            </a:endParaRPr>
          </a:p>
        </p:txBody>
      </p:sp>
      <p:cxnSp>
        <p:nvCxnSpPr>
          <p:cNvPr id="956" name="Google Shape;956;p18"/>
          <p:cNvCxnSpPr/>
          <p:nvPr/>
        </p:nvCxnSpPr>
        <p:spPr>
          <a:xfrm>
            <a:off x="6858000" y="3943350"/>
            <a:ext cx="304800" cy="1588"/>
          </a:xfrm>
          <a:prstGeom prst="straightConnector1">
            <a:avLst/>
          </a:prstGeom>
          <a:noFill/>
          <a:ln w="38100" cap="flat" cmpd="sng">
            <a:solidFill>
              <a:schemeClr val="accent6"/>
            </a:solidFill>
            <a:prstDash val="solid"/>
            <a:round/>
            <a:headEnd type="none" w="sm" len="sm"/>
            <a:tailEnd type="none" w="sm" len="sm"/>
          </a:ln>
        </p:spPr>
      </p:cxnSp>
      <p:cxnSp>
        <p:nvCxnSpPr>
          <p:cNvPr id="957" name="Google Shape;957;p18"/>
          <p:cNvCxnSpPr/>
          <p:nvPr/>
        </p:nvCxnSpPr>
        <p:spPr>
          <a:xfrm>
            <a:off x="2286000" y="1809750"/>
            <a:ext cx="304800" cy="1588"/>
          </a:xfrm>
          <a:prstGeom prst="straightConnector1">
            <a:avLst/>
          </a:prstGeom>
          <a:noFill/>
          <a:ln w="38100" cap="flat" cmpd="sng">
            <a:solidFill>
              <a:schemeClr val="accent6"/>
            </a:solidFill>
            <a:prstDash val="solid"/>
            <a:round/>
            <a:headEnd type="none" w="sm" len="sm"/>
            <a:tailEnd type="none" w="sm" len="sm"/>
          </a:ln>
        </p:spPr>
      </p:cxnSp>
      <p:sp>
        <p:nvSpPr>
          <p:cNvPr id="958" name="Google Shape;958;p18"/>
          <p:cNvSpPr/>
          <p:nvPr/>
        </p:nvSpPr>
        <p:spPr>
          <a:xfrm flipH="1">
            <a:off x="2590800" y="1581150"/>
            <a:ext cx="488252" cy="519717"/>
          </a:xfrm>
          <a:custGeom>
            <a:avLst/>
            <a:gdLst/>
            <a:ahLst/>
            <a:cxnLst/>
            <a:rect l="l" t="t" r="r" b="b"/>
            <a:pathLst>
              <a:path w="32027" h="34091" extrusionOk="0">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chemeClr val="accent6"/>
          </a:solid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59" name="Google Shape;959;p18"/>
          <p:cNvCxnSpPr/>
          <p:nvPr/>
        </p:nvCxnSpPr>
        <p:spPr>
          <a:xfrm>
            <a:off x="2895600" y="1809750"/>
            <a:ext cx="838200" cy="609600"/>
          </a:xfrm>
          <a:prstGeom prst="curvedConnector3">
            <a:avLst>
              <a:gd name="adj1" fmla="val 50000"/>
            </a:avLst>
          </a:prstGeom>
          <a:noFill/>
          <a:ln w="38100" cap="flat" cmpd="sng">
            <a:solidFill>
              <a:schemeClr val="accent6"/>
            </a:solidFill>
            <a:prstDash val="solid"/>
            <a:round/>
            <a:headEnd type="none" w="sm" len="sm"/>
            <a:tailEnd type="oval" w="med" len="med"/>
          </a:ln>
        </p:spPr>
      </p:cxn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p:fade thruBlk="1"/>
      </p:transition>
    </mc:Choice>
    <mc:Fallback>
      <mp:transition xmlns:mp="http://schemas.microsoft.com/office/mac/powerpoint/2008/main" spd="slow"/>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21"/>
        <p:cNvGrpSpPr/>
        <p:nvPr/>
      </p:nvGrpSpPr>
      <p:grpSpPr>
        <a:xfrm>
          <a:off x="0" y="0"/>
          <a:ext cx="0" cy="0"/>
          <a:chOff x="0" y="0"/>
          <a:chExt cx="0" cy="0"/>
        </a:xfrm>
      </p:grpSpPr>
      <p:pic>
        <p:nvPicPr>
          <p:cNvPr id="1322" name="Google Shape;1322;p45"/>
          <p:cNvPicPr preferRelativeResize="0"/>
          <p:nvPr/>
        </p:nvPicPr>
        <p:blipFill>
          <a:blip r:embed="rId3">
            <a:alphaModFix/>
          </a:blip>
          <a:stretch>
            <a:fillRect/>
          </a:stretch>
        </p:blipFill>
        <p:spPr>
          <a:xfrm rot="-1083335">
            <a:off x="498775" y="908175"/>
            <a:ext cx="4773124" cy="2702775"/>
          </a:xfrm>
          <a:prstGeom prst="rect">
            <a:avLst/>
          </a:prstGeom>
          <a:noFill/>
          <a:ln w="76200" cap="flat" cmpd="sng">
            <a:solidFill>
              <a:srgbClr val="FFFFFF"/>
            </a:solidFill>
            <a:prstDash val="solid"/>
            <a:round/>
            <a:headEnd type="none" w="sm" len="sm"/>
            <a:tailEnd type="none" w="sm" len="sm"/>
          </a:ln>
        </p:spPr>
      </p:pic>
      <p:pic>
        <p:nvPicPr>
          <p:cNvPr id="1323" name="Google Shape;1323;p45"/>
          <p:cNvPicPr preferRelativeResize="0"/>
          <p:nvPr/>
        </p:nvPicPr>
        <p:blipFill>
          <a:blip r:embed="rId4">
            <a:alphaModFix/>
          </a:blip>
          <a:stretch>
            <a:fillRect/>
          </a:stretch>
        </p:blipFill>
        <p:spPr>
          <a:xfrm rot="525366">
            <a:off x="3705425" y="1831900"/>
            <a:ext cx="4058049" cy="2705376"/>
          </a:xfrm>
          <a:prstGeom prst="rect">
            <a:avLst/>
          </a:prstGeom>
          <a:noFill/>
          <a:ln w="76200" cap="flat" cmpd="sng">
            <a:solidFill>
              <a:srgbClr val="FFFFFF"/>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27"/>
        <p:cNvGrpSpPr/>
        <p:nvPr/>
      </p:nvGrpSpPr>
      <p:grpSpPr>
        <a:xfrm>
          <a:off x="0" y="0"/>
          <a:ext cx="0" cy="0"/>
          <a:chOff x="0" y="0"/>
          <a:chExt cx="0" cy="0"/>
        </a:xfrm>
      </p:grpSpPr>
      <p:sp>
        <p:nvSpPr>
          <p:cNvPr id="1328" name="Google Shape;1328;p46"/>
          <p:cNvSpPr txBox="1"/>
          <p:nvPr/>
        </p:nvSpPr>
        <p:spPr>
          <a:xfrm>
            <a:off x="1600200" y="514350"/>
            <a:ext cx="6096000" cy="1241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Stop #2:</a:t>
            </a:r>
            <a:r>
              <a:rPr lang="en-US" sz="3000" b="1" i="0" u="none" strike="noStrike" cap="none">
                <a:solidFill>
                  <a:srgbClr val="000000"/>
                </a:solidFill>
                <a:latin typeface="Arial"/>
                <a:ea typeface="Arial"/>
                <a:cs typeface="Arial"/>
                <a:sym typeface="Arial"/>
              </a:rPr>
              <a:t>  </a:t>
            </a:r>
            <a:r>
              <a:rPr lang="en-US" sz="3200" b="1">
                <a:solidFill>
                  <a:srgbClr val="202124"/>
                </a:solidFill>
                <a:latin typeface="Roboto"/>
                <a:ea typeface="Roboto"/>
                <a:cs typeface="Roboto"/>
                <a:sym typeface="Roboto"/>
              </a:rPr>
              <a:t>The Egyptian Museum</a:t>
            </a:r>
            <a:endParaRPr sz="3200" b="1">
              <a:solidFill>
                <a:srgbClr val="202124"/>
              </a:solidFill>
              <a:latin typeface="Roboto"/>
              <a:ea typeface="Roboto"/>
              <a:cs typeface="Roboto"/>
              <a:sym typeface="Roboto"/>
            </a:endParaRPr>
          </a:p>
          <a:p>
            <a:pPr marL="0" lvl="0" indent="0" algn="l" rtl="0">
              <a:lnSpc>
                <a:spcPct val="115000"/>
              </a:lnSpc>
              <a:spcBef>
                <a:spcPts val="0"/>
              </a:spcBef>
              <a:spcAft>
                <a:spcPts val="0"/>
              </a:spcAft>
              <a:buNone/>
            </a:pPr>
            <a:endParaRPr sz="1100"/>
          </a:p>
          <a:p>
            <a:pPr marL="0" marR="0" lvl="0" indent="0" algn="ctr" rtl="0">
              <a:lnSpc>
                <a:spcPct val="100000"/>
              </a:lnSpc>
              <a:spcBef>
                <a:spcPts val="0"/>
              </a:spcBef>
              <a:spcAft>
                <a:spcPts val="0"/>
              </a:spcAft>
              <a:buNone/>
            </a:pPr>
            <a:r>
              <a:rPr lang="en-US" sz="3000" b="1" i="0" u="none" strike="noStrike" cap="none">
                <a:solidFill>
                  <a:srgbClr val="000000"/>
                </a:solidFill>
                <a:latin typeface="Arial"/>
                <a:ea typeface="Arial"/>
                <a:cs typeface="Arial"/>
                <a:sym typeface="Arial"/>
              </a:rPr>
              <a:t> </a:t>
            </a:r>
            <a:endParaRPr sz="3000" b="1" i="0" u="none" strike="noStrike" cap="none">
              <a:solidFill>
                <a:srgbClr val="000000"/>
              </a:solidFill>
              <a:latin typeface="Arial"/>
              <a:ea typeface="Arial"/>
              <a:cs typeface="Arial"/>
              <a:sym typeface="Arial"/>
            </a:endParaRPr>
          </a:p>
        </p:txBody>
      </p:sp>
      <p:sp>
        <p:nvSpPr>
          <p:cNvPr id="1329" name="Google Shape;1329;p46"/>
          <p:cNvSpPr txBox="1"/>
          <p:nvPr/>
        </p:nvSpPr>
        <p:spPr>
          <a:xfrm>
            <a:off x="1828800" y="1189650"/>
            <a:ext cx="6629400" cy="3601800"/>
          </a:xfrm>
          <a:prstGeom prst="rect">
            <a:avLst/>
          </a:prstGeom>
          <a:noFill/>
          <a:ln>
            <a:noFill/>
          </a:ln>
        </p:spPr>
        <p:txBody>
          <a:bodyPr spcFirstLastPara="1" wrap="square" lIns="91425" tIns="45700" rIns="91425" bIns="45700" anchor="t" anchorCtr="0">
            <a:spAutoFit/>
          </a:bodyPr>
          <a:lstStyle/>
          <a:p>
            <a:pPr marL="457200" lvl="0" indent="-349250" algn="l" rtl="0">
              <a:spcBef>
                <a:spcPts val="0"/>
              </a:spcBef>
              <a:spcAft>
                <a:spcPts val="0"/>
              </a:spcAft>
              <a:buClr>
                <a:srgbClr val="1D1D1D"/>
              </a:buClr>
              <a:buSzPts val="1900"/>
              <a:buChar char="●"/>
            </a:pPr>
            <a:r>
              <a:rPr lang="en-US" sz="1900">
                <a:solidFill>
                  <a:srgbClr val="1D1D1D"/>
                </a:solidFill>
              </a:rPr>
              <a:t>The Museum of Egyptian Antiquities, known commonly as the Egyptian Museum or Museum of Cairo, in Cairo, Egypt, is home to an extensive collection of ancient Egyptian antiquities.</a:t>
            </a:r>
            <a:endParaRPr sz="1900">
              <a:solidFill>
                <a:srgbClr val="1D1D1D"/>
              </a:solidFill>
            </a:endParaRPr>
          </a:p>
          <a:p>
            <a:pPr marL="457200" lvl="0" indent="-349250" algn="l" rtl="0">
              <a:spcBef>
                <a:spcPts val="0"/>
              </a:spcBef>
              <a:spcAft>
                <a:spcPts val="0"/>
              </a:spcAft>
              <a:buClr>
                <a:srgbClr val="1D1D1D"/>
              </a:buClr>
              <a:buSzPts val="1900"/>
              <a:buChar char="●"/>
            </a:pPr>
            <a:r>
              <a:rPr lang="en-US" sz="1900">
                <a:solidFill>
                  <a:srgbClr val="1D1D1D"/>
                </a:solidFill>
              </a:rPr>
              <a:t> It has 120,000 items, with a representative amount on display and the remainder in storerooms. Built in 1901 by the Italian construction company, Garozzo-Zaffarani, to a design by the French architect Marcel Dourgnon, the edifice is one of the largest museums in the region.</a:t>
            </a:r>
            <a:endParaRPr sz="1900">
              <a:solidFill>
                <a:srgbClr val="1D1D1D"/>
              </a:solidFill>
            </a:endParaRPr>
          </a:p>
          <a:p>
            <a:pPr marL="457200" lvl="0" indent="-349250" algn="l" rtl="0">
              <a:spcBef>
                <a:spcPts val="0"/>
              </a:spcBef>
              <a:spcAft>
                <a:spcPts val="0"/>
              </a:spcAft>
              <a:buClr>
                <a:srgbClr val="1D1D1D"/>
              </a:buClr>
              <a:buSzPts val="1900"/>
              <a:buChar char="●"/>
            </a:pPr>
            <a:r>
              <a:rPr lang="en-US" sz="1900">
                <a:solidFill>
                  <a:srgbClr val="1D1D1D"/>
                </a:solidFill>
              </a:rPr>
              <a:t>As of March 2019, the museum was open to the public. In 2021, the museum is due to be superseded by the new Grand Egyptian Museum at Giza.</a:t>
            </a:r>
            <a:endParaRPr sz="1900">
              <a:solidFill>
                <a:srgbClr val="1D1D1D"/>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33"/>
        <p:cNvGrpSpPr/>
        <p:nvPr/>
      </p:nvGrpSpPr>
      <p:grpSpPr>
        <a:xfrm>
          <a:off x="0" y="0"/>
          <a:ext cx="0" cy="0"/>
          <a:chOff x="0" y="0"/>
          <a:chExt cx="0" cy="0"/>
        </a:xfrm>
      </p:grpSpPr>
      <p:pic>
        <p:nvPicPr>
          <p:cNvPr id="1334" name="Google Shape;1334;p47"/>
          <p:cNvPicPr preferRelativeResize="0"/>
          <p:nvPr/>
        </p:nvPicPr>
        <p:blipFill>
          <a:blip r:embed="rId3">
            <a:alphaModFix/>
          </a:blip>
          <a:stretch>
            <a:fillRect/>
          </a:stretch>
        </p:blipFill>
        <p:spPr>
          <a:xfrm rot="-606802">
            <a:off x="603750" y="551276"/>
            <a:ext cx="4770677" cy="3167852"/>
          </a:xfrm>
          <a:prstGeom prst="rect">
            <a:avLst/>
          </a:prstGeom>
          <a:noFill/>
          <a:ln w="76200" cap="flat" cmpd="sng">
            <a:solidFill>
              <a:srgbClr val="FFFFFF"/>
            </a:solidFill>
            <a:prstDash val="solid"/>
            <a:round/>
            <a:headEnd type="none" w="sm" len="sm"/>
            <a:tailEnd type="none" w="sm" len="sm"/>
          </a:ln>
        </p:spPr>
      </p:pic>
      <p:pic>
        <p:nvPicPr>
          <p:cNvPr id="1335" name="Google Shape;1335;p47"/>
          <p:cNvPicPr preferRelativeResize="0"/>
          <p:nvPr/>
        </p:nvPicPr>
        <p:blipFill>
          <a:blip r:embed="rId4">
            <a:alphaModFix/>
          </a:blip>
          <a:stretch>
            <a:fillRect/>
          </a:stretch>
        </p:blipFill>
        <p:spPr>
          <a:xfrm rot="-864892">
            <a:off x="4041299" y="981650"/>
            <a:ext cx="4551400" cy="2926852"/>
          </a:xfrm>
          <a:prstGeom prst="rect">
            <a:avLst/>
          </a:prstGeom>
          <a:noFill/>
          <a:ln w="76200" cap="flat" cmpd="sng">
            <a:solidFill>
              <a:srgbClr val="FFFFFF"/>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9EDADA"/>
        </a:solidFill>
        <a:effectLst/>
      </p:bgPr>
    </p:bg>
    <p:spTree>
      <p:nvGrpSpPr>
        <p:cNvPr id="1" name="Shape 1339"/>
        <p:cNvGrpSpPr/>
        <p:nvPr/>
      </p:nvGrpSpPr>
      <p:grpSpPr>
        <a:xfrm>
          <a:off x="0" y="0"/>
          <a:ext cx="0" cy="0"/>
          <a:chOff x="0" y="0"/>
          <a:chExt cx="0" cy="0"/>
        </a:xfrm>
      </p:grpSpPr>
      <p:grpSp>
        <p:nvGrpSpPr>
          <p:cNvPr id="1340" name="Google Shape;1340;p48"/>
          <p:cNvGrpSpPr/>
          <p:nvPr/>
        </p:nvGrpSpPr>
        <p:grpSpPr>
          <a:xfrm flipH="1">
            <a:off x="4796439" y="2667921"/>
            <a:ext cx="3982513" cy="1984205"/>
            <a:chOff x="404850" y="2182975"/>
            <a:chExt cx="2230850" cy="1111475"/>
          </a:xfrm>
        </p:grpSpPr>
        <p:sp>
          <p:nvSpPr>
            <p:cNvPr id="1341" name="Google Shape;1341;p48"/>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p48"/>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p48"/>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48"/>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48"/>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48"/>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48"/>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p48"/>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48"/>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p48"/>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p48"/>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2" name="Google Shape;1352;p48"/>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p48"/>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952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p48"/>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5" name="Google Shape;1355;p48"/>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p48"/>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7" name="Google Shape;1357;p48"/>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48"/>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9" name="Google Shape;1359;p48"/>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0" name="Google Shape;1360;p48"/>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p48"/>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2" name="Google Shape;1362;p48"/>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p48"/>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48"/>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5" name="Google Shape;1365;p48"/>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48"/>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48"/>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p48"/>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69" name="Google Shape;1369;p48"/>
          <p:cNvGrpSpPr/>
          <p:nvPr/>
        </p:nvGrpSpPr>
        <p:grpSpPr>
          <a:xfrm>
            <a:off x="533400" y="527350"/>
            <a:ext cx="4114950" cy="4825719"/>
            <a:chOff x="666750" y="527350"/>
            <a:chExt cx="3981600" cy="4825719"/>
          </a:xfrm>
        </p:grpSpPr>
        <p:sp>
          <p:nvSpPr>
            <p:cNvPr id="1370" name="Google Shape;1370;p48"/>
            <p:cNvSpPr/>
            <p:nvPr/>
          </p:nvSpPr>
          <p:spPr>
            <a:xfrm>
              <a:off x="2484788" y="3718927"/>
              <a:ext cx="345525" cy="1634142"/>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1" name="Google Shape;1371;p48"/>
            <p:cNvSpPr/>
            <p:nvPr/>
          </p:nvSpPr>
          <p:spPr>
            <a:xfrm>
              <a:off x="666750" y="527350"/>
              <a:ext cx="3981600" cy="3551700"/>
            </a:xfrm>
            <a:prstGeom prst="roundRect">
              <a:avLst>
                <a:gd name="adj" fmla="val 6436"/>
              </a:avLst>
            </a:pr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48"/>
            <p:cNvSpPr/>
            <p:nvPr/>
          </p:nvSpPr>
          <p:spPr>
            <a:xfrm>
              <a:off x="885150" y="722050"/>
              <a:ext cx="3544800" cy="3162300"/>
            </a:xfrm>
            <a:prstGeom prst="roundRect">
              <a:avLst>
                <a:gd name="adj" fmla="val 4539"/>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73" name="Google Shape;1373;p48"/>
          <p:cNvSpPr txBox="1">
            <a:spLocks noGrp="1"/>
          </p:cNvSpPr>
          <p:nvPr>
            <p:ph type="subTitle" idx="1"/>
          </p:nvPr>
        </p:nvSpPr>
        <p:spPr>
          <a:xfrm>
            <a:off x="838200" y="971550"/>
            <a:ext cx="3505200" cy="685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200">
                <a:latin typeface="Roboto"/>
                <a:ea typeface="Roboto"/>
                <a:cs typeface="Roboto"/>
                <a:sym typeface="Roboto"/>
              </a:rPr>
              <a:t>Kyiv, Ukraine</a:t>
            </a:r>
            <a:endParaRPr/>
          </a:p>
        </p:txBody>
      </p:sp>
      <p:sp>
        <p:nvSpPr>
          <p:cNvPr id="1374" name="Google Shape;1374;p48"/>
          <p:cNvSpPr txBox="1"/>
          <p:nvPr/>
        </p:nvSpPr>
        <p:spPr>
          <a:xfrm>
            <a:off x="647800" y="1560150"/>
            <a:ext cx="3886200" cy="224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a:solidFill>
                  <a:srgbClr val="B7B7B7"/>
                </a:solidFill>
                <a:latin typeface="Arial"/>
                <a:ea typeface="Arial"/>
                <a:cs typeface="Arial"/>
                <a:sym typeface="Arial"/>
              </a:rPr>
              <a:t>Kyiv or Kiev is the capital and most populous city of Ukraine. It is in north-central Ukraine along the Dnieper River. Kyiv is an important industrial, scientific, educational and cultural center of Eastern Europe.</a:t>
            </a:r>
            <a:endParaRPr sz="2000" b="0" i="0" u="none" strike="noStrike" cap="none">
              <a:solidFill>
                <a:srgbClr val="B7B7B7"/>
              </a:solidFill>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78"/>
        <p:cNvGrpSpPr/>
        <p:nvPr/>
      </p:nvGrpSpPr>
      <p:grpSpPr>
        <a:xfrm>
          <a:off x="0" y="0"/>
          <a:ext cx="0" cy="0"/>
          <a:chOff x="0" y="0"/>
          <a:chExt cx="0" cy="0"/>
        </a:xfrm>
      </p:grpSpPr>
      <p:pic>
        <p:nvPicPr>
          <p:cNvPr id="1379" name="Google Shape;1379;p49"/>
          <p:cNvPicPr preferRelativeResize="0"/>
          <p:nvPr/>
        </p:nvPicPr>
        <p:blipFill>
          <a:blip r:embed="rId3">
            <a:alphaModFix/>
          </a:blip>
          <a:stretch>
            <a:fillRect/>
          </a:stretch>
        </p:blipFill>
        <p:spPr>
          <a:xfrm rot="649517">
            <a:off x="3802473" y="469501"/>
            <a:ext cx="4856405" cy="2913850"/>
          </a:xfrm>
          <a:prstGeom prst="rect">
            <a:avLst/>
          </a:prstGeom>
          <a:noFill/>
          <a:ln w="76200" cap="flat" cmpd="sng">
            <a:solidFill>
              <a:srgbClr val="FFFFFF"/>
            </a:solidFill>
            <a:prstDash val="solid"/>
            <a:round/>
            <a:headEnd type="none" w="sm" len="sm"/>
            <a:tailEnd type="none" w="sm" len="sm"/>
          </a:ln>
        </p:spPr>
      </p:pic>
      <p:pic>
        <p:nvPicPr>
          <p:cNvPr id="1380" name="Google Shape;1380;p49"/>
          <p:cNvPicPr preferRelativeResize="0"/>
          <p:nvPr/>
        </p:nvPicPr>
        <p:blipFill>
          <a:blip r:embed="rId4">
            <a:alphaModFix/>
          </a:blip>
          <a:stretch>
            <a:fillRect/>
          </a:stretch>
        </p:blipFill>
        <p:spPr>
          <a:xfrm rot="-955320">
            <a:off x="518500" y="1301625"/>
            <a:ext cx="4773677" cy="3159575"/>
          </a:xfrm>
          <a:prstGeom prst="rect">
            <a:avLst/>
          </a:prstGeom>
          <a:noFill/>
          <a:ln w="76200" cap="flat" cmpd="sng">
            <a:solidFill>
              <a:srgbClr val="FFFFFF"/>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84"/>
        <p:cNvGrpSpPr/>
        <p:nvPr/>
      </p:nvGrpSpPr>
      <p:grpSpPr>
        <a:xfrm>
          <a:off x="0" y="0"/>
          <a:ext cx="0" cy="0"/>
          <a:chOff x="0" y="0"/>
          <a:chExt cx="0" cy="0"/>
        </a:xfrm>
      </p:grpSpPr>
      <p:sp>
        <p:nvSpPr>
          <p:cNvPr id="1385" name="Google Shape;1385;p50"/>
          <p:cNvSpPr txBox="1"/>
          <p:nvPr/>
        </p:nvSpPr>
        <p:spPr>
          <a:xfrm>
            <a:off x="1600200" y="514350"/>
            <a:ext cx="6096000" cy="1241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Stop #1:</a:t>
            </a:r>
            <a:r>
              <a:rPr lang="en-US" sz="3000" b="1" i="0" u="none" strike="noStrike" cap="none">
                <a:solidFill>
                  <a:srgbClr val="000000"/>
                </a:solidFill>
                <a:latin typeface="Arial"/>
                <a:ea typeface="Arial"/>
                <a:cs typeface="Arial"/>
                <a:sym typeface="Arial"/>
              </a:rPr>
              <a:t>  </a:t>
            </a:r>
            <a:r>
              <a:rPr lang="en-US" sz="3200" b="1">
                <a:solidFill>
                  <a:srgbClr val="202124"/>
                </a:solidFill>
                <a:latin typeface="Roboto"/>
                <a:ea typeface="Roboto"/>
                <a:cs typeface="Roboto"/>
                <a:sym typeface="Roboto"/>
              </a:rPr>
              <a:t>Khreschatyk Street</a:t>
            </a:r>
            <a:endParaRPr sz="3200" b="1">
              <a:solidFill>
                <a:srgbClr val="202124"/>
              </a:solidFill>
              <a:latin typeface="Roboto"/>
              <a:ea typeface="Roboto"/>
              <a:cs typeface="Roboto"/>
              <a:sym typeface="Roboto"/>
            </a:endParaRPr>
          </a:p>
          <a:p>
            <a:pPr marL="0" lvl="0" indent="0" algn="l" rtl="0">
              <a:lnSpc>
                <a:spcPct val="115000"/>
              </a:lnSpc>
              <a:spcBef>
                <a:spcPts val="0"/>
              </a:spcBef>
              <a:spcAft>
                <a:spcPts val="0"/>
              </a:spcAft>
              <a:buNone/>
            </a:pPr>
            <a:endParaRPr sz="1100"/>
          </a:p>
          <a:p>
            <a:pPr marL="0" marR="0" lvl="0" indent="0" algn="ctr" rtl="0">
              <a:lnSpc>
                <a:spcPct val="100000"/>
              </a:lnSpc>
              <a:spcBef>
                <a:spcPts val="0"/>
              </a:spcBef>
              <a:spcAft>
                <a:spcPts val="0"/>
              </a:spcAft>
              <a:buNone/>
            </a:pPr>
            <a:r>
              <a:rPr lang="en-US" sz="3000" b="1" i="0" u="none" strike="noStrike" cap="none">
                <a:solidFill>
                  <a:srgbClr val="000000"/>
                </a:solidFill>
                <a:latin typeface="Arial"/>
                <a:ea typeface="Arial"/>
                <a:cs typeface="Arial"/>
                <a:sym typeface="Arial"/>
              </a:rPr>
              <a:t>   </a:t>
            </a:r>
            <a:endParaRPr sz="3000" b="1" i="0" u="none" strike="noStrike" cap="none">
              <a:solidFill>
                <a:srgbClr val="000000"/>
              </a:solidFill>
              <a:latin typeface="Arial"/>
              <a:ea typeface="Arial"/>
              <a:cs typeface="Arial"/>
              <a:sym typeface="Arial"/>
            </a:endParaRPr>
          </a:p>
        </p:txBody>
      </p:sp>
      <p:sp>
        <p:nvSpPr>
          <p:cNvPr id="1386" name="Google Shape;1386;p50"/>
          <p:cNvSpPr txBox="1"/>
          <p:nvPr/>
        </p:nvSpPr>
        <p:spPr>
          <a:xfrm>
            <a:off x="1765825" y="1231650"/>
            <a:ext cx="6629400" cy="3478500"/>
          </a:xfrm>
          <a:prstGeom prst="rect">
            <a:avLst/>
          </a:prstGeom>
          <a:noFill/>
          <a:ln>
            <a:noFill/>
          </a:ln>
        </p:spPr>
        <p:txBody>
          <a:bodyPr spcFirstLastPara="1" wrap="square" lIns="91425" tIns="45700" rIns="91425" bIns="45700" anchor="t" anchorCtr="0">
            <a:spAutoFit/>
          </a:bodyPr>
          <a:lstStyle/>
          <a:p>
            <a:pPr marL="457200" lvl="0" indent="-355600" algn="l" rtl="0">
              <a:spcBef>
                <a:spcPts val="0"/>
              </a:spcBef>
              <a:spcAft>
                <a:spcPts val="0"/>
              </a:spcAft>
              <a:buClr>
                <a:srgbClr val="1D1D1D"/>
              </a:buClr>
              <a:buSzPts val="2000"/>
              <a:buChar char="●"/>
            </a:pPr>
            <a:r>
              <a:rPr lang="en-US" sz="2000">
                <a:solidFill>
                  <a:srgbClr val="1D1D1D"/>
                </a:solidFill>
              </a:rPr>
              <a:t>Khreshchatyk is the main street of Kyiv, Ukraine. The street has a length of 1.2 kilometres</a:t>
            </a:r>
            <a:endParaRPr sz="2000">
              <a:solidFill>
                <a:srgbClr val="1D1D1D"/>
              </a:solidFill>
            </a:endParaRPr>
          </a:p>
          <a:p>
            <a:pPr marL="457200" lvl="0" indent="-355600" algn="l" rtl="0">
              <a:spcBef>
                <a:spcPts val="0"/>
              </a:spcBef>
              <a:spcAft>
                <a:spcPts val="0"/>
              </a:spcAft>
              <a:buClr>
                <a:srgbClr val="1D1D1D"/>
              </a:buClr>
              <a:buSzPts val="2000"/>
              <a:buChar char="●"/>
            </a:pPr>
            <a:r>
              <a:rPr lang="en-US" sz="2000">
                <a:solidFill>
                  <a:srgbClr val="1D1D1D"/>
                </a:solidFill>
              </a:rPr>
              <a:t>. It stretches from the European Square through the Maidan and to Bessarabska Square where the Besarabsky Market is located.</a:t>
            </a:r>
            <a:endParaRPr sz="2000">
              <a:solidFill>
                <a:srgbClr val="1D1D1D"/>
              </a:solidFill>
            </a:endParaRPr>
          </a:p>
          <a:p>
            <a:pPr marL="457200" lvl="0" indent="-355600" algn="l" rtl="0">
              <a:spcBef>
                <a:spcPts val="0"/>
              </a:spcBef>
              <a:spcAft>
                <a:spcPts val="0"/>
              </a:spcAft>
              <a:buClr>
                <a:srgbClr val="1D1D1D"/>
              </a:buClr>
              <a:buSzPts val="2000"/>
              <a:buChar char="●"/>
            </a:pPr>
            <a:r>
              <a:rPr lang="en-US" sz="2000">
                <a:solidFill>
                  <a:srgbClr val="1D1D1D"/>
                </a:solidFill>
              </a:rPr>
              <a:t> Along the street are the offices of the Kyiv City Council which contains both the city's council and the state administration, the Main Post Office, the Ministry of Agrarian Policy, the State Committee of Television and Radio Broadcasting, the Central Department Store, the Ukrainian House, and others</a:t>
            </a:r>
            <a:endParaRPr sz="2000">
              <a:solidFill>
                <a:srgbClr val="1D1D1D"/>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90"/>
        <p:cNvGrpSpPr/>
        <p:nvPr/>
      </p:nvGrpSpPr>
      <p:grpSpPr>
        <a:xfrm>
          <a:off x="0" y="0"/>
          <a:ext cx="0" cy="0"/>
          <a:chOff x="0" y="0"/>
          <a:chExt cx="0" cy="0"/>
        </a:xfrm>
      </p:grpSpPr>
      <p:pic>
        <p:nvPicPr>
          <p:cNvPr id="1391" name="Google Shape;1391;p51"/>
          <p:cNvPicPr preferRelativeResize="0"/>
          <p:nvPr/>
        </p:nvPicPr>
        <p:blipFill>
          <a:blip r:embed="rId3">
            <a:alphaModFix/>
          </a:blip>
          <a:stretch>
            <a:fillRect/>
          </a:stretch>
        </p:blipFill>
        <p:spPr>
          <a:xfrm rot="514612">
            <a:off x="3322449" y="858775"/>
            <a:ext cx="4791650" cy="3118774"/>
          </a:xfrm>
          <a:prstGeom prst="rect">
            <a:avLst/>
          </a:prstGeom>
          <a:noFill/>
          <a:ln w="76200" cap="flat" cmpd="sng">
            <a:solidFill>
              <a:srgbClr val="FFFFFF"/>
            </a:solidFill>
            <a:prstDash val="solid"/>
            <a:round/>
            <a:headEnd type="none" w="sm" len="sm"/>
            <a:tailEnd type="none" w="sm" len="sm"/>
          </a:ln>
        </p:spPr>
      </p:pic>
      <p:pic>
        <p:nvPicPr>
          <p:cNvPr id="1392" name="Google Shape;1392;p51"/>
          <p:cNvPicPr preferRelativeResize="0"/>
          <p:nvPr/>
        </p:nvPicPr>
        <p:blipFill>
          <a:blip r:embed="rId4">
            <a:alphaModFix/>
          </a:blip>
          <a:stretch>
            <a:fillRect/>
          </a:stretch>
        </p:blipFill>
        <p:spPr>
          <a:xfrm>
            <a:off x="204900" y="246850"/>
            <a:ext cx="3448050" cy="2586050"/>
          </a:xfrm>
          <a:prstGeom prst="rect">
            <a:avLst/>
          </a:prstGeom>
          <a:noFill/>
          <a:ln w="76200" cap="flat" cmpd="sng">
            <a:solidFill>
              <a:srgbClr val="FFFFFF"/>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96"/>
        <p:cNvGrpSpPr/>
        <p:nvPr/>
      </p:nvGrpSpPr>
      <p:grpSpPr>
        <a:xfrm>
          <a:off x="0" y="0"/>
          <a:ext cx="0" cy="0"/>
          <a:chOff x="0" y="0"/>
          <a:chExt cx="0" cy="0"/>
        </a:xfrm>
      </p:grpSpPr>
      <p:sp>
        <p:nvSpPr>
          <p:cNvPr id="1397" name="Google Shape;1397;p52"/>
          <p:cNvSpPr txBox="1"/>
          <p:nvPr/>
        </p:nvSpPr>
        <p:spPr>
          <a:xfrm>
            <a:off x="1600200" y="514350"/>
            <a:ext cx="6096000" cy="1241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Stop #2:</a:t>
            </a:r>
            <a:r>
              <a:rPr lang="en-US" sz="3000" b="1" i="0" u="none" strike="noStrike" cap="none">
                <a:solidFill>
                  <a:srgbClr val="000000"/>
                </a:solidFill>
                <a:latin typeface="Arial"/>
                <a:ea typeface="Arial"/>
                <a:cs typeface="Arial"/>
                <a:sym typeface="Arial"/>
              </a:rPr>
              <a:t> </a:t>
            </a:r>
            <a:r>
              <a:rPr lang="en-US" sz="3200" b="1">
                <a:solidFill>
                  <a:srgbClr val="202124"/>
                </a:solidFill>
                <a:latin typeface="Roboto"/>
                <a:ea typeface="Roboto"/>
                <a:cs typeface="Roboto"/>
                <a:sym typeface="Roboto"/>
              </a:rPr>
              <a:t>Independence Square</a:t>
            </a:r>
            <a:endParaRPr sz="3200" b="1">
              <a:solidFill>
                <a:srgbClr val="202124"/>
              </a:solidFill>
              <a:latin typeface="Roboto"/>
              <a:ea typeface="Roboto"/>
              <a:cs typeface="Roboto"/>
              <a:sym typeface="Roboto"/>
            </a:endParaRPr>
          </a:p>
          <a:p>
            <a:pPr marL="0" lvl="0" indent="0" algn="l" rtl="0">
              <a:lnSpc>
                <a:spcPct val="115000"/>
              </a:lnSpc>
              <a:spcBef>
                <a:spcPts val="0"/>
              </a:spcBef>
              <a:spcAft>
                <a:spcPts val="0"/>
              </a:spcAft>
              <a:buNone/>
            </a:pPr>
            <a:endParaRPr sz="1100"/>
          </a:p>
          <a:p>
            <a:pPr marL="0" marR="0" lvl="0" indent="0" algn="ctr" rtl="0">
              <a:lnSpc>
                <a:spcPct val="100000"/>
              </a:lnSpc>
              <a:spcBef>
                <a:spcPts val="0"/>
              </a:spcBef>
              <a:spcAft>
                <a:spcPts val="0"/>
              </a:spcAft>
              <a:buNone/>
            </a:pPr>
            <a:r>
              <a:rPr lang="en-US" sz="3000" b="1" i="0" u="none" strike="noStrike" cap="none">
                <a:solidFill>
                  <a:srgbClr val="000000"/>
                </a:solidFill>
                <a:latin typeface="Arial"/>
                <a:ea typeface="Arial"/>
                <a:cs typeface="Arial"/>
                <a:sym typeface="Arial"/>
              </a:rPr>
              <a:t>   </a:t>
            </a:r>
            <a:endParaRPr sz="3000" b="1" i="0" u="none" strike="noStrike" cap="none">
              <a:solidFill>
                <a:srgbClr val="000000"/>
              </a:solidFill>
              <a:latin typeface="Arial"/>
              <a:ea typeface="Arial"/>
              <a:cs typeface="Arial"/>
              <a:sym typeface="Arial"/>
            </a:endParaRPr>
          </a:p>
        </p:txBody>
      </p:sp>
      <p:sp>
        <p:nvSpPr>
          <p:cNvPr id="1398" name="Google Shape;1398;p52"/>
          <p:cNvSpPr txBox="1"/>
          <p:nvPr/>
        </p:nvSpPr>
        <p:spPr>
          <a:xfrm>
            <a:off x="1828800" y="1200150"/>
            <a:ext cx="6629400" cy="3417000"/>
          </a:xfrm>
          <a:prstGeom prst="rect">
            <a:avLst/>
          </a:prstGeom>
          <a:noFill/>
          <a:ln>
            <a:noFill/>
          </a:ln>
        </p:spPr>
        <p:txBody>
          <a:bodyPr spcFirstLastPara="1" wrap="square" lIns="91425" tIns="45700" rIns="91425" bIns="45700" anchor="t" anchorCtr="0">
            <a:spAutoFit/>
          </a:bodyPr>
          <a:lstStyle/>
          <a:p>
            <a:pPr marL="457200" lvl="0" indent="-342900" algn="l" rtl="0">
              <a:spcBef>
                <a:spcPts val="0"/>
              </a:spcBef>
              <a:spcAft>
                <a:spcPts val="0"/>
              </a:spcAft>
              <a:buClr>
                <a:srgbClr val="1D1D1D"/>
              </a:buClr>
              <a:buSzPts val="1800"/>
              <a:buChar char="●"/>
            </a:pPr>
            <a:r>
              <a:rPr lang="en-US" sz="1800">
                <a:solidFill>
                  <a:srgbClr val="1D1D1D"/>
                </a:solidFill>
              </a:rPr>
              <a:t>Maidan Nezalezhnosti is the central square of Kyiv, the capital city of Ukraine. One of the city's main squares, it is located on Khreshchatyk Street in the Shevchenko Raion.</a:t>
            </a:r>
            <a:endParaRPr sz="1800">
              <a:solidFill>
                <a:srgbClr val="1D1D1D"/>
              </a:solidFill>
            </a:endParaRPr>
          </a:p>
          <a:p>
            <a:pPr marL="457200" lvl="0" indent="-342900" algn="l" rtl="0">
              <a:spcBef>
                <a:spcPts val="0"/>
              </a:spcBef>
              <a:spcAft>
                <a:spcPts val="0"/>
              </a:spcAft>
              <a:buClr>
                <a:srgbClr val="1D1D1D"/>
              </a:buClr>
              <a:buSzPts val="1800"/>
              <a:buChar char="●"/>
            </a:pPr>
            <a:r>
              <a:rPr lang="en-US" sz="1800">
                <a:solidFill>
                  <a:srgbClr val="1D1D1D"/>
                </a:solidFill>
              </a:rPr>
              <a:t>The square has been known under many different names, but often it is called simply Maidan. In the 19th century, the square contained buildings of the city council and noble assembly. Since the start of Ukraine's independence movement in 1990, the square has been the traditional place for political rallies, including four large-scale radical protest campaigns: the 1990 student "Revolution on Granite", the 2001 "Ukraine without Kuchma", the 2004 Orange Revolution, and the 2013–14 Euromaidan. </a:t>
            </a:r>
            <a:endParaRPr sz="1800">
              <a:solidFill>
                <a:srgbClr val="1D1D1D"/>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02"/>
        <p:cNvGrpSpPr/>
        <p:nvPr/>
      </p:nvGrpSpPr>
      <p:grpSpPr>
        <a:xfrm>
          <a:off x="0" y="0"/>
          <a:ext cx="0" cy="0"/>
          <a:chOff x="0" y="0"/>
          <a:chExt cx="0" cy="0"/>
        </a:xfrm>
      </p:grpSpPr>
      <p:pic>
        <p:nvPicPr>
          <p:cNvPr id="1403" name="Google Shape;1403;p53"/>
          <p:cNvPicPr preferRelativeResize="0"/>
          <p:nvPr/>
        </p:nvPicPr>
        <p:blipFill>
          <a:blip r:embed="rId3">
            <a:alphaModFix/>
          </a:blip>
          <a:stretch>
            <a:fillRect/>
          </a:stretch>
        </p:blipFill>
        <p:spPr>
          <a:xfrm>
            <a:off x="152400" y="152400"/>
            <a:ext cx="5452975" cy="3072100"/>
          </a:xfrm>
          <a:prstGeom prst="rect">
            <a:avLst/>
          </a:prstGeom>
          <a:noFill/>
          <a:ln w="76200" cap="flat" cmpd="sng">
            <a:solidFill>
              <a:srgbClr val="FFFFFF"/>
            </a:solidFill>
            <a:prstDash val="solid"/>
            <a:round/>
            <a:headEnd type="none" w="sm" len="sm"/>
            <a:tailEnd type="none" w="sm" len="sm"/>
          </a:ln>
        </p:spPr>
      </p:pic>
      <p:pic>
        <p:nvPicPr>
          <p:cNvPr id="1404" name="Google Shape;1404;p53"/>
          <p:cNvPicPr preferRelativeResize="0"/>
          <p:nvPr/>
        </p:nvPicPr>
        <p:blipFill>
          <a:blip r:embed="rId4">
            <a:alphaModFix/>
          </a:blip>
          <a:stretch>
            <a:fillRect/>
          </a:stretch>
        </p:blipFill>
        <p:spPr>
          <a:xfrm>
            <a:off x="4041300" y="1758425"/>
            <a:ext cx="4225999" cy="3169500"/>
          </a:xfrm>
          <a:prstGeom prst="rect">
            <a:avLst/>
          </a:prstGeom>
          <a:noFill/>
          <a:ln w="76200" cap="flat" cmpd="sng">
            <a:solidFill>
              <a:srgbClr val="F3F3F3"/>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08"/>
        <p:cNvGrpSpPr/>
        <p:nvPr/>
      </p:nvGrpSpPr>
      <p:grpSpPr>
        <a:xfrm>
          <a:off x="0" y="0"/>
          <a:ext cx="0" cy="0"/>
          <a:chOff x="0" y="0"/>
          <a:chExt cx="0" cy="0"/>
        </a:xfrm>
      </p:grpSpPr>
      <p:sp>
        <p:nvSpPr>
          <p:cNvPr id="1409" name="Google Shape;1409;p54"/>
          <p:cNvSpPr txBox="1">
            <a:spLocks noGrp="1"/>
          </p:cNvSpPr>
          <p:nvPr>
            <p:ph type="title"/>
          </p:nvPr>
        </p:nvSpPr>
        <p:spPr>
          <a:xfrm>
            <a:off x="713225" y="330725"/>
            <a:ext cx="7717800" cy="7134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77777"/>
              <a:buNone/>
            </a:pPr>
            <a:r>
              <a:rPr lang="en-US" sz="4000" b="1">
                <a:latin typeface="Arial"/>
                <a:ea typeface="Arial"/>
                <a:cs typeface="Arial"/>
                <a:sym typeface="Arial"/>
              </a:rPr>
              <a:t>OUR TEAM</a:t>
            </a:r>
            <a:endParaRPr/>
          </a:p>
        </p:txBody>
      </p:sp>
      <p:sp>
        <p:nvSpPr>
          <p:cNvPr id="1410" name="Google Shape;1410;p54"/>
          <p:cNvSpPr/>
          <p:nvPr/>
        </p:nvSpPr>
        <p:spPr>
          <a:xfrm>
            <a:off x="533400" y="1123950"/>
            <a:ext cx="2514600" cy="3429000"/>
          </a:xfrm>
          <a:prstGeom prst="roundRect">
            <a:avLst>
              <a:gd name="adj" fmla="val 16667"/>
            </a:avLst>
          </a:prstGeom>
          <a:solidFill>
            <a:srgbClr val="D7EFEF"/>
          </a:solidFill>
          <a:ln w="76200" cap="flat" cmpd="sng">
            <a:solidFill>
              <a:srgbClr val="739F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11" name="Google Shape;1411;p54"/>
          <p:cNvSpPr txBox="1"/>
          <p:nvPr/>
        </p:nvSpPr>
        <p:spPr>
          <a:xfrm>
            <a:off x="685800" y="3943350"/>
            <a:ext cx="16764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2" name="Google Shape;1412;p54"/>
          <p:cNvSpPr txBox="1"/>
          <p:nvPr/>
        </p:nvSpPr>
        <p:spPr>
          <a:xfrm>
            <a:off x="609600" y="3943350"/>
            <a:ext cx="236220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000" b="1" i="0" u="none" strike="noStrike" cap="none">
                <a:solidFill>
                  <a:srgbClr val="1D1D1D"/>
                </a:solidFill>
                <a:latin typeface="Arial"/>
                <a:ea typeface="Arial"/>
                <a:cs typeface="Arial"/>
                <a:sym typeface="Arial"/>
              </a:rPr>
              <a:t>Anseeba Ali</a:t>
            </a:r>
            <a:endParaRPr/>
          </a:p>
        </p:txBody>
      </p:sp>
      <p:sp>
        <p:nvSpPr>
          <p:cNvPr id="1413" name="Google Shape;1413;p54"/>
          <p:cNvSpPr/>
          <p:nvPr/>
        </p:nvSpPr>
        <p:spPr>
          <a:xfrm>
            <a:off x="3352800" y="1123950"/>
            <a:ext cx="2514600" cy="3429000"/>
          </a:xfrm>
          <a:prstGeom prst="roundRect">
            <a:avLst>
              <a:gd name="adj" fmla="val 16667"/>
            </a:avLst>
          </a:prstGeom>
          <a:solidFill>
            <a:srgbClr val="D7EFEF"/>
          </a:solidFill>
          <a:ln w="76200" cap="flat" cmpd="sng">
            <a:solidFill>
              <a:srgbClr val="739F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14" name="Google Shape;1414;p54"/>
          <p:cNvSpPr/>
          <p:nvPr/>
        </p:nvSpPr>
        <p:spPr>
          <a:xfrm>
            <a:off x="6172200" y="1123950"/>
            <a:ext cx="2514600" cy="3429000"/>
          </a:xfrm>
          <a:prstGeom prst="roundRect">
            <a:avLst>
              <a:gd name="adj" fmla="val 16667"/>
            </a:avLst>
          </a:prstGeom>
          <a:solidFill>
            <a:srgbClr val="D7EFEF"/>
          </a:solidFill>
          <a:ln w="76200" cap="flat" cmpd="sng">
            <a:solidFill>
              <a:srgbClr val="739F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15" name="Google Shape;1415;p54"/>
          <p:cNvSpPr txBox="1"/>
          <p:nvPr/>
        </p:nvSpPr>
        <p:spPr>
          <a:xfrm>
            <a:off x="3352800" y="3943350"/>
            <a:ext cx="251460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000" b="1" i="0" u="none" strike="noStrike" cap="none">
                <a:solidFill>
                  <a:srgbClr val="1D1D1D"/>
                </a:solidFill>
                <a:latin typeface="Arial"/>
                <a:ea typeface="Arial"/>
                <a:cs typeface="Arial"/>
                <a:sym typeface="Arial"/>
              </a:rPr>
              <a:t>Alishba Aijaz</a:t>
            </a:r>
            <a:endParaRPr/>
          </a:p>
        </p:txBody>
      </p:sp>
      <p:sp>
        <p:nvSpPr>
          <p:cNvPr id="1416" name="Google Shape;1416;p54"/>
          <p:cNvSpPr txBox="1"/>
          <p:nvPr/>
        </p:nvSpPr>
        <p:spPr>
          <a:xfrm>
            <a:off x="6172200" y="3943350"/>
            <a:ext cx="259080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000" b="1" i="0" u="none" strike="noStrike" cap="none">
                <a:solidFill>
                  <a:srgbClr val="1D1D1D"/>
                </a:solidFill>
                <a:latin typeface="Arial"/>
                <a:ea typeface="Arial"/>
                <a:cs typeface="Arial"/>
                <a:sym typeface="Arial"/>
              </a:rPr>
              <a:t>Samina Khan</a:t>
            </a:r>
            <a:endParaRPr/>
          </a:p>
        </p:txBody>
      </p:sp>
      <p:pic>
        <p:nvPicPr>
          <p:cNvPr id="1417" name="Google Shape;1417;p54" descr="WhatsApp Image 2021-05-01 at 8.28.56 PM.jpeg"/>
          <p:cNvPicPr preferRelativeResize="0"/>
          <p:nvPr/>
        </p:nvPicPr>
        <p:blipFill rotWithShape="1">
          <a:blip r:embed="rId3">
            <a:alphaModFix/>
          </a:blip>
          <a:srcRect t="11429"/>
          <a:stretch/>
        </p:blipFill>
        <p:spPr>
          <a:xfrm>
            <a:off x="3733800" y="1276350"/>
            <a:ext cx="1752600" cy="2743200"/>
          </a:xfrm>
          <a:prstGeom prst="rect">
            <a:avLst/>
          </a:prstGeom>
          <a:noFill/>
          <a:ln>
            <a:noFill/>
          </a:ln>
        </p:spPr>
      </p:pic>
      <p:pic>
        <p:nvPicPr>
          <p:cNvPr id="1418" name="Google Shape;1418;p54" descr="A picture containing person&#10;&#10;Description automatically generated"/>
          <p:cNvPicPr preferRelativeResize="0"/>
          <p:nvPr/>
        </p:nvPicPr>
        <p:blipFill rotWithShape="1">
          <a:blip r:embed="rId4">
            <a:alphaModFix/>
          </a:blip>
          <a:srcRect/>
          <a:stretch/>
        </p:blipFill>
        <p:spPr>
          <a:xfrm>
            <a:off x="6553200" y="1276350"/>
            <a:ext cx="1752600" cy="2743200"/>
          </a:xfrm>
          <a:prstGeom prst="rect">
            <a:avLst/>
          </a:prstGeom>
          <a:noFill/>
          <a:ln>
            <a:noFill/>
          </a:ln>
        </p:spPr>
      </p:pic>
      <p:pic>
        <p:nvPicPr>
          <p:cNvPr id="1419" name="Google Shape;1419;p54" descr="WhatsApp Image 2021-05-01 at 7.34.56 PM.jpeg"/>
          <p:cNvPicPr preferRelativeResize="0"/>
          <p:nvPr/>
        </p:nvPicPr>
        <p:blipFill rotWithShape="1">
          <a:blip r:embed="rId5">
            <a:alphaModFix/>
          </a:blip>
          <a:srcRect/>
          <a:stretch/>
        </p:blipFill>
        <p:spPr>
          <a:xfrm>
            <a:off x="840900" y="1276350"/>
            <a:ext cx="1752600" cy="2743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63"/>
        <p:cNvGrpSpPr/>
        <p:nvPr/>
      </p:nvGrpSpPr>
      <p:grpSpPr>
        <a:xfrm>
          <a:off x="0" y="0"/>
          <a:ext cx="0" cy="0"/>
          <a:chOff x="0" y="0"/>
          <a:chExt cx="0" cy="0"/>
        </a:xfrm>
      </p:grpSpPr>
      <p:sp>
        <p:nvSpPr>
          <p:cNvPr id="964" name="Google Shape;964;p19"/>
          <p:cNvSpPr/>
          <p:nvPr/>
        </p:nvSpPr>
        <p:spPr>
          <a:xfrm flipH="1">
            <a:off x="3581400" y="1809750"/>
            <a:ext cx="2133600" cy="1938159"/>
          </a:xfrm>
          <a:custGeom>
            <a:avLst/>
            <a:gdLst/>
            <a:ahLst/>
            <a:cxnLst/>
            <a:rect l="l" t="t" r="r" b="b"/>
            <a:pathLst>
              <a:path w="32027" h="34091" extrusionOk="0">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rgbClr val="0070C0">
              <a:alpha val="4431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9"/>
          <p:cNvSpPr txBox="1">
            <a:spLocks noGrp="1"/>
          </p:cNvSpPr>
          <p:nvPr>
            <p:ph type="title"/>
          </p:nvPr>
        </p:nvSpPr>
        <p:spPr>
          <a:xfrm>
            <a:off x="710168" y="513850"/>
            <a:ext cx="7704000" cy="5727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2800"/>
              <a:buNone/>
            </a:pPr>
            <a:r>
              <a:rPr lang="en-US" b="1">
                <a:latin typeface="Arial"/>
                <a:ea typeface="Arial"/>
                <a:cs typeface="Arial"/>
                <a:sym typeface="Arial"/>
              </a:rPr>
              <a:t>Participating countries </a:t>
            </a:r>
            <a:endParaRPr b="1">
              <a:latin typeface="Arial"/>
              <a:ea typeface="Arial"/>
              <a:cs typeface="Arial"/>
              <a:sym typeface="Arial"/>
            </a:endParaRPr>
          </a:p>
        </p:txBody>
      </p:sp>
      <p:grpSp>
        <p:nvGrpSpPr>
          <p:cNvPr id="966" name="Google Shape;966;p19"/>
          <p:cNvGrpSpPr/>
          <p:nvPr/>
        </p:nvGrpSpPr>
        <p:grpSpPr>
          <a:xfrm>
            <a:off x="3657600" y="2114550"/>
            <a:ext cx="1994845" cy="1421383"/>
            <a:chOff x="4012428" y="2122726"/>
            <a:chExt cx="1119128" cy="797410"/>
          </a:xfrm>
        </p:grpSpPr>
        <p:sp>
          <p:nvSpPr>
            <p:cNvPr id="967" name="Google Shape;967;p19"/>
            <p:cNvSpPr/>
            <p:nvPr/>
          </p:nvSpPr>
          <p:spPr>
            <a:xfrm>
              <a:off x="4159450" y="2127475"/>
              <a:ext cx="803450" cy="573625"/>
            </a:xfrm>
            <a:custGeom>
              <a:avLst/>
              <a:gdLst/>
              <a:ahLst/>
              <a:cxnLst/>
              <a:rect l="l" t="t" r="r" b="b"/>
              <a:pathLst>
                <a:path w="32138" h="22945" extrusionOk="0">
                  <a:moveTo>
                    <a:pt x="356" y="22945"/>
                  </a:moveTo>
                  <a:lnTo>
                    <a:pt x="0" y="0"/>
                  </a:lnTo>
                  <a:lnTo>
                    <a:pt x="31639" y="0"/>
                  </a:lnTo>
                  <a:lnTo>
                    <a:pt x="31781" y="1068"/>
                  </a:lnTo>
                  <a:lnTo>
                    <a:pt x="32138" y="7411"/>
                  </a:lnTo>
                  <a:lnTo>
                    <a:pt x="31568" y="22731"/>
                  </a:lnTo>
                  <a:close/>
                </a:path>
              </a:pathLst>
            </a:custGeom>
            <a:solidFill>
              <a:srgbClr val="EECEA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8" name="Google Shape;968;p19"/>
            <p:cNvSpPr/>
            <p:nvPr/>
          </p:nvSpPr>
          <p:spPr>
            <a:xfrm>
              <a:off x="4207550" y="2175925"/>
              <a:ext cx="694775" cy="482775"/>
            </a:xfrm>
            <a:custGeom>
              <a:avLst/>
              <a:gdLst/>
              <a:ahLst/>
              <a:cxnLst/>
              <a:rect l="l" t="t" r="r" b="b"/>
              <a:pathLst>
                <a:path w="27791" h="19311" extrusionOk="0">
                  <a:moveTo>
                    <a:pt x="0" y="285"/>
                  </a:moveTo>
                  <a:lnTo>
                    <a:pt x="285" y="19311"/>
                  </a:lnTo>
                  <a:lnTo>
                    <a:pt x="27648" y="19026"/>
                  </a:lnTo>
                  <a:lnTo>
                    <a:pt x="27791" y="285"/>
                  </a:lnTo>
                  <a:lnTo>
                    <a:pt x="18313" y="0"/>
                  </a:lnTo>
                  <a:lnTo>
                    <a:pt x="3990" y="214"/>
                  </a:lnTo>
                  <a:close/>
                </a:path>
              </a:pathLst>
            </a:custGeom>
            <a:solidFill>
              <a:srgbClr val="C4E8E8"/>
            </a:solidFill>
            <a:ln>
              <a:noFill/>
            </a:ln>
          </p:spPr>
        </p:sp>
        <p:sp>
          <p:nvSpPr>
            <p:cNvPr id="969" name="Google Shape;969;p19"/>
            <p:cNvSpPr/>
            <p:nvPr/>
          </p:nvSpPr>
          <p:spPr>
            <a:xfrm>
              <a:off x="4260975" y="2229375"/>
              <a:ext cx="586125" cy="105100"/>
            </a:xfrm>
            <a:custGeom>
              <a:avLst/>
              <a:gdLst/>
              <a:ahLst/>
              <a:cxnLst/>
              <a:rect l="l" t="t" r="r" b="b"/>
              <a:pathLst>
                <a:path w="23445" h="4204" extrusionOk="0">
                  <a:moveTo>
                    <a:pt x="0" y="4204"/>
                  </a:moveTo>
                  <a:lnTo>
                    <a:pt x="0" y="285"/>
                  </a:lnTo>
                  <a:lnTo>
                    <a:pt x="10191" y="0"/>
                  </a:lnTo>
                  <a:lnTo>
                    <a:pt x="15749" y="71"/>
                  </a:lnTo>
                  <a:lnTo>
                    <a:pt x="23445" y="285"/>
                  </a:lnTo>
                  <a:lnTo>
                    <a:pt x="23374" y="3848"/>
                  </a:lnTo>
                  <a:lnTo>
                    <a:pt x="8480" y="3705"/>
                  </a:lnTo>
                  <a:close/>
                </a:path>
              </a:pathLst>
            </a:custGeom>
            <a:solidFill>
              <a:srgbClr val="F9EBD1"/>
            </a:solidFill>
            <a:ln>
              <a:noFill/>
            </a:ln>
          </p:spPr>
        </p:sp>
        <p:sp>
          <p:nvSpPr>
            <p:cNvPr id="970" name="Google Shape;970;p19"/>
            <p:cNvSpPr/>
            <p:nvPr/>
          </p:nvSpPr>
          <p:spPr>
            <a:xfrm>
              <a:off x="4273450" y="2364750"/>
              <a:ext cx="176375" cy="258325"/>
            </a:xfrm>
            <a:custGeom>
              <a:avLst/>
              <a:gdLst/>
              <a:ahLst/>
              <a:cxnLst/>
              <a:rect l="l" t="t" r="r" b="b"/>
              <a:pathLst>
                <a:path w="7055" h="10333" extrusionOk="0">
                  <a:moveTo>
                    <a:pt x="143" y="10333"/>
                  </a:moveTo>
                  <a:lnTo>
                    <a:pt x="3207" y="9905"/>
                  </a:lnTo>
                  <a:lnTo>
                    <a:pt x="6841" y="10119"/>
                  </a:lnTo>
                  <a:lnTo>
                    <a:pt x="7055" y="9335"/>
                  </a:lnTo>
                  <a:lnTo>
                    <a:pt x="6556" y="72"/>
                  </a:lnTo>
                  <a:lnTo>
                    <a:pt x="4775" y="0"/>
                  </a:lnTo>
                  <a:lnTo>
                    <a:pt x="0" y="143"/>
                  </a:lnTo>
                  <a:lnTo>
                    <a:pt x="0" y="5274"/>
                  </a:lnTo>
                  <a:close/>
                </a:path>
              </a:pathLst>
            </a:custGeom>
            <a:solidFill>
              <a:srgbClr val="F9EBD1"/>
            </a:solidFill>
            <a:ln>
              <a:noFill/>
            </a:ln>
          </p:spPr>
        </p:sp>
        <p:sp>
          <p:nvSpPr>
            <p:cNvPr id="971" name="Google Shape;971;p19"/>
            <p:cNvSpPr/>
            <p:nvPr/>
          </p:nvSpPr>
          <p:spPr>
            <a:xfrm>
              <a:off x="4473000" y="2364750"/>
              <a:ext cx="176375" cy="258325"/>
            </a:xfrm>
            <a:custGeom>
              <a:avLst/>
              <a:gdLst/>
              <a:ahLst/>
              <a:cxnLst/>
              <a:rect l="l" t="t" r="r" b="b"/>
              <a:pathLst>
                <a:path w="7055" h="10333" extrusionOk="0">
                  <a:moveTo>
                    <a:pt x="143" y="10333"/>
                  </a:moveTo>
                  <a:lnTo>
                    <a:pt x="3420" y="10262"/>
                  </a:lnTo>
                  <a:lnTo>
                    <a:pt x="6841" y="10119"/>
                  </a:lnTo>
                  <a:lnTo>
                    <a:pt x="7055" y="9335"/>
                  </a:lnTo>
                  <a:lnTo>
                    <a:pt x="6556" y="72"/>
                  </a:lnTo>
                  <a:lnTo>
                    <a:pt x="4775" y="0"/>
                  </a:lnTo>
                  <a:lnTo>
                    <a:pt x="0" y="143"/>
                  </a:lnTo>
                  <a:lnTo>
                    <a:pt x="0" y="5274"/>
                  </a:lnTo>
                  <a:close/>
                </a:path>
              </a:pathLst>
            </a:custGeom>
            <a:solidFill>
              <a:srgbClr val="F9EBD1"/>
            </a:solidFill>
            <a:ln>
              <a:noFill/>
            </a:ln>
          </p:spPr>
        </p:sp>
        <p:sp>
          <p:nvSpPr>
            <p:cNvPr id="972" name="Google Shape;972;p19"/>
            <p:cNvSpPr/>
            <p:nvPr/>
          </p:nvSpPr>
          <p:spPr>
            <a:xfrm>
              <a:off x="4672550" y="2364750"/>
              <a:ext cx="176375" cy="252975"/>
            </a:xfrm>
            <a:custGeom>
              <a:avLst/>
              <a:gdLst/>
              <a:ahLst/>
              <a:cxnLst/>
              <a:rect l="l" t="t" r="r" b="b"/>
              <a:pathLst>
                <a:path w="7055" h="10119" extrusionOk="0">
                  <a:moveTo>
                    <a:pt x="212" y="10048"/>
                  </a:moveTo>
                  <a:lnTo>
                    <a:pt x="3490" y="9977"/>
                  </a:lnTo>
                  <a:lnTo>
                    <a:pt x="6841" y="10119"/>
                  </a:lnTo>
                  <a:lnTo>
                    <a:pt x="7055" y="9335"/>
                  </a:lnTo>
                  <a:lnTo>
                    <a:pt x="6556" y="72"/>
                  </a:lnTo>
                  <a:lnTo>
                    <a:pt x="4775" y="0"/>
                  </a:lnTo>
                  <a:lnTo>
                    <a:pt x="0" y="143"/>
                  </a:lnTo>
                  <a:lnTo>
                    <a:pt x="0" y="5274"/>
                  </a:lnTo>
                  <a:close/>
                </a:path>
              </a:pathLst>
            </a:custGeom>
            <a:solidFill>
              <a:srgbClr val="F9EBD1"/>
            </a:solidFill>
            <a:ln w="9525" cap="flat" cmpd="sng">
              <a:solidFill>
                <a:srgbClr val="1D1D1D"/>
              </a:solidFill>
              <a:prstDash val="solid"/>
              <a:round/>
              <a:headEnd type="none" w="sm" len="sm"/>
              <a:tailEnd type="none" w="sm" len="sm"/>
            </a:ln>
          </p:spPr>
        </p:sp>
        <p:sp>
          <p:nvSpPr>
            <p:cNvPr id="973" name="Google Shape;973;p19"/>
            <p:cNvSpPr/>
            <p:nvPr/>
          </p:nvSpPr>
          <p:spPr>
            <a:xfrm>
              <a:off x="4022275" y="2692550"/>
              <a:ext cx="1102725" cy="167475"/>
            </a:xfrm>
            <a:custGeom>
              <a:avLst/>
              <a:gdLst/>
              <a:ahLst/>
              <a:cxnLst/>
              <a:rect l="l" t="t" r="r" b="b"/>
              <a:pathLst>
                <a:path w="44109" h="6699" extrusionOk="0">
                  <a:moveTo>
                    <a:pt x="0" y="6627"/>
                  </a:moveTo>
                  <a:lnTo>
                    <a:pt x="1924" y="3848"/>
                  </a:lnTo>
                  <a:lnTo>
                    <a:pt x="4845" y="1212"/>
                  </a:lnTo>
                  <a:lnTo>
                    <a:pt x="5772" y="356"/>
                  </a:lnTo>
                  <a:lnTo>
                    <a:pt x="18741" y="428"/>
                  </a:lnTo>
                  <a:lnTo>
                    <a:pt x="27933" y="285"/>
                  </a:lnTo>
                  <a:lnTo>
                    <a:pt x="37055" y="0"/>
                  </a:lnTo>
                  <a:lnTo>
                    <a:pt x="44109" y="6200"/>
                  </a:lnTo>
                  <a:lnTo>
                    <a:pt x="37482" y="6129"/>
                  </a:lnTo>
                  <a:lnTo>
                    <a:pt x="32138" y="6556"/>
                  </a:lnTo>
                  <a:lnTo>
                    <a:pt x="27150" y="6699"/>
                  </a:lnTo>
                  <a:lnTo>
                    <a:pt x="20594" y="6556"/>
                  </a:lnTo>
                  <a:lnTo>
                    <a:pt x="14465" y="6414"/>
                  </a:lnTo>
                  <a:lnTo>
                    <a:pt x="9762" y="6200"/>
                  </a:lnTo>
                  <a:lnTo>
                    <a:pt x="2992" y="6200"/>
                  </a:lnTo>
                  <a:close/>
                </a:path>
              </a:pathLst>
            </a:custGeom>
            <a:solidFill>
              <a:srgbClr val="EECEAA"/>
            </a:solidFill>
            <a:ln>
              <a:noFill/>
            </a:ln>
          </p:spPr>
        </p:sp>
        <p:sp>
          <p:nvSpPr>
            <p:cNvPr id="974" name="Google Shape;974;p19"/>
            <p:cNvSpPr/>
            <p:nvPr/>
          </p:nvSpPr>
          <p:spPr>
            <a:xfrm>
              <a:off x="4016925" y="2845775"/>
              <a:ext cx="1109875" cy="71250"/>
            </a:xfrm>
            <a:custGeom>
              <a:avLst/>
              <a:gdLst/>
              <a:ahLst/>
              <a:cxnLst/>
              <a:rect l="l" t="t" r="r" b="b"/>
              <a:pathLst>
                <a:path w="44395" h="2850" extrusionOk="0">
                  <a:moveTo>
                    <a:pt x="0" y="2565"/>
                  </a:moveTo>
                  <a:lnTo>
                    <a:pt x="214" y="356"/>
                  </a:lnTo>
                  <a:lnTo>
                    <a:pt x="2850" y="142"/>
                  </a:lnTo>
                  <a:lnTo>
                    <a:pt x="9762" y="0"/>
                  </a:lnTo>
                  <a:lnTo>
                    <a:pt x="17316" y="285"/>
                  </a:lnTo>
                  <a:lnTo>
                    <a:pt x="24086" y="498"/>
                  </a:lnTo>
                  <a:lnTo>
                    <a:pt x="30499" y="498"/>
                  </a:lnTo>
                  <a:lnTo>
                    <a:pt x="35558" y="213"/>
                  </a:lnTo>
                  <a:lnTo>
                    <a:pt x="40048" y="0"/>
                  </a:lnTo>
                  <a:lnTo>
                    <a:pt x="44323" y="142"/>
                  </a:lnTo>
                  <a:lnTo>
                    <a:pt x="44395" y="1852"/>
                  </a:lnTo>
                  <a:lnTo>
                    <a:pt x="37910" y="2565"/>
                  </a:lnTo>
                  <a:lnTo>
                    <a:pt x="33848" y="2850"/>
                  </a:lnTo>
                  <a:lnTo>
                    <a:pt x="27292" y="2636"/>
                  </a:lnTo>
                  <a:lnTo>
                    <a:pt x="20238" y="2565"/>
                  </a:lnTo>
                  <a:lnTo>
                    <a:pt x="8765" y="2422"/>
                  </a:lnTo>
                  <a:lnTo>
                    <a:pt x="1354" y="2494"/>
                  </a:lnTo>
                  <a:close/>
                </a:path>
              </a:pathLst>
            </a:custGeom>
            <a:solidFill>
              <a:srgbClr val="FFC000"/>
            </a:solidFill>
            <a:ln>
              <a:noFill/>
            </a:ln>
          </p:spPr>
        </p:sp>
        <p:grpSp>
          <p:nvGrpSpPr>
            <p:cNvPr id="975" name="Google Shape;975;p19"/>
            <p:cNvGrpSpPr/>
            <p:nvPr/>
          </p:nvGrpSpPr>
          <p:grpSpPr>
            <a:xfrm>
              <a:off x="4012428" y="2122726"/>
              <a:ext cx="1119128" cy="797410"/>
              <a:chOff x="2903025" y="2176624"/>
              <a:chExt cx="1869575" cy="1332125"/>
            </a:xfrm>
          </p:grpSpPr>
          <p:sp>
            <p:nvSpPr>
              <p:cNvPr id="976" name="Google Shape;976;p19"/>
              <p:cNvSpPr/>
              <p:nvPr/>
            </p:nvSpPr>
            <p:spPr>
              <a:xfrm>
                <a:off x="3221225" y="2258600"/>
                <a:ext cx="1173250" cy="814150"/>
              </a:xfrm>
              <a:custGeom>
                <a:avLst/>
                <a:gdLst/>
                <a:ahLst/>
                <a:cxnLst/>
                <a:rect l="l" t="t" r="r" b="b"/>
                <a:pathLst>
                  <a:path w="46930" h="32566" extrusionOk="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19"/>
              <p:cNvSpPr/>
              <p:nvPr/>
            </p:nvSpPr>
            <p:spPr>
              <a:xfrm>
                <a:off x="2903025" y="2176624"/>
                <a:ext cx="1869575" cy="1332125"/>
              </a:xfrm>
              <a:custGeom>
                <a:avLst/>
                <a:gdLst/>
                <a:ahLst/>
                <a:cxnLst/>
                <a:rect l="l" t="t" r="r" b="b"/>
                <a:pathLst>
                  <a:path w="74783" h="53285" extrusionOk="0">
                    <a:moveTo>
                      <a:pt x="62447" y="659"/>
                    </a:moveTo>
                    <a:cubicBezTo>
                      <a:pt x="62902" y="6600"/>
                      <a:pt x="63090" y="12540"/>
                      <a:pt x="62965" y="18497"/>
                    </a:cubicBezTo>
                    <a:cubicBezTo>
                      <a:pt x="62839" y="24923"/>
                      <a:pt x="62447" y="31334"/>
                      <a:pt x="62244" y="37760"/>
                    </a:cubicBezTo>
                    <a:cubicBezTo>
                      <a:pt x="50184" y="38267"/>
                      <a:pt x="38116" y="38526"/>
                      <a:pt x="26046" y="38526"/>
                    </a:cubicBezTo>
                    <a:cubicBezTo>
                      <a:pt x="20954" y="38526"/>
                      <a:pt x="15862" y="38480"/>
                      <a:pt x="10769" y="38387"/>
                    </a:cubicBezTo>
                    <a:cubicBezTo>
                      <a:pt x="10377" y="25911"/>
                      <a:pt x="10126" y="13449"/>
                      <a:pt x="10158" y="957"/>
                    </a:cubicBezTo>
                    <a:cubicBezTo>
                      <a:pt x="10158" y="863"/>
                      <a:pt x="10126" y="800"/>
                      <a:pt x="10079" y="738"/>
                    </a:cubicBezTo>
                    <a:cubicBezTo>
                      <a:pt x="27541" y="706"/>
                      <a:pt x="44986" y="691"/>
                      <a:pt x="62447" y="659"/>
                    </a:cubicBezTo>
                    <a:close/>
                    <a:moveTo>
                      <a:pt x="30522" y="46104"/>
                    </a:moveTo>
                    <a:cubicBezTo>
                      <a:pt x="31087" y="46104"/>
                      <a:pt x="31726" y="46234"/>
                      <a:pt x="32243" y="46271"/>
                    </a:cubicBezTo>
                    <a:cubicBezTo>
                      <a:pt x="33873" y="46350"/>
                      <a:pt x="35519" y="46428"/>
                      <a:pt x="37149" y="46475"/>
                    </a:cubicBezTo>
                    <a:cubicBezTo>
                      <a:pt x="38701" y="46522"/>
                      <a:pt x="40252" y="46538"/>
                      <a:pt x="41789" y="46554"/>
                    </a:cubicBezTo>
                    <a:cubicBezTo>
                      <a:pt x="42205" y="46554"/>
                      <a:pt x="42651" y="46519"/>
                      <a:pt x="43093" y="46519"/>
                    </a:cubicBezTo>
                    <a:cubicBezTo>
                      <a:pt x="43801" y="46519"/>
                      <a:pt x="44499" y="46608"/>
                      <a:pt x="45049" y="47071"/>
                    </a:cubicBezTo>
                    <a:cubicBezTo>
                      <a:pt x="45613" y="47557"/>
                      <a:pt x="46068" y="48278"/>
                      <a:pt x="46554" y="48826"/>
                    </a:cubicBezTo>
                    <a:cubicBezTo>
                      <a:pt x="46569" y="48842"/>
                      <a:pt x="46585" y="48858"/>
                      <a:pt x="46601" y="48873"/>
                    </a:cubicBezTo>
                    <a:lnTo>
                      <a:pt x="45644" y="48873"/>
                    </a:lnTo>
                    <a:cubicBezTo>
                      <a:pt x="39751" y="48858"/>
                      <a:pt x="33873" y="48623"/>
                      <a:pt x="27979" y="48419"/>
                    </a:cubicBezTo>
                    <a:cubicBezTo>
                      <a:pt x="28481" y="47651"/>
                      <a:pt x="29155" y="46287"/>
                      <a:pt x="30127" y="46130"/>
                    </a:cubicBezTo>
                    <a:cubicBezTo>
                      <a:pt x="30252" y="46112"/>
                      <a:pt x="30385" y="46104"/>
                      <a:pt x="30522" y="46104"/>
                    </a:cubicBezTo>
                    <a:close/>
                    <a:moveTo>
                      <a:pt x="62447" y="38403"/>
                    </a:moveTo>
                    <a:cubicBezTo>
                      <a:pt x="62463" y="38403"/>
                      <a:pt x="62479" y="38403"/>
                      <a:pt x="62494" y="38419"/>
                    </a:cubicBezTo>
                    <a:lnTo>
                      <a:pt x="62510" y="38419"/>
                    </a:lnTo>
                    <a:cubicBezTo>
                      <a:pt x="64516" y="40503"/>
                      <a:pt x="66773" y="42384"/>
                      <a:pt x="68952" y="44281"/>
                    </a:cubicBezTo>
                    <a:cubicBezTo>
                      <a:pt x="70065" y="45253"/>
                      <a:pt x="71178" y="46209"/>
                      <a:pt x="72259" y="47181"/>
                    </a:cubicBezTo>
                    <a:cubicBezTo>
                      <a:pt x="72604" y="47478"/>
                      <a:pt x="72965" y="47776"/>
                      <a:pt x="73294" y="48090"/>
                    </a:cubicBezTo>
                    <a:cubicBezTo>
                      <a:pt x="71931" y="48026"/>
                      <a:pt x="70567" y="47999"/>
                      <a:pt x="69202" y="47999"/>
                    </a:cubicBezTo>
                    <a:cubicBezTo>
                      <a:pt x="61796" y="47999"/>
                      <a:pt x="54373" y="48794"/>
                      <a:pt x="46961" y="48873"/>
                    </a:cubicBezTo>
                    <a:cubicBezTo>
                      <a:pt x="47102" y="48764"/>
                      <a:pt x="47165" y="48544"/>
                      <a:pt x="47008" y="48372"/>
                    </a:cubicBezTo>
                    <a:cubicBezTo>
                      <a:pt x="46459" y="47729"/>
                      <a:pt x="45864" y="46773"/>
                      <a:pt x="45174" y="46271"/>
                    </a:cubicBezTo>
                    <a:cubicBezTo>
                      <a:pt x="44672" y="45918"/>
                      <a:pt x="44192" y="45895"/>
                      <a:pt x="43615" y="45895"/>
                    </a:cubicBezTo>
                    <a:cubicBezTo>
                      <a:pt x="43526" y="45895"/>
                      <a:pt x="43434" y="45895"/>
                      <a:pt x="43340" y="45895"/>
                    </a:cubicBezTo>
                    <a:cubicBezTo>
                      <a:pt x="41099" y="45895"/>
                      <a:pt x="38873" y="45880"/>
                      <a:pt x="36632" y="45801"/>
                    </a:cubicBezTo>
                    <a:cubicBezTo>
                      <a:pt x="34821" y="45748"/>
                      <a:pt x="32920" y="45457"/>
                      <a:pt x="31092" y="45457"/>
                    </a:cubicBezTo>
                    <a:cubicBezTo>
                      <a:pt x="30768" y="45457"/>
                      <a:pt x="30446" y="45466"/>
                      <a:pt x="30127" y="45488"/>
                    </a:cubicBezTo>
                    <a:cubicBezTo>
                      <a:pt x="28685" y="45582"/>
                      <a:pt x="28089" y="47102"/>
                      <a:pt x="27368" y="48168"/>
                    </a:cubicBezTo>
                    <a:cubicBezTo>
                      <a:pt x="27305" y="48246"/>
                      <a:pt x="27305" y="48325"/>
                      <a:pt x="27321" y="48388"/>
                    </a:cubicBezTo>
                    <a:cubicBezTo>
                      <a:pt x="23794" y="48278"/>
                      <a:pt x="20283" y="48152"/>
                      <a:pt x="16757" y="48105"/>
                    </a:cubicBezTo>
                    <a:cubicBezTo>
                      <a:pt x="15722" y="48093"/>
                      <a:pt x="14687" y="48086"/>
                      <a:pt x="13651" y="48086"/>
                    </a:cubicBezTo>
                    <a:cubicBezTo>
                      <a:pt x="9556" y="48086"/>
                      <a:pt x="5455" y="48194"/>
                      <a:pt x="1364" y="48482"/>
                    </a:cubicBezTo>
                    <a:cubicBezTo>
                      <a:pt x="3794" y="44782"/>
                      <a:pt x="7070" y="41883"/>
                      <a:pt x="10409" y="39014"/>
                    </a:cubicBezTo>
                    <a:cubicBezTo>
                      <a:pt x="10440" y="39030"/>
                      <a:pt x="10487" y="39030"/>
                      <a:pt x="10534" y="39046"/>
                    </a:cubicBezTo>
                    <a:cubicBezTo>
                      <a:pt x="15641" y="39138"/>
                      <a:pt x="20748" y="39184"/>
                      <a:pt x="25855" y="39184"/>
                    </a:cubicBezTo>
                    <a:cubicBezTo>
                      <a:pt x="38036" y="39184"/>
                      <a:pt x="50214" y="38922"/>
                      <a:pt x="62385" y="38403"/>
                    </a:cubicBezTo>
                    <a:close/>
                    <a:moveTo>
                      <a:pt x="69855" y="48671"/>
                    </a:moveTo>
                    <a:cubicBezTo>
                      <a:pt x="71221" y="48671"/>
                      <a:pt x="72586" y="48703"/>
                      <a:pt x="73952" y="48779"/>
                    </a:cubicBezTo>
                    <a:cubicBezTo>
                      <a:pt x="73984" y="48795"/>
                      <a:pt x="73999" y="48826"/>
                      <a:pt x="74015" y="48842"/>
                    </a:cubicBezTo>
                    <a:lnTo>
                      <a:pt x="74015" y="51036"/>
                    </a:lnTo>
                    <a:cubicBezTo>
                      <a:pt x="67719" y="51866"/>
                      <a:pt x="61506" y="52577"/>
                      <a:pt x="55181" y="52577"/>
                    </a:cubicBezTo>
                    <a:cubicBezTo>
                      <a:pt x="54215" y="52577"/>
                      <a:pt x="53247" y="52561"/>
                      <a:pt x="52275" y="52526"/>
                    </a:cubicBezTo>
                    <a:cubicBezTo>
                      <a:pt x="49375" y="52431"/>
                      <a:pt x="46475" y="52416"/>
                      <a:pt x="43575" y="52384"/>
                    </a:cubicBezTo>
                    <a:cubicBezTo>
                      <a:pt x="33371" y="52259"/>
                      <a:pt x="23183" y="52165"/>
                      <a:pt x="12979" y="52102"/>
                    </a:cubicBezTo>
                    <a:cubicBezTo>
                      <a:pt x="9872" y="52090"/>
                      <a:pt x="6774" y="52060"/>
                      <a:pt x="3671" y="52060"/>
                    </a:cubicBezTo>
                    <a:cubicBezTo>
                      <a:pt x="2689" y="52060"/>
                      <a:pt x="1706" y="52063"/>
                      <a:pt x="722" y="52071"/>
                    </a:cubicBezTo>
                    <a:cubicBezTo>
                      <a:pt x="659" y="51131"/>
                      <a:pt x="675" y="50206"/>
                      <a:pt x="800" y="49281"/>
                    </a:cubicBezTo>
                    <a:cubicBezTo>
                      <a:pt x="816" y="49234"/>
                      <a:pt x="800" y="49203"/>
                      <a:pt x="800" y="49171"/>
                    </a:cubicBezTo>
                    <a:cubicBezTo>
                      <a:pt x="5170" y="48848"/>
                      <a:pt x="9541" y="48732"/>
                      <a:pt x="13913" y="48732"/>
                    </a:cubicBezTo>
                    <a:cubicBezTo>
                      <a:pt x="24946" y="48732"/>
                      <a:pt x="35985" y="49470"/>
                      <a:pt x="47018" y="49470"/>
                    </a:cubicBezTo>
                    <a:cubicBezTo>
                      <a:pt x="50683" y="49470"/>
                      <a:pt x="54348" y="49388"/>
                      <a:pt x="58011" y="49171"/>
                    </a:cubicBezTo>
                    <a:cubicBezTo>
                      <a:pt x="61959" y="48938"/>
                      <a:pt x="65907" y="48671"/>
                      <a:pt x="69855" y="48671"/>
                    </a:cubicBezTo>
                    <a:close/>
                    <a:moveTo>
                      <a:pt x="62729" y="1"/>
                    </a:moveTo>
                    <a:cubicBezTo>
                      <a:pt x="44970" y="32"/>
                      <a:pt x="27211" y="64"/>
                      <a:pt x="9437" y="95"/>
                    </a:cubicBezTo>
                    <a:cubicBezTo>
                      <a:pt x="9014" y="95"/>
                      <a:pt x="9014" y="738"/>
                      <a:pt x="9437" y="738"/>
                    </a:cubicBezTo>
                    <a:lnTo>
                      <a:pt x="9593" y="738"/>
                    </a:lnTo>
                    <a:cubicBezTo>
                      <a:pt x="9546" y="800"/>
                      <a:pt x="9515" y="863"/>
                      <a:pt x="9515" y="957"/>
                    </a:cubicBezTo>
                    <a:cubicBezTo>
                      <a:pt x="9468" y="13449"/>
                      <a:pt x="9735" y="25926"/>
                      <a:pt x="10126" y="38403"/>
                    </a:cubicBezTo>
                    <a:cubicBezTo>
                      <a:pt x="10111" y="38403"/>
                      <a:pt x="10111" y="38403"/>
                      <a:pt x="10095" y="38419"/>
                    </a:cubicBezTo>
                    <a:cubicBezTo>
                      <a:pt x="6553" y="41475"/>
                      <a:pt x="3073" y="44563"/>
                      <a:pt x="549" y="48544"/>
                    </a:cubicBezTo>
                    <a:cubicBezTo>
                      <a:pt x="314" y="48560"/>
                      <a:pt x="205" y="48779"/>
                      <a:pt x="236" y="48952"/>
                    </a:cubicBezTo>
                    <a:cubicBezTo>
                      <a:pt x="205" y="48999"/>
                      <a:pt x="189" y="49046"/>
                      <a:pt x="173" y="49109"/>
                    </a:cubicBezTo>
                    <a:cubicBezTo>
                      <a:pt x="32" y="50127"/>
                      <a:pt x="1" y="51131"/>
                      <a:pt x="79" y="52165"/>
                    </a:cubicBezTo>
                    <a:cubicBezTo>
                      <a:pt x="95" y="52337"/>
                      <a:pt x="205" y="52431"/>
                      <a:pt x="330" y="52463"/>
                    </a:cubicBezTo>
                    <a:cubicBezTo>
                      <a:pt x="360" y="52596"/>
                      <a:pt x="459" y="52715"/>
                      <a:pt x="615" y="52715"/>
                    </a:cubicBezTo>
                    <a:cubicBezTo>
                      <a:pt x="624" y="52715"/>
                      <a:pt x="634" y="52715"/>
                      <a:pt x="643" y="52714"/>
                    </a:cubicBezTo>
                    <a:cubicBezTo>
                      <a:pt x="1685" y="52710"/>
                      <a:pt x="2726" y="52708"/>
                      <a:pt x="3767" y="52708"/>
                    </a:cubicBezTo>
                    <a:cubicBezTo>
                      <a:pt x="11413" y="52708"/>
                      <a:pt x="19067" y="52801"/>
                      <a:pt x="26710" y="52870"/>
                    </a:cubicBezTo>
                    <a:cubicBezTo>
                      <a:pt x="35033" y="52933"/>
                      <a:pt x="43372" y="52964"/>
                      <a:pt x="51695" y="53168"/>
                    </a:cubicBezTo>
                    <a:cubicBezTo>
                      <a:pt x="53533" y="53211"/>
                      <a:pt x="55356" y="53285"/>
                      <a:pt x="57186" y="53285"/>
                    </a:cubicBezTo>
                    <a:cubicBezTo>
                      <a:pt x="58008" y="53285"/>
                      <a:pt x="58831" y="53270"/>
                      <a:pt x="59657" y="53231"/>
                    </a:cubicBezTo>
                    <a:cubicBezTo>
                      <a:pt x="64469" y="52996"/>
                      <a:pt x="69250" y="52322"/>
                      <a:pt x="74015" y="51679"/>
                    </a:cubicBezTo>
                    <a:cubicBezTo>
                      <a:pt x="74038" y="51860"/>
                      <a:pt x="74186" y="51950"/>
                      <a:pt x="74335" y="51950"/>
                    </a:cubicBezTo>
                    <a:cubicBezTo>
                      <a:pt x="74497" y="51950"/>
                      <a:pt x="74658" y="51844"/>
                      <a:pt x="74658" y="51632"/>
                    </a:cubicBezTo>
                    <a:lnTo>
                      <a:pt x="74658" y="48999"/>
                    </a:lnTo>
                    <a:cubicBezTo>
                      <a:pt x="74752" y="48905"/>
                      <a:pt x="74783" y="48779"/>
                      <a:pt x="74689" y="48638"/>
                    </a:cubicBezTo>
                    <a:cubicBezTo>
                      <a:pt x="74673" y="48638"/>
                      <a:pt x="74673" y="48623"/>
                      <a:pt x="74658" y="48623"/>
                    </a:cubicBezTo>
                    <a:lnTo>
                      <a:pt x="74658" y="48497"/>
                    </a:lnTo>
                    <a:cubicBezTo>
                      <a:pt x="74658" y="48309"/>
                      <a:pt x="74532" y="48215"/>
                      <a:pt x="74391" y="48199"/>
                    </a:cubicBezTo>
                    <a:cubicBezTo>
                      <a:pt x="74360" y="48168"/>
                      <a:pt x="74328" y="48152"/>
                      <a:pt x="74281" y="48152"/>
                    </a:cubicBezTo>
                    <a:cubicBezTo>
                      <a:pt x="72980" y="46601"/>
                      <a:pt x="71147" y="45331"/>
                      <a:pt x="69657" y="44030"/>
                    </a:cubicBezTo>
                    <a:cubicBezTo>
                      <a:pt x="67385" y="42055"/>
                      <a:pt x="65049" y="40127"/>
                      <a:pt x="62965" y="37964"/>
                    </a:cubicBezTo>
                    <a:cubicBezTo>
                      <a:pt x="62933" y="37933"/>
                      <a:pt x="62918" y="37917"/>
                      <a:pt x="62886" y="37901"/>
                    </a:cubicBezTo>
                    <a:cubicBezTo>
                      <a:pt x="63090" y="31428"/>
                      <a:pt x="63497" y="24970"/>
                      <a:pt x="63623" y="18497"/>
                    </a:cubicBezTo>
                    <a:cubicBezTo>
                      <a:pt x="63748" y="12478"/>
                      <a:pt x="63560" y="6474"/>
                      <a:pt x="63090" y="471"/>
                    </a:cubicBezTo>
                    <a:cubicBezTo>
                      <a:pt x="63074" y="408"/>
                      <a:pt x="63074" y="377"/>
                      <a:pt x="63043" y="330"/>
                    </a:cubicBezTo>
                    <a:cubicBezTo>
                      <a:pt x="63059" y="173"/>
                      <a:pt x="62949" y="1"/>
                      <a:pt x="6272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19"/>
              <p:cNvSpPr/>
              <p:nvPr/>
            </p:nvSpPr>
            <p:spPr>
              <a:xfrm>
                <a:off x="3306650" y="2345450"/>
                <a:ext cx="997700" cy="189800"/>
              </a:xfrm>
              <a:custGeom>
                <a:avLst/>
                <a:gdLst/>
                <a:ahLst/>
                <a:cxnLst/>
                <a:rect l="l" t="t" r="r" b="b"/>
                <a:pathLst>
                  <a:path w="39908" h="7592" extrusionOk="0">
                    <a:moveTo>
                      <a:pt x="18781" y="657"/>
                    </a:moveTo>
                    <a:cubicBezTo>
                      <a:pt x="19114" y="657"/>
                      <a:pt x="19448" y="659"/>
                      <a:pt x="19781" y="662"/>
                    </a:cubicBezTo>
                    <a:cubicBezTo>
                      <a:pt x="26208" y="725"/>
                      <a:pt x="32619" y="975"/>
                      <a:pt x="39029" y="1163"/>
                    </a:cubicBezTo>
                    <a:cubicBezTo>
                      <a:pt x="38967" y="2872"/>
                      <a:pt x="38982" y="4565"/>
                      <a:pt x="39108" y="6273"/>
                    </a:cubicBezTo>
                    <a:cubicBezTo>
                      <a:pt x="37440" y="6171"/>
                      <a:pt x="35763" y="6136"/>
                      <a:pt x="34083" y="6136"/>
                    </a:cubicBezTo>
                    <a:cubicBezTo>
                      <a:pt x="30601" y="6136"/>
                      <a:pt x="27105" y="6289"/>
                      <a:pt x="23637" y="6320"/>
                    </a:cubicBezTo>
                    <a:cubicBezTo>
                      <a:pt x="15988" y="6383"/>
                      <a:pt x="8402" y="6195"/>
                      <a:pt x="768" y="6900"/>
                    </a:cubicBezTo>
                    <a:cubicBezTo>
                      <a:pt x="784" y="6869"/>
                      <a:pt x="784" y="6853"/>
                      <a:pt x="784" y="6822"/>
                    </a:cubicBezTo>
                    <a:cubicBezTo>
                      <a:pt x="674" y="4941"/>
                      <a:pt x="659" y="3076"/>
                      <a:pt x="753" y="1195"/>
                    </a:cubicBezTo>
                    <a:cubicBezTo>
                      <a:pt x="6767" y="1165"/>
                      <a:pt x="12768" y="657"/>
                      <a:pt x="18781" y="657"/>
                    </a:cubicBezTo>
                    <a:close/>
                    <a:moveTo>
                      <a:pt x="19000" y="1"/>
                    </a:moveTo>
                    <a:cubicBezTo>
                      <a:pt x="12915" y="1"/>
                      <a:pt x="6856" y="506"/>
                      <a:pt x="768" y="536"/>
                    </a:cubicBezTo>
                    <a:cubicBezTo>
                      <a:pt x="754" y="365"/>
                      <a:pt x="612" y="279"/>
                      <a:pt x="465" y="279"/>
                    </a:cubicBezTo>
                    <a:cubicBezTo>
                      <a:pt x="302" y="279"/>
                      <a:pt x="134" y="385"/>
                      <a:pt x="126" y="599"/>
                    </a:cubicBezTo>
                    <a:cubicBezTo>
                      <a:pt x="0" y="2668"/>
                      <a:pt x="0" y="4737"/>
                      <a:pt x="126" y="6822"/>
                    </a:cubicBezTo>
                    <a:cubicBezTo>
                      <a:pt x="126" y="6916"/>
                      <a:pt x="173" y="6994"/>
                      <a:pt x="235" y="7041"/>
                    </a:cubicBezTo>
                    <a:cubicBezTo>
                      <a:pt x="85" y="7237"/>
                      <a:pt x="137" y="7592"/>
                      <a:pt x="433" y="7592"/>
                    </a:cubicBezTo>
                    <a:cubicBezTo>
                      <a:pt x="445" y="7592"/>
                      <a:pt x="458" y="7591"/>
                      <a:pt x="471" y="7590"/>
                    </a:cubicBezTo>
                    <a:cubicBezTo>
                      <a:pt x="8198" y="6853"/>
                      <a:pt x="15878" y="7041"/>
                      <a:pt x="23637" y="6963"/>
                    </a:cubicBezTo>
                    <a:cubicBezTo>
                      <a:pt x="27061" y="6932"/>
                      <a:pt x="30519" y="6787"/>
                      <a:pt x="33961" y="6787"/>
                    </a:cubicBezTo>
                    <a:cubicBezTo>
                      <a:pt x="35783" y="6787"/>
                      <a:pt x="37600" y="6828"/>
                      <a:pt x="39406" y="6947"/>
                    </a:cubicBezTo>
                    <a:cubicBezTo>
                      <a:pt x="39531" y="6947"/>
                      <a:pt x="39609" y="6900"/>
                      <a:pt x="39656" y="6838"/>
                    </a:cubicBezTo>
                    <a:cubicBezTo>
                      <a:pt x="39735" y="6790"/>
                      <a:pt x="39797" y="6696"/>
                      <a:pt x="39782" y="6571"/>
                    </a:cubicBezTo>
                    <a:cubicBezTo>
                      <a:pt x="39641" y="4753"/>
                      <a:pt x="39609" y="2935"/>
                      <a:pt x="39688" y="1116"/>
                    </a:cubicBezTo>
                    <a:cubicBezTo>
                      <a:pt x="39907" y="960"/>
                      <a:pt x="39829" y="521"/>
                      <a:pt x="39500" y="521"/>
                    </a:cubicBezTo>
                    <a:cubicBezTo>
                      <a:pt x="32932" y="333"/>
                      <a:pt x="26365" y="66"/>
                      <a:pt x="19781" y="4"/>
                    </a:cubicBezTo>
                    <a:cubicBezTo>
                      <a:pt x="19521" y="2"/>
                      <a:pt x="19260" y="1"/>
                      <a:pt x="19000" y="1"/>
                    </a:cubicBezTo>
                    <a:close/>
                  </a:path>
                </a:pathLst>
              </a:custGeom>
              <a:solidFill>
                <a:srgbClr val="98B7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19"/>
              <p:cNvSpPr/>
              <p:nvPr/>
            </p:nvSpPr>
            <p:spPr>
              <a:xfrm>
                <a:off x="3322700" y="2570675"/>
                <a:ext cx="315875" cy="447000"/>
              </a:xfrm>
              <a:custGeom>
                <a:avLst/>
                <a:gdLst/>
                <a:ahLst/>
                <a:cxnLst/>
                <a:rect l="l" t="t" r="r" b="b"/>
                <a:pathLst>
                  <a:path w="12635" h="17880" extrusionOk="0">
                    <a:moveTo>
                      <a:pt x="9900" y="659"/>
                    </a:moveTo>
                    <a:cubicBezTo>
                      <a:pt x="10404" y="659"/>
                      <a:pt x="10908" y="661"/>
                      <a:pt x="11412" y="666"/>
                    </a:cubicBezTo>
                    <a:cubicBezTo>
                      <a:pt x="11804" y="6136"/>
                      <a:pt x="11992" y="11622"/>
                      <a:pt x="11960" y="17124"/>
                    </a:cubicBezTo>
                    <a:cubicBezTo>
                      <a:pt x="11913" y="17045"/>
                      <a:pt x="11819" y="16983"/>
                      <a:pt x="11710" y="16967"/>
                    </a:cubicBezTo>
                    <a:cubicBezTo>
                      <a:pt x="10240" y="16810"/>
                      <a:pt x="8773" y="16732"/>
                      <a:pt x="7307" y="16732"/>
                    </a:cubicBezTo>
                    <a:cubicBezTo>
                      <a:pt x="5256" y="16732"/>
                      <a:pt x="3209" y="16885"/>
                      <a:pt x="1161" y="17186"/>
                    </a:cubicBezTo>
                    <a:cubicBezTo>
                      <a:pt x="879" y="11747"/>
                      <a:pt x="769" y="6324"/>
                      <a:pt x="832" y="901"/>
                    </a:cubicBezTo>
                    <a:cubicBezTo>
                      <a:pt x="3855" y="739"/>
                      <a:pt x="6878" y="659"/>
                      <a:pt x="9900" y="659"/>
                    </a:cubicBezTo>
                    <a:close/>
                    <a:moveTo>
                      <a:pt x="9877" y="1"/>
                    </a:moveTo>
                    <a:cubicBezTo>
                      <a:pt x="6771" y="1"/>
                      <a:pt x="3674" y="83"/>
                      <a:pt x="565" y="258"/>
                    </a:cubicBezTo>
                    <a:cubicBezTo>
                      <a:pt x="542" y="250"/>
                      <a:pt x="518" y="246"/>
                      <a:pt x="495" y="246"/>
                    </a:cubicBezTo>
                    <a:cubicBezTo>
                      <a:pt x="471" y="246"/>
                      <a:pt x="448" y="250"/>
                      <a:pt x="424" y="258"/>
                    </a:cubicBezTo>
                    <a:lnTo>
                      <a:pt x="393" y="258"/>
                    </a:lnTo>
                    <a:cubicBezTo>
                      <a:pt x="79" y="274"/>
                      <a:pt x="1" y="681"/>
                      <a:pt x="189" y="838"/>
                    </a:cubicBezTo>
                    <a:cubicBezTo>
                      <a:pt x="111" y="6340"/>
                      <a:pt x="220" y="11841"/>
                      <a:pt x="518" y="17327"/>
                    </a:cubicBezTo>
                    <a:cubicBezTo>
                      <a:pt x="355" y="17505"/>
                      <a:pt x="501" y="17880"/>
                      <a:pt x="809" y="17880"/>
                    </a:cubicBezTo>
                    <a:cubicBezTo>
                      <a:pt x="826" y="17880"/>
                      <a:pt x="844" y="17878"/>
                      <a:pt x="863" y="17876"/>
                    </a:cubicBezTo>
                    <a:cubicBezTo>
                      <a:pt x="2967" y="17545"/>
                      <a:pt x="5087" y="17381"/>
                      <a:pt x="7211" y="17381"/>
                    </a:cubicBezTo>
                    <a:cubicBezTo>
                      <a:pt x="8710" y="17381"/>
                      <a:pt x="10211" y="17463"/>
                      <a:pt x="11710" y="17625"/>
                    </a:cubicBezTo>
                    <a:cubicBezTo>
                      <a:pt x="11719" y="17626"/>
                      <a:pt x="11728" y="17626"/>
                      <a:pt x="11737" y="17626"/>
                    </a:cubicBezTo>
                    <a:cubicBezTo>
                      <a:pt x="11923" y="17626"/>
                      <a:pt x="12023" y="17476"/>
                      <a:pt x="12023" y="17312"/>
                    </a:cubicBezTo>
                    <a:cubicBezTo>
                      <a:pt x="12084" y="17397"/>
                      <a:pt x="12185" y="17440"/>
                      <a:pt x="12286" y="17440"/>
                    </a:cubicBezTo>
                    <a:cubicBezTo>
                      <a:pt x="12445" y="17440"/>
                      <a:pt x="12603" y="17334"/>
                      <a:pt x="12603" y="17124"/>
                    </a:cubicBezTo>
                    <a:cubicBezTo>
                      <a:pt x="12634" y="11591"/>
                      <a:pt x="12446" y="6073"/>
                      <a:pt x="12055" y="556"/>
                    </a:cubicBezTo>
                    <a:cubicBezTo>
                      <a:pt x="12039" y="352"/>
                      <a:pt x="11866" y="242"/>
                      <a:pt x="11710" y="242"/>
                    </a:cubicBezTo>
                    <a:cubicBezTo>
                      <a:pt x="11678" y="117"/>
                      <a:pt x="11569" y="23"/>
                      <a:pt x="11412" y="7"/>
                    </a:cubicBezTo>
                    <a:cubicBezTo>
                      <a:pt x="10900" y="3"/>
                      <a:pt x="10388" y="1"/>
                      <a:pt x="98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19"/>
              <p:cNvSpPr/>
              <p:nvPr/>
            </p:nvSpPr>
            <p:spPr>
              <a:xfrm>
                <a:off x="3660875" y="2570675"/>
                <a:ext cx="315875" cy="449650"/>
              </a:xfrm>
              <a:custGeom>
                <a:avLst/>
                <a:gdLst/>
                <a:ahLst/>
                <a:cxnLst/>
                <a:rect l="l" t="t" r="r" b="b"/>
                <a:pathLst>
                  <a:path w="12635" h="17986" extrusionOk="0">
                    <a:moveTo>
                      <a:pt x="9900" y="659"/>
                    </a:moveTo>
                    <a:cubicBezTo>
                      <a:pt x="10404" y="659"/>
                      <a:pt x="10908" y="661"/>
                      <a:pt x="11412" y="666"/>
                    </a:cubicBezTo>
                    <a:cubicBezTo>
                      <a:pt x="11804" y="6152"/>
                      <a:pt x="11992" y="11638"/>
                      <a:pt x="11960" y="17124"/>
                    </a:cubicBezTo>
                    <a:cubicBezTo>
                      <a:pt x="11960" y="17155"/>
                      <a:pt x="11960" y="17186"/>
                      <a:pt x="11976" y="17218"/>
                    </a:cubicBezTo>
                    <a:cubicBezTo>
                      <a:pt x="8371" y="17249"/>
                      <a:pt x="4766" y="17280"/>
                      <a:pt x="1177" y="17327"/>
                    </a:cubicBezTo>
                    <a:cubicBezTo>
                      <a:pt x="879" y="11857"/>
                      <a:pt x="769" y="6371"/>
                      <a:pt x="832" y="901"/>
                    </a:cubicBezTo>
                    <a:cubicBezTo>
                      <a:pt x="3855" y="739"/>
                      <a:pt x="6877" y="659"/>
                      <a:pt x="9900" y="659"/>
                    </a:cubicBezTo>
                    <a:close/>
                    <a:moveTo>
                      <a:pt x="9876" y="1"/>
                    </a:moveTo>
                    <a:cubicBezTo>
                      <a:pt x="6771" y="1"/>
                      <a:pt x="3674" y="83"/>
                      <a:pt x="565" y="258"/>
                    </a:cubicBezTo>
                    <a:cubicBezTo>
                      <a:pt x="542" y="250"/>
                      <a:pt x="518" y="246"/>
                      <a:pt x="495" y="246"/>
                    </a:cubicBezTo>
                    <a:cubicBezTo>
                      <a:pt x="471" y="246"/>
                      <a:pt x="448" y="250"/>
                      <a:pt x="424" y="258"/>
                    </a:cubicBezTo>
                    <a:lnTo>
                      <a:pt x="408" y="258"/>
                    </a:lnTo>
                    <a:cubicBezTo>
                      <a:pt x="79" y="274"/>
                      <a:pt x="1" y="681"/>
                      <a:pt x="189" y="838"/>
                    </a:cubicBezTo>
                    <a:cubicBezTo>
                      <a:pt x="111" y="6387"/>
                      <a:pt x="220" y="11920"/>
                      <a:pt x="518" y="17468"/>
                    </a:cubicBezTo>
                    <a:cubicBezTo>
                      <a:pt x="534" y="17468"/>
                      <a:pt x="534" y="17484"/>
                      <a:pt x="534" y="17500"/>
                    </a:cubicBezTo>
                    <a:cubicBezTo>
                      <a:pt x="440" y="17688"/>
                      <a:pt x="534" y="17986"/>
                      <a:pt x="816" y="17986"/>
                    </a:cubicBezTo>
                    <a:lnTo>
                      <a:pt x="12133" y="17876"/>
                    </a:lnTo>
                    <a:cubicBezTo>
                      <a:pt x="12399" y="17876"/>
                      <a:pt x="12493" y="17610"/>
                      <a:pt x="12415" y="17406"/>
                    </a:cubicBezTo>
                    <a:cubicBezTo>
                      <a:pt x="12525" y="17374"/>
                      <a:pt x="12603" y="17280"/>
                      <a:pt x="12603" y="17124"/>
                    </a:cubicBezTo>
                    <a:cubicBezTo>
                      <a:pt x="12634" y="11591"/>
                      <a:pt x="12446" y="6073"/>
                      <a:pt x="12054" y="556"/>
                    </a:cubicBezTo>
                    <a:cubicBezTo>
                      <a:pt x="12039" y="352"/>
                      <a:pt x="11866" y="242"/>
                      <a:pt x="11710" y="242"/>
                    </a:cubicBezTo>
                    <a:cubicBezTo>
                      <a:pt x="11678" y="117"/>
                      <a:pt x="11569" y="23"/>
                      <a:pt x="11412" y="7"/>
                    </a:cubicBezTo>
                    <a:cubicBezTo>
                      <a:pt x="10900" y="3"/>
                      <a:pt x="10388" y="1"/>
                      <a:pt x="98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19"/>
              <p:cNvSpPr/>
              <p:nvPr/>
            </p:nvSpPr>
            <p:spPr>
              <a:xfrm>
                <a:off x="3350525" y="2646475"/>
                <a:ext cx="245325" cy="23925"/>
              </a:xfrm>
              <a:custGeom>
                <a:avLst/>
                <a:gdLst/>
                <a:ahLst/>
                <a:cxnLst/>
                <a:rect l="l" t="t" r="r" b="b"/>
                <a:pathLst>
                  <a:path w="9813" h="957" extrusionOk="0">
                    <a:moveTo>
                      <a:pt x="9405" y="0"/>
                    </a:moveTo>
                    <a:cubicBezTo>
                      <a:pt x="9400" y="0"/>
                      <a:pt x="9395" y="0"/>
                      <a:pt x="9390" y="0"/>
                    </a:cubicBezTo>
                    <a:cubicBezTo>
                      <a:pt x="6396" y="94"/>
                      <a:pt x="3418" y="204"/>
                      <a:pt x="424" y="298"/>
                    </a:cubicBezTo>
                    <a:cubicBezTo>
                      <a:pt x="1" y="314"/>
                      <a:pt x="1" y="957"/>
                      <a:pt x="424" y="957"/>
                    </a:cubicBezTo>
                    <a:cubicBezTo>
                      <a:pt x="3418" y="847"/>
                      <a:pt x="6396" y="753"/>
                      <a:pt x="9390" y="659"/>
                    </a:cubicBezTo>
                    <a:cubicBezTo>
                      <a:pt x="9808" y="643"/>
                      <a:pt x="9813" y="0"/>
                      <a:pt x="940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p19"/>
              <p:cNvSpPr/>
              <p:nvPr/>
            </p:nvSpPr>
            <p:spPr>
              <a:xfrm>
                <a:off x="3357200" y="2709550"/>
                <a:ext cx="242975" cy="16500"/>
              </a:xfrm>
              <a:custGeom>
                <a:avLst/>
                <a:gdLst/>
                <a:ahLst/>
                <a:cxnLst/>
                <a:rect l="l" t="t" r="r" b="b"/>
                <a:pathLst>
                  <a:path w="9719" h="660" extrusionOk="0">
                    <a:moveTo>
                      <a:pt x="424" y="1"/>
                    </a:moveTo>
                    <a:cubicBezTo>
                      <a:pt x="0" y="1"/>
                      <a:pt x="0" y="659"/>
                      <a:pt x="424" y="659"/>
                    </a:cubicBezTo>
                    <a:lnTo>
                      <a:pt x="9295" y="659"/>
                    </a:lnTo>
                    <a:cubicBezTo>
                      <a:pt x="9718" y="659"/>
                      <a:pt x="9718" y="1"/>
                      <a:pt x="92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19"/>
              <p:cNvSpPr/>
              <p:nvPr/>
            </p:nvSpPr>
            <p:spPr>
              <a:xfrm>
                <a:off x="3354850" y="2766000"/>
                <a:ext cx="127775" cy="16475"/>
              </a:xfrm>
              <a:custGeom>
                <a:avLst/>
                <a:gdLst/>
                <a:ahLst/>
                <a:cxnLst/>
                <a:rect l="l" t="t" r="r" b="b"/>
                <a:pathLst>
                  <a:path w="5111" h="659" extrusionOk="0">
                    <a:moveTo>
                      <a:pt x="423" y="0"/>
                    </a:moveTo>
                    <a:cubicBezTo>
                      <a:pt x="0" y="0"/>
                      <a:pt x="0" y="658"/>
                      <a:pt x="423" y="658"/>
                    </a:cubicBezTo>
                    <a:lnTo>
                      <a:pt x="4687" y="658"/>
                    </a:lnTo>
                    <a:cubicBezTo>
                      <a:pt x="5110" y="658"/>
                      <a:pt x="5110" y="0"/>
                      <a:pt x="46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p19"/>
              <p:cNvSpPr/>
              <p:nvPr/>
            </p:nvSpPr>
            <p:spPr>
              <a:xfrm>
                <a:off x="3363475" y="2870625"/>
                <a:ext cx="228075" cy="16475"/>
              </a:xfrm>
              <a:custGeom>
                <a:avLst/>
                <a:gdLst/>
                <a:ahLst/>
                <a:cxnLst/>
                <a:rect l="l" t="t" r="r" b="b"/>
                <a:pathLst>
                  <a:path w="9123" h="659" extrusionOk="0">
                    <a:moveTo>
                      <a:pt x="423" y="0"/>
                    </a:moveTo>
                    <a:cubicBezTo>
                      <a:pt x="0" y="0"/>
                      <a:pt x="0" y="658"/>
                      <a:pt x="423" y="658"/>
                    </a:cubicBezTo>
                    <a:lnTo>
                      <a:pt x="8699" y="658"/>
                    </a:lnTo>
                    <a:cubicBezTo>
                      <a:pt x="9123" y="658"/>
                      <a:pt x="9123" y="0"/>
                      <a:pt x="869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p19"/>
              <p:cNvSpPr/>
              <p:nvPr/>
            </p:nvSpPr>
            <p:spPr>
              <a:xfrm>
                <a:off x="3365825" y="2929400"/>
                <a:ext cx="223375" cy="16475"/>
              </a:xfrm>
              <a:custGeom>
                <a:avLst/>
                <a:gdLst/>
                <a:ahLst/>
                <a:cxnLst/>
                <a:rect l="l" t="t" r="r" b="b"/>
                <a:pathLst>
                  <a:path w="8935" h="659" extrusionOk="0">
                    <a:moveTo>
                      <a:pt x="423" y="0"/>
                    </a:moveTo>
                    <a:cubicBezTo>
                      <a:pt x="0" y="0"/>
                      <a:pt x="0" y="659"/>
                      <a:pt x="423" y="659"/>
                    </a:cubicBezTo>
                    <a:lnTo>
                      <a:pt x="8511" y="659"/>
                    </a:lnTo>
                    <a:cubicBezTo>
                      <a:pt x="8935" y="659"/>
                      <a:pt x="8935" y="0"/>
                      <a:pt x="85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p19"/>
              <p:cNvSpPr/>
              <p:nvPr/>
            </p:nvSpPr>
            <p:spPr>
              <a:xfrm>
                <a:off x="3687925" y="2631200"/>
                <a:ext cx="230050" cy="16475"/>
              </a:xfrm>
              <a:custGeom>
                <a:avLst/>
                <a:gdLst/>
                <a:ahLst/>
                <a:cxnLst/>
                <a:rect l="l" t="t" r="r" b="b"/>
                <a:pathLst>
                  <a:path w="9202" h="659" extrusionOk="0">
                    <a:moveTo>
                      <a:pt x="424" y="0"/>
                    </a:moveTo>
                    <a:cubicBezTo>
                      <a:pt x="0" y="0"/>
                      <a:pt x="0" y="658"/>
                      <a:pt x="424" y="658"/>
                    </a:cubicBezTo>
                    <a:lnTo>
                      <a:pt x="8778" y="658"/>
                    </a:lnTo>
                    <a:cubicBezTo>
                      <a:pt x="9201" y="658"/>
                      <a:pt x="9201" y="0"/>
                      <a:pt x="87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7" name="Google Shape;987;p19"/>
              <p:cNvSpPr/>
              <p:nvPr/>
            </p:nvSpPr>
            <p:spPr>
              <a:xfrm>
                <a:off x="3690275" y="2698600"/>
                <a:ext cx="236325" cy="16475"/>
              </a:xfrm>
              <a:custGeom>
                <a:avLst/>
                <a:gdLst/>
                <a:ahLst/>
                <a:cxnLst/>
                <a:rect l="l" t="t" r="r" b="b"/>
                <a:pathLst>
                  <a:path w="9453" h="659" extrusionOk="0">
                    <a:moveTo>
                      <a:pt x="424" y="0"/>
                    </a:moveTo>
                    <a:cubicBezTo>
                      <a:pt x="1" y="0"/>
                      <a:pt x="1" y="658"/>
                      <a:pt x="424" y="658"/>
                    </a:cubicBezTo>
                    <a:lnTo>
                      <a:pt x="9045" y="658"/>
                    </a:lnTo>
                    <a:cubicBezTo>
                      <a:pt x="9452" y="658"/>
                      <a:pt x="9452" y="0"/>
                      <a:pt x="904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8" name="Google Shape;988;p19"/>
              <p:cNvSpPr/>
              <p:nvPr/>
            </p:nvSpPr>
            <p:spPr>
              <a:xfrm>
                <a:off x="3692225" y="2766000"/>
                <a:ext cx="190875" cy="16475"/>
              </a:xfrm>
              <a:custGeom>
                <a:avLst/>
                <a:gdLst/>
                <a:ahLst/>
                <a:cxnLst/>
                <a:rect l="l" t="t" r="r" b="b"/>
                <a:pathLst>
                  <a:path w="7635" h="659" extrusionOk="0">
                    <a:moveTo>
                      <a:pt x="424" y="0"/>
                    </a:moveTo>
                    <a:cubicBezTo>
                      <a:pt x="1" y="0"/>
                      <a:pt x="1" y="658"/>
                      <a:pt x="424" y="658"/>
                    </a:cubicBezTo>
                    <a:lnTo>
                      <a:pt x="7211" y="658"/>
                    </a:lnTo>
                    <a:cubicBezTo>
                      <a:pt x="7634" y="658"/>
                      <a:pt x="7634" y="0"/>
                      <a:pt x="72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p19"/>
              <p:cNvSpPr/>
              <p:nvPr/>
            </p:nvSpPr>
            <p:spPr>
              <a:xfrm>
                <a:off x="3711825" y="2862000"/>
                <a:ext cx="92900" cy="16475"/>
              </a:xfrm>
              <a:custGeom>
                <a:avLst/>
                <a:gdLst/>
                <a:ahLst/>
                <a:cxnLst/>
                <a:rect l="l" t="t" r="r" b="b"/>
                <a:pathLst>
                  <a:path w="3716" h="659" extrusionOk="0">
                    <a:moveTo>
                      <a:pt x="424" y="0"/>
                    </a:moveTo>
                    <a:cubicBezTo>
                      <a:pt x="1" y="0"/>
                      <a:pt x="1" y="659"/>
                      <a:pt x="424" y="659"/>
                    </a:cubicBezTo>
                    <a:lnTo>
                      <a:pt x="3292" y="659"/>
                    </a:lnTo>
                    <a:cubicBezTo>
                      <a:pt x="3715" y="659"/>
                      <a:pt x="3715" y="0"/>
                      <a:pt x="329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p19"/>
              <p:cNvSpPr/>
              <p:nvPr/>
            </p:nvSpPr>
            <p:spPr>
              <a:xfrm>
                <a:off x="3714175" y="2920775"/>
                <a:ext cx="217125" cy="16475"/>
              </a:xfrm>
              <a:custGeom>
                <a:avLst/>
                <a:gdLst/>
                <a:ahLst/>
                <a:cxnLst/>
                <a:rect l="l" t="t" r="r" b="b"/>
                <a:pathLst>
                  <a:path w="8685" h="659" extrusionOk="0">
                    <a:moveTo>
                      <a:pt x="424" y="0"/>
                    </a:moveTo>
                    <a:cubicBezTo>
                      <a:pt x="1" y="0"/>
                      <a:pt x="1" y="659"/>
                      <a:pt x="424" y="659"/>
                    </a:cubicBezTo>
                    <a:lnTo>
                      <a:pt x="8261" y="659"/>
                    </a:lnTo>
                    <a:cubicBezTo>
                      <a:pt x="8669" y="659"/>
                      <a:pt x="8684" y="0"/>
                      <a:pt x="82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p19"/>
              <p:cNvSpPr/>
              <p:nvPr/>
            </p:nvSpPr>
            <p:spPr>
              <a:xfrm>
                <a:off x="4040600" y="2707200"/>
                <a:ext cx="149700" cy="16500"/>
              </a:xfrm>
              <a:custGeom>
                <a:avLst/>
                <a:gdLst/>
                <a:ahLst/>
                <a:cxnLst/>
                <a:rect l="l" t="t" r="r" b="b"/>
                <a:pathLst>
                  <a:path w="5988" h="660" extrusionOk="0">
                    <a:moveTo>
                      <a:pt x="424" y="1"/>
                    </a:moveTo>
                    <a:cubicBezTo>
                      <a:pt x="0" y="1"/>
                      <a:pt x="0" y="659"/>
                      <a:pt x="424" y="659"/>
                    </a:cubicBezTo>
                    <a:lnTo>
                      <a:pt x="5565" y="659"/>
                    </a:lnTo>
                    <a:cubicBezTo>
                      <a:pt x="5988" y="659"/>
                      <a:pt x="5988" y="1"/>
                      <a:pt x="556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p19"/>
              <p:cNvSpPr/>
              <p:nvPr/>
            </p:nvSpPr>
            <p:spPr>
              <a:xfrm>
                <a:off x="4036275" y="2646475"/>
                <a:ext cx="210475" cy="16475"/>
              </a:xfrm>
              <a:custGeom>
                <a:avLst/>
                <a:gdLst/>
                <a:ahLst/>
                <a:cxnLst/>
                <a:rect l="l" t="t" r="r" b="b"/>
                <a:pathLst>
                  <a:path w="8419" h="659" extrusionOk="0">
                    <a:moveTo>
                      <a:pt x="424" y="0"/>
                    </a:moveTo>
                    <a:cubicBezTo>
                      <a:pt x="1" y="0"/>
                      <a:pt x="1" y="659"/>
                      <a:pt x="424" y="659"/>
                    </a:cubicBezTo>
                    <a:lnTo>
                      <a:pt x="7995" y="659"/>
                    </a:lnTo>
                    <a:cubicBezTo>
                      <a:pt x="8418" y="659"/>
                      <a:pt x="8418" y="0"/>
                      <a:pt x="79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p19"/>
              <p:cNvSpPr/>
              <p:nvPr/>
            </p:nvSpPr>
            <p:spPr>
              <a:xfrm>
                <a:off x="4044900" y="2800875"/>
                <a:ext cx="106225" cy="16475"/>
              </a:xfrm>
              <a:custGeom>
                <a:avLst/>
                <a:gdLst/>
                <a:ahLst/>
                <a:cxnLst/>
                <a:rect l="l" t="t" r="r" b="b"/>
                <a:pathLst>
                  <a:path w="4249" h="659" extrusionOk="0">
                    <a:moveTo>
                      <a:pt x="424" y="0"/>
                    </a:moveTo>
                    <a:cubicBezTo>
                      <a:pt x="1" y="0"/>
                      <a:pt x="1" y="658"/>
                      <a:pt x="424" y="658"/>
                    </a:cubicBezTo>
                    <a:lnTo>
                      <a:pt x="3825" y="658"/>
                    </a:lnTo>
                    <a:cubicBezTo>
                      <a:pt x="4249" y="658"/>
                      <a:pt x="4249" y="0"/>
                      <a:pt x="382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19"/>
              <p:cNvSpPr/>
              <p:nvPr/>
            </p:nvSpPr>
            <p:spPr>
              <a:xfrm>
                <a:off x="4047250" y="2881575"/>
                <a:ext cx="212425" cy="16500"/>
              </a:xfrm>
              <a:custGeom>
                <a:avLst/>
                <a:gdLst/>
                <a:ahLst/>
                <a:cxnLst/>
                <a:rect l="l" t="t" r="r" b="b"/>
                <a:pathLst>
                  <a:path w="8497" h="660" extrusionOk="0">
                    <a:moveTo>
                      <a:pt x="424" y="1"/>
                    </a:moveTo>
                    <a:cubicBezTo>
                      <a:pt x="1" y="1"/>
                      <a:pt x="1" y="659"/>
                      <a:pt x="424" y="659"/>
                    </a:cubicBezTo>
                    <a:lnTo>
                      <a:pt x="8089" y="659"/>
                    </a:lnTo>
                    <a:cubicBezTo>
                      <a:pt x="8496" y="659"/>
                      <a:pt x="8496" y="1"/>
                      <a:pt x="80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19"/>
              <p:cNvSpPr/>
              <p:nvPr/>
            </p:nvSpPr>
            <p:spPr>
              <a:xfrm>
                <a:off x="4040600" y="2942325"/>
                <a:ext cx="217100" cy="16475"/>
              </a:xfrm>
              <a:custGeom>
                <a:avLst/>
                <a:gdLst/>
                <a:ahLst/>
                <a:cxnLst/>
                <a:rect l="l" t="t" r="r" b="b"/>
                <a:pathLst>
                  <a:path w="8684" h="659" extrusionOk="0">
                    <a:moveTo>
                      <a:pt x="424" y="0"/>
                    </a:moveTo>
                    <a:cubicBezTo>
                      <a:pt x="0" y="0"/>
                      <a:pt x="0" y="659"/>
                      <a:pt x="424" y="659"/>
                    </a:cubicBezTo>
                    <a:lnTo>
                      <a:pt x="8261" y="659"/>
                    </a:lnTo>
                    <a:cubicBezTo>
                      <a:pt x="8684" y="659"/>
                      <a:pt x="8684" y="0"/>
                      <a:pt x="82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996" name="Google Shape;996;p19"/>
          <p:cNvSpPr txBox="1"/>
          <p:nvPr/>
        </p:nvSpPr>
        <p:spPr>
          <a:xfrm>
            <a:off x="914400" y="514350"/>
            <a:ext cx="1438800" cy="137674"/>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Varela Round"/>
              <a:ea typeface="Varela Round"/>
              <a:cs typeface="Varela Round"/>
              <a:sym typeface="Varela Round"/>
            </a:endParaRPr>
          </a:p>
        </p:txBody>
      </p:sp>
      <p:sp>
        <p:nvSpPr>
          <p:cNvPr id="997" name="Google Shape;997;p19"/>
          <p:cNvSpPr/>
          <p:nvPr/>
        </p:nvSpPr>
        <p:spPr>
          <a:xfrm>
            <a:off x="533400" y="3333750"/>
            <a:ext cx="1752600" cy="1173000"/>
          </a:xfrm>
          <a:prstGeom prst="rect">
            <a:avLst/>
          </a:prstGeom>
          <a:solidFill>
            <a:srgbClr val="F6E6D3"/>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p19"/>
          <p:cNvSpPr txBox="1"/>
          <p:nvPr/>
        </p:nvSpPr>
        <p:spPr>
          <a:xfrm>
            <a:off x="400756" y="3400650"/>
            <a:ext cx="1958089" cy="307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2400" b="1" i="0" u="none" strike="noStrike" cap="none" dirty="0">
                <a:solidFill>
                  <a:schemeClr val="accent3"/>
                </a:solidFill>
                <a:latin typeface="Arial"/>
                <a:ea typeface="Arial"/>
                <a:cs typeface="Arial"/>
                <a:sym typeface="Arial"/>
              </a:rPr>
              <a:t>INDONESIA</a:t>
            </a:r>
            <a:endParaRPr sz="2400" b="1" i="0" u="none" strike="noStrike" cap="none" dirty="0">
              <a:solidFill>
                <a:schemeClr val="accent3"/>
              </a:solidFill>
              <a:latin typeface="Arial"/>
              <a:ea typeface="Arial"/>
              <a:cs typeface="Arial"/>
              <a:sym typeface="Arial"/>
            </a:endParaRPr>
          </a:p>
        </p:txBody>
      </p:sp>
      <p:sp>
        <p:nvSpPr>
          <p:cNvPr id="999" name="Google Shape;999;p19"/>
          <p:cNvSpPr txBox="1"/>
          <p:nvPr/>
        </p:nvSpPr>
        <p:spPr>
          <a:xfrm>
            <a:off x="2209800" y="4400550"/>
            <a:ext cx="1438800" cy="572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Varela Round"/>
              <a:ea typeface="Varela Round"/>
              <a:cs typeface="Varela Round"/>
              <a:sym typeface="Varela Round"/>
            </a:endParaRPr>
          </a:p>
        </p:txBody>
      </p:sp>
      <p:grpSp>
        <p:nvGrpSpPr>
          <p:cNvPr id="1000" name="Google Shape;1000;p19"/>
          <p:cNvGrpSpPr/>
          <p:nvPr/>
        </p:nvGrpSpPr>
        <p:grpSpPr>
          <a:xfrm>
            <a:off x="2286000" y="3105150"/>
            <a:ext cx="1447800" cy="976917"/>
            <a:chOff x="2308800" y="3012150"/>
            <a:chExt cx="1447800" cy="976917"/>
          </a:xfrm>
        </p:grpSpPr>
        <p:cxnSp>
          <p:nvCxnSpPr>
            <p:cNvPr id="1001" name="Google Shape;1001;p19"/>
            <p:cNvCxnSpPr/>
            <p:nvPr/>
          </p:nvCxnSpPr>
          <p:spPr>
            <a:xfrm>
              <a:off x="2308800" y="3774150"/>
              <a:ext cx="228600" cy="1588"/>
            </a:xfrm>
            <a:prstGeom prst="straightConnector1">
              <a:avLst/>
            </a:prstGeom>
            <a:noFill/>
            <a:ln w="38100" cap="flat" cmpd="sng">
              <a:solidFill>
                <a:schemeClr val="accent6"/>
              </a:solidFill>
              <a:prstDash val="solid"/>
              <a:round/>
              <a:headEnd type="none" w="sm" len="sm"/>
              <a:tailEnd type="none" w="sm" len="sm"/>
            </a:ln>
          </p:spPr>
        </p:cxnSp>
        <p:grpSp>
          <p:nvGrpSpPr>
            <p:cNvPr id="1002" name="Google Shape;1002;p19"/>
            <p:cNvGrpSpPr/>
            <p:nvPr/>
          </p:nvGrpSpPr>
          <p:grpSpPr>
            <a:xfrm>
              <a:off x="2537400" y="3012150"/>
              <a:ext cx="1219200" cy="976917"/>
              <a:chOff x="2537400" y="3012150"/>
              <a:chExt cx="1219200" cy="976917"/>
            </a:xfrm>
          </p:grpSpPr>
          <p:sp>
            <p:nvSpPr>
              <p:cNvPr id="1003" name="Google Shape;1003;p19"/>
              <p:cNvSpPr/>
              <p:nvPr/>
            </p:nvSpPr>
            <p:spPr>
              <a:xfrm flipH="1">
                <a:off x="2537400" y="3469350"/>
                <a:ext cx="488252" cy="519717"/>
              </a:xfrm>
              <a:custGeom>
                <a:avLst/>
                <a:gdLst/>
                <a:ahLst/>
                <a:cxnLst/>
                <a:rect l="l" t="t" r="r" b="b"/>
                <a:pathLst>
                  <a:path w="32027" h="34091" extrusionOk="0">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chemeClr val="accent6"/>
              </a:solid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04" name="Google Shape;1004;p19"/>
              <p:cNvCxnSpPr/>
              <p:nvPr/>
            </p:nvCxnSpPr>
            <p:spPr>
              <a:xfrm rot="10800000" flipH="1">
                <a:off x="2994600" y="3012150"/>
                <a:ext cx="762000" cy="685800"/>
              </a:xfrm>
              <a:prstGeom prst="curvedConnector3">
                <a:avLst>
                  <a:gd name="adj1" fmla="val 50000"/>
                </a:avLst>
              </a:prstGeom>
              <a:noFill/>
              <a:ln w="38100" cap="flat" cmpd="sng">
                <a:solidFill>
                  <a:schemeClr val="accent6"/>
                </a:solidFill>
                <a:prstDash val="solid"/>
                <a:round/>
                <a:headEnd type="none" w="sm" len="sm"/>
                <a:tailEnd type="oval" w="med" len="med"/>
              </a:ln>
            </p:spPr>
          </p:cxnSp>
        </p:grpSp>
      </p:grpSp>
      <p:sp>
        <p:nvSpPr>
          <p:cNvPr id="1005" name="Google Shape;1005;p19"/>
          <p:cNvSpPr/>
          <p:nvPr/>
        </p:nvSpPr>
        <p:spPr>
          <a:xfrm flipH="1">
            <a:off x="7162800" y="1123950"/>
            <a:ext cx="1755648" cy="1173000"/>
          </a:xfrm>
          <a:prstGeom prst="rect">
            <a:avLst/>
          </a:prstGeom>
          <a:solidFill>
            <a:srgbClr val="F6E6D3"/>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19"/>
          <p:cNvSpPr txBox="1"/>
          <p:nvPr/>
        </p:nvSpPr>
        <p:spPr>
          <a:xfrm flipH="1">
            <a:off x="7162800" y="1123950"/>
            <a:ext cx="1752600" cy="374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2600" b="1" i="0" u="none" strike="noStrike" cap="none">
                <a:solidFill>
                  <a:schemeClr val="accent3"/>
                </a:solidFill>
                <a:latin typeface="Arial"/>
                <a:ea typeface="Arial"/>
                <a:cs typeface="Arial"/>
                <a:sym typeface="Arial"/>
              </a:rPr>
              <a:t>SLOVENIA</a:t>
            </a:r>
            <a:endParaRPr sz="2600" b="1" i="0" u="none" strike="noStrike" cap="none">
              <a:solidFill>
                <a:schemeClr val="accent3"/>
              </a:solidFill>
              <a:latin typeface="Arial"/>
              <a:ea typeface="Arial"/>
              <a:cs typeface="Arial"/>
              <a:sym typeface="Arial"/>
            </a:endParaRPr>
          </a:p>
        </p:txBody>
      </p:sp>
      <p:sp>
        <p:nvSpPr>
          <p:cNvPr id="1007" name="Google Shape;1007;p19"/>
          <p:cNvSpPr txBox="1"/>
          <p:nvPr/>
        </p:nvSpPr>
        <p:spPr>
          <a:xfrm flipH="1">
            <a:off x="7552006" y="1773139"/>
            <a:ext cx="610182" cy="8741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Arial"/>
              <a:ea typeface="Arial"/>
              <a:cs typeface="Arial"/>
              <a:sym typeface="Arial"/>
            </a:endParaRPr>
          </a:p>
        </p:txBody>
      </p:sp>
      <p:sp>
        <p:nvSpPr>
          <p:cNvPr id="1008" name="Google Shape;1008;p19"/>
          <p:cNvSpPr/>
          <p:nvPr/>
        </p:nvSpPr>
        <p:spPr>
          <a:xfrm flipH="1">
            <a:off x="7162800" y="3333750"/>
            <a:ext cx="1755648" cy="1173000"/>
          </a:xfrm>
          <a:prstGeom prst="rect">
            <a:avLst/>
          </a:prstGeom>
          <a:solidFill>
            <a:srgbClr val="F6E6D3"/>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p19"/>
          <p:cNvSpPr txBox="1"/>
          <p:nvPr/>
        </p:nvSpPr>
        <p:spPr>
          <a:xfrm flipH="1">
            <a:off x="7162800" y="3333750"/>
            <a:ext cx="1752600" cy="374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2600" b="1" i="0" u="none" strike="noStrike" cap="none">
                <a:solidFill>
                  <a:schemeClr val="accent3"/>
                </a:solidFill>
                <a:latin typeface="Arial"/>
                <a:ea typeface="Arial"/>
                <a:cs typeface="Arial"/>
                <a:sym typeface="Arial"/>
              </a:rPr>
              <a:t>BELARUS </a:t>
            </a:r>
            <a:endParaRPr sz="2600" b="1" i="0" u="none" strike="noStrike" cap="none">
              <a:solidFill>
                <a:schemeClr val="accent3"/>
              </a:solidFill>
              <a:latin typeface="Arial"/>
              <a:ea typeface="Arial"/>
              <a:cs typeface="Arial"/>
              <a:sym typeface="Arial"/>
            </a:endParaRPr>
          </a:p>
        </p:txBody>
      </p:sp>
      <p:sp>
        <p:nvSpPr>
          <p:cNvPr id="1010" name="Google Shape;1010;p19"/>
          <p:cNvSpPr txBox="1"/>
          <p:nvPr/>
        </p:nvSpPr>
        <p:spPr>
          <a:xfrm flipH="1">
            <a:off x="7391400" y="3333750"/>
            <a:ext cx="1272296" cy="37422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Varela Round"/>
              <a:ea typeface="Varela Round"/>
              <a:cs typeface="Varela Round"/>
              <a:sym typeface="Varela Round"/>
            </a:endParaRPr>
          </a:p>
        </p:txBody>
      </p:sp>
      <p:grpSp>
        <p:nvGrpSpPr>
          <p:cNvPr id="1011" name="Google Shape;1011;p19"/>
          <p:cNvGrpSpPr/>
          <p:nvPr/>
        </p:nvGrpSpPr>
        <p:grpSpPr>
          <a:xfrm>
            <a:off x="5486400" y="1428750"/>
            <a:ext cx="1676400" cy="914398"/>
            <a:chOff x="5360800" y="1584213"/>
            <a:chExt cx="1676400" cy="914398"/>
          </a:xfrm>
        </p:grpSpPr>
        <p:cxnSp>
          <p:nvCxnSpPr>
            <p:cNvPr id="1012" name="Google Shape;1012;p19"/>
            <p:cNvCxnSpPr/>
            <p:nvPr/>
          </p:nvCxnSpPr>
          <p:spPr>
            <a:xfrm>
              <a:off x="6732400" y="1812813"/>
              <a:ext cx="304800" cy="1588"/>
            </a:xfrm>
            <a:prstGeom prst="straightConnector1">
              <a:avLst/>
            </a:prstGeom>
            <a:noFill/>
            <a:ln w="38100" cap="flat" cmpd="sng">
              <a:solidFill>
                <a:schemeClr val="accent6"/>
              </a:solidFill>
              <a:prstDash val="solid"/>
              <a:round/>
              <a:headEnd type="none" w="sm" len="sm"/>
              <a:tailEnd type="none" w="sm" len="sm"/>
            </a:ln>
          </p:spPr>
        </p:cxnSp>
        <p:grpSp>
          <p:nvGrpSpPr>
            <p:cNvPr id="1013" name="Google Shape;1013;p19"/>
            <p:cNvGrpSpPr/>
            <p:nvPr/>
          </p:nvGrpSpPr>
          <p:grpSpPr>
            <a:xfrm>
              <a:off x="5360800" y="1584213"/>
              <a:ext cx="1478852" cy="914398"/>
              <a:chOff x="5360800" y="1584213"/>
              <a:chExt cx="1478852" cy="914398"/>
            </a:xfrm>
          </p:grpSpPr>
          <p:sp>
            <p:nvSpPr>
              <p:cNvPr id="1014" name="Google Shape;1014;p19"/>
              <p:cNvSpPr/>
              <p:nvPr/>
            </p:nvSpPr>
            <p:spPr>
              <a:xfrm>
                <a:off x="6351400" y="1584213"/>
                <a:ext cx="488252" cy="519717"/>
              </a:xfrm>
              <a:custGeom>
                <a:avLst/>
                <a:gdLst/>
                <a:ahLst/>
                <a:cxnLst/>
                <a:rect l="l" t="t" r="r" b="b"/>
                <a:pathLst>
                  <a:path w="32027" h="34091" extrusionOk="0">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15" name="Google Shape;1015;p19"/>
              <p:cNvCxnSpPr/>
              <p:nvPr/>
            </p:nvCxnSpPr>
            <p:spPr>
              <a:xfrm flipH="1">
                <a:off x="5360800" y="1812812"/>
                <a:ext cx="990600" cy="685799"/>
              </a:xfrm>
              <a:prstGeom prst="curvedConnector3">
                <a:avLst>
                  <a:gd name="adj1" fmla="val 50000"/>
                </a:avLst>
              </a:prstGeom>
              <a:noFill/>
              <a:ln w="38100" cap="flat" cmpd="sng">
                <a:solidFill>
                  <a:schemeClr val="accent6"/>
                </a:solidFill>
                <a:prstDash val="solid"/>
                <a:round/>
                <a:headEnd type="none" w="sm" len="sm"/>
                <a:tailEnd type="oval" w="med" len="med"/>
              </a:ln>
            </p:spPr>
          </p:cxnSp>
        </p:grpSp>
      </p:grpSp>
      <p:grpSp>
        <p:nvGrpSpPr>
          <p:cNvPr id="1016" name="Google Shape;1016;p19"/>
          <p:cNvGrpSpPr/>
          <p:nvPr/>
        </p:nvGrpSpPr>
        <p:grpSpPr>
          <a:xfrm>
            <a:off x="5486400" y="3105150"/>
            <a:ext cx="1478852" cy="1129317"/>
            <a:chOff x="5319125" y="3171150"/>
            <a:chExt cx="1478852" cy="1129317"/>
          </a:xfrm>
        </p:grpSpPr>
        <p:sp>
          <p:nvSpPr>
            <p:cNvPr id="1017" name="Google Shape;1017;p19"/>
            <p:cNvSpPr/>
            <p:nvPr/>
          </p:nvSpPr>
          <p:spPr>
            <a:xfrm>
              <a:off x="6309725" y="3780750"/>
              <a:ext cx="488252" cy="519717"/>
            </a:xfrm>
            <a:custGeom>
              <a:avLst/>
              <a:gdLst/>
              <a:ahLst/>
              <a:cxnLst/>
              <a:rect l="l" t="t" r="r" b="b"/>
              <a:pathLst>
                <a:path w="32027" h="34091" extrusionOk="0">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chemeClr val="accent6"/>
            </a:solid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18" name="Google Shape;1018;p19"/>
            <p:cNvCxnSpPr/>
            <p:nvPr/>
          </p:nvCxnSpPr>
          <p:spPr>
            <a:xfrm rot="10800000">
              <a:off x="5319125" y="3171150"/>
              <a:ext cx="990600" cy="762000"/>
            </a:xfrm>
            <a:prstGeom prst="curvedConnector3">
              <a:avLst>
                <a:gd name="adj1" fmla="val 66886"/>
              </a:avLst>
            </a:prstGeom>
            <a:noFill/>
            <a:ln w="38100" cap="flat" cmpd="sng">
              <a:solidFill>
                <a:schemeClr val="accent6"/>
              </a:solidFill>
              <a:prstDash val="solid"/>
              <a:round/>
              <a:headEnd type="none" w="sm" len="sm"/>
              <a:tailEnd type="oval" w="med" len="med"/>
            </a:ln>
          </p:spPr>
        </p:cxnSp>
      </p:grpSp>
      <p:sp>
        <p:nvSpPr>
          <p:cNvPr id="1019" name="Google Shape;1019;p19"/>
          <p:cNvSpPr/>
          <p:nvPr/>
        </p:nvSpPr>
        <p:spPr>
          <a:xfrm>
            <a:off x="533400" y="1200150"/>
            <a:ext cx="1755648" cy="1173000"/>
          </a:xfrm>
          <a:prstGeom prst="rect">
            <a:avLst/>
          </a:prstGeom>
          <a:solidFill>
            <a:srgbClr val="F6E6D3"/>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19"/>
          <p:cNvSpPr txBox="1"/>
          <p:nvPr/>
        </p:nvSpPr>
        <p:spPr>
          <a:xfrm>
            <a:off x="533400" y="1200150"/>
            <a:ext cx="17526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2600" b="1" i="0" u="none" strike="noStrike" cap="none" dirty="0">
                <a:solidFill>
                  <a:schemeClr val="accent3"/>
                </a:solidFill>
                <a:latin typeface="Arial"/>
                <a:ea typeface="Arial"/>
                <a:cs typeface="Arial"/>
                <a:sym typeface="Arial"/>
              </a:rPr>
              <a:t>USA</a:t>
            </a:r>
            <a:endParaRPr sz="2600" b="1" i="0" u="none" strike="noStrike" cap="none" dirty="0">
              <a:solidFill>
                <a:schemeClr val="accent3"/>
              </a:solidFill>
              <a:latin typeface="Arial"/>
              <a:ea typeface="Arial"/>
              <a:cs typeface="Arial"/>
              <a:sym typeface="Arial"/>
            </a:endParaRPr>
          </a:p>
        </p:txBody>
      </p:sp>
      <p:cxnSp>
        <p:nvCxnSpPr>
          <p:cNvPr id="1021" name="Google Shape;1021;p19"/>
          <p:cNvCxnSpPr/>
          <p:nvPr/>
        </p:nvCxnSpPr>
        <p:spPr>
          <a:xfrm>
            <a:off x="6858000" y="3943350"/>
            <a:ext cx="304800" cy="1588"/>
          </a:xfrm>
          <a:prstGeom prst="straightConnector1">
            <a:avLst/>
          </a:prstGeom>
          <a:noFill/>
          <a:ln w="38100" cap="flat" cmpd="sng">
            <a:solidFill>
              <a:schemeClr val="accent6"/>
            </a:solidFill>
            <a:prstDash val="solid"/>
            <a:round/>
            <a:headEnd type="none" w="sm" len="sm"/>
            <a:tailEnd type="none" w="sm" len="sm"/>
          </a:ln>
        </p:spPr>
      </p:cxnSp>
      <p:cxnSp>
        <p:nvCxnSpPr>
          <p:cNvPr id="1022" name="Google Shape;1022;p19"/>
          <p:cNvCxnSpPr/>
          <p:nvPr/>
        </p:nvCxnSpPr>
        <p:spPr>
          <a:xfrm>
            <a:off x="2286000" y="1809750"/>
            <a:ext cx="304800" cy="1588"/>
          </a:xfrm>
          <a:prstGeom prst="straightConnector1">
            <a:avLst/>
          </a:prstGeom>
          <a:noFill/>
          <a:ln w="38100" cap="flat" cmpd="sng">
            <a:solidFill>
              <a:schemeClr val="accent6"/>
            </a:solidFill>
            <a:prstDash val="solid"/>
            <a:round/>
            <a:headEnd type="none" w="sm" len="sm"/>
            <a:tailEnd type="none" w="sm" len="sm"/>
          </a:ln>
        </p:spPr>
      </p:cxnSp>
      <p:sp>
        <p:nvSpPr>
          <p:cNvPr id="1023" name="Google Shape;1023;p19"/>
          <p:cNvSpPr/>
          <p:nvPr/>
        </p:nvSpPr>
        <p:spPr>
          <a:xfrm flipH="1">
            <a:off x="2590800" y="1581150"/>
            <a:ext cx="488252" cy="519717"/>
          </a:xfrm>
          <a:custGeom>
            <a:avLst/>
            <a:gdLst/>
            <a:ahLst/>
            <a:cxnLst/>
            <a:rect l="l" t="t" r="r" b="b"/>
            <a:pathLst>
              <a:path w="32027" h="34091" extrusionOk="0">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chemeClr val="accent6"/>
          </a:solid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24" name="Google Shape;1024;p19"/>
          <p:cNvCxnSpPr/>
          <p:nvPr/>
        </p:nvCxnSpPr>
        <p:spPr>
          <a:xfrm>
            <a:off x="2895600" y="1809750"/>
            <a:ext cx="838200" cy="609600"/>
          </a:xfrm>
          <a:prstGeom prst="curvedConnector3">
            <a:avLst>
              <a:gd name="adj1" fmla="val 50000"/>
            </a:avLst>
          </a:prstGeom>
          <a:noFill/>
          <a:ln w="38100" cap="flat" cmpd="sng">
            <a:solidFill>
              <a:schemeClr val="accent6"/>
            </a:solidFill>
            <a:prstDash val="solid"/>
            <a:round/>
            <a:headEnd type="none" w="sm" len="sm"/>
            <a:tailEnd type="oval" w="med" len="med"/>
          </a:ln>
        </p:spPr>
      </p:cxnSp>
      <p:pic>
        <p:nvPicPr>
          <p:cNvPr id="1025" name="Google Shape;1025;p19"/>
          <p:cNvPicPr preferRelativeResize="0"/>
          <p:nvPr/>
        </p:nvPicPr>
        <p:blipFill rotWithShape="1">
          <a:blip r:embed="rId3">
            <a:alphaModFix/>
          </a:blip>
          <a:srcRect/>
          <a:stretch/>
        </p:blipFill>
        <p:spPr>
          <a:xfrm>
            <a:off x="914400" y="3714750"/>
            <a:ext cx="1079943" cy="720862"/>
          </a:xfrm>
          <a:prstGeom prst="rect">
            <a:avLst/>
          </a:prstGeom>
          <a:noFill/>
          <a:ln>
            <a:noFill/>
          </a:ln>
        </p:spPr>
      </p:pic>
      <p:pic>
        <p:nvPicPr>
          <p:cNvPr id="1026" name="Google Shape;1026;p19" descr="1200px-Flag_of_the_United_States.svg.png"/>
          <p:cNvPicPr preferRelativeResize="0"/>
          <p:nvPr/>
        </p:nvPicPr>
        <p:blipFill rotWithShape="1">
          <a:blip r:embed="rId4">
            <a:alphaModFix/>
          </a:blip>
          <a:srcRect/>
          <a:stretch/>
        </p:blipFill>
        <p:spPr>
          <a:xfrm>
            <a:off x="838200" y="1581150"/>
            <a:ext cx="1170039" cy="698090"/>
          </a:xfrm>
          <a:prstGeom prst="rect">
            <a:avLst/>
          </a:prstGeom>
          <a:noFill/>
          <a:ln>
            <a:noFill/>
          </a:ln>
        </p:spPr>
      </p:pic>
      <p:pic>
        <p:nvPicPr>
          <p:cNvPr id="1027" name="Google Shape;1027;p19"/>
          <p:cNvPicPr preferRelativeResize="0"/>
          <p:nvPr/>
        </p:nvPicPr>
        <p:blipFill rotWithShape="1">
          <a:blip r:embed="rId5">
            <a:alphaModFix/>
          </a:blip>
          <a:srcRect/>
          <a:stretch/>
        </p:blipFill>
        <p:spPr>
          <a:xfrm>
            <a:off x="7391400" y="3714750"/>
            <a:ext cx="1370803" cy="685800"/>
          </a:xfrm>
          <a:prstGeom prst="rect">
            <a:avLst/>
          </a:prstGeom>
          <a:noFill/>
          <a:ln>
            <a:noFill/>
          </a:ln>
        </p:spPr>
      </p:pic>
      <p:pic>
        <p:nvPicPr>
          <p:cNvPr id="1028" name="Google Shape;1028;p19" descr="download (1).png"/>
          <p:cNvPicPr preferRelativeResize="0"/>
          <p:nvPr/>
        </p:nvPicPr>
        <p:blipFill rotWithShape="1">
          <a:blip r:embed="rId6">
            <a:alphaModFix/>
          </a:blip>
          <a:srcRect/>
          <a:stretch/>
        </p:blipFill>
        <p:spPr>
          <a:xfrm>
            <a:off x="7391400" y="1504950"/>
            <a:ext cx="1343234" cy="666922"/>
          </a:xfrm>
          <a:prstGeom prst="rect">
            <a:avLst/>
          </a:prstGeom>
          <a:noFill/>
          <a:ln>
            <a:noFill/>
          </a:ln>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p:fade thruBlk="1"/>
      </p:transition>
    </mc:Choice>
    <mc:Fallback>
      <mp:transition xmlns:mp="http://schemas.microsoft.com/office/mac/powerpoint/2008/main" spd="slow"/>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23"/>
        <p:cNvGrpSpPr/>
        <p:nvPr/>
      </p:nvGrpSpPr>
      <p:grpSpPr>
        <a:xfrm>
          <a:off x="0" y="0"/>
          <a:ext cx="0" cy="0"/>
          <a:chOff x="0" y="0"/>
          <a:chExt cx="0" cy="0"/>
        </a:xfrm>
      </p:grpSpPr>
      <p:grpSp>
        <p:nvGrpSpPr>
          <p:cNvPr id="1424" name="Google Shape;1424;p55"/>
          <p:cNvGrpSpPr/>
          <p:nvPr/>
        </p:nvGrpSpPr>
        <p:grpSpPr>
          <a:xfrm>
            <a:off x="-400053" y="85625"/>
            <a:ext cx="10203869" cy="1624886"/>
            <a:chOff x="-400053" y="85625"/>
            <a:chExt cx="10203869" cy="1624886"/>
          </a:xfrm>
        </p:grpSpPr>
        <p:sp>
          <p:nvSpPr>
            <p:cNvPr id="1425" name="Google Shape;1425;p55"/>
            <p:cNvSpPr/>
            <p:nvPr/>
          </p:nvSpPr>
          <p:spPr>
            <a:xfrm>
              <a:off x="8130102" y="856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55"/>
            <p:cNvSpPr/>
            <p:nvPr/>
          </p:nvSpPr>
          <p:spPr>
            <a:xfrm>
              <a:off x="-400053" y="1155572"/>
              <a:ext cx="1164380" cy="554939"/>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55"/>
            <p:cNvSpPr/>
            <p:nvPr/>
          </p:nvSpPr>
          <p:spPr>
            <a:xfrm>
              <a:off x="7846224" y="1104899"/>
              <a:ext cx="970448" cy="419657"/>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28" name="Google Shape;1428;p55"/>
          <p:cNvSpPr/>
          <p:nvPr/>
        </p:nvSpPr>
        <p:spPr>
          <a:xfrm>
            <a:off x="-1591331" y="5012660"/>
            <a:ext cx="45004" cy="6771"/>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9" name="Google Shape;1429;p55"/>
          <p:cNvSpPr/>
          <p:nvPr/>
        </p:nvSpPr>
        <p:spPr>
          <a:xfrm>
            <a:off x="-1155029" y="5009847"/>
            <a:ext cx="38823" cy="5643"/>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30" name="Google Shape;1430;p55"/>
          <p:cNvGrpSpPr/>
          <p:nvPr/>
        </p:nvGrpSpPr>
        <p:grpSpPr>
          <a:xfrm>
            <a:off x="8115" y="1821960"/>
            <a:ext cx="4079978" cy="3316739"/>
            <a:chOff x="930325" y="770800"/>
            <a:chExt cx="5779825" cy="4698597"/>
          </a:xfrm>
        </p:grpSpPr>
        <p:sp>
          <p:nvSpPr>
            <p:cNvPr id="1431" name="Google Shape;1431;p55"/>
            <p:cNvSpPr/>
            <p:nvPr/>
          </p:nvSpPr>
          <p:spPr>
            <a:xfrm>
              <a:off x="3699050" y="3412297"/>
              <a:ext cx="3011100" cy="2057100"/>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55"/>
            <p:cNvSpPr/>
            <p:nvPr/>
          </p:nvSpPr>
          <p:spPr>
            <a:xfrm>
              <a:off x="2959925" y="1979100"/>
              <a:ext cx="289050" cy="606800"/>
            </a:xfrm>
            <a:custGeom>
              <a:avLst/>
              <a:gdLst/>
              <a:ahLst/>
              <a:cxnLst/>
              <a:rect l="l" t="t" r="r" b="b"/>
              <a:pathLst>
                <a:path w="11562" h="24272" extrusionOk="0">
                  <a:moveTo>
                    <a:pt x="6289" y="1"/>
                  </a:moveTo>
                  <a:cubicBezTo>
                    <a:pt x="5312" y="1"/>
                    <a:pt x="4811" y="2336"/>
                    <a:pt x="4696" y="3028"/>
                  </a:cubicBezTo>
                  <a:cubicBezTo>
                    <a:pt x="4566" y="3676"/>
                    <a:pt x="4502" y="4388"/>
                    <a:pt x="4372" y="5036"/>
                  </a:cubicBezTo>
                  <a:cubicBezTo>
                    <a:pt x="4243" y="5748"/>
                    <a:pt x="3984" y="5975"/>
                    <a:pt x="3530" y="6461"/>
                  </a:cubicBezTo>
                  <a:cubicBezTo>
                    <a:pt x="2915" y="7206"/>
                    <a:pt x="2721" y="8210"/>
                    <a:pt x="3044" y="9116"/>
                  </a:cubicBezTo>
                  <a:cubicBezTo>
                    <a:pt x="3077" y="9375"/>
                    <a:pt x="3303" y="9732"/>
                    <a:pt x="3271" y="9991"/>
                  </a:cubicBezTo>
                  <a:cubicBezTo>
                    <a:pt x="3174" y="10347"/>
                    <a:pt x="2494" y="10800"/>
                    <a:pt x="2332" y="11156"/>
                  </a:cubicBezTo>
                  <a:cubicBezTo>
                    <a:pt x="1620" y="12225"/>
                    <a:pt x="1814" y="13650"/>
                    <a:pt x="2785" y="14524"/>
                  </a:cubicBezTo>
                  <a:cubicBezTo>
                    <a:pt x="1814" y="14783"/>
                    <a:pt x="1037" y="15463"/>
                    <a:pt x="680" y="16338"/>
                  </a:cubicBezTo>
                  <a:cubicBezTo>
                    <a:pt x="195" y="17503"/>
                    <a:pt x="680" y="18378"/>
                    <a:pt x="1393" y="19220"/>
                  </a:cubicBezTo>
                  <a:cubicBezTo>
                    <a:pt x="0" y="20191"/>
                    <a:pt x="0" y="22264"/>
                    <a:pt x="1393" y="23235"/>
                  </a:cubicBezTo>
                  <a:cubicBezTo>
                    <a:pt x="2429" y="24077"/>
                    <a:pt x="4081" y="24174"/>
                    <a:pt x="5279" y="24207"/>
                  </a:cubicBezTo>
                  <a:lnTo>
                    <a:pt x="6088" y="24272"/>
                  </a:lnTo>
                  <a:cubicBezTo>
                    <a:pt x="6240" y="24265"/>
                    <a:pt x="6394" y="24263"/>
                    <a:pt x="6550" y="24263"/>
                  </a:cubicBezTo>
                  <a:cubicBezTo>
                    <a:pt x="6839" y="24263"/>
                    <a:pt x="7134" y="24270"/>
                    <a:pt x="7431" y="24270"/>
                  </a:cubicBezTo>
                  <a:cubicBezTo>
                    <a:pt x="8517" y="24270"/>
                    <a:pt x="9617" y="24170"/>
                    <a:pt x="10460" y="23235"/>
                  </a:cubicBezTo>
                  <a:cubicBezTo>
                    <a:pt x="11561" y="22005"/>
                    <a:pt x="11302" y="20191"/>
                    <a:pt x="10233" y="19025"/>
                  </a:cubicBezTo>
                  <a:cubicBezTo>
                    <a:pt x="10849" y="18507"/>
                    <a:pt x="10913" y="17730"/>
                    <a:pt x="10849" y="16985"/>
                  </a:cubicBezTo>
                  <a:cubicBezTo>
                    <a:pt x="10784" y="16435"/>
                    <a:pt x="10622" y="15949"/>
                    <a:pt x="10363" y="15496"/>
                  </a:cubicBezTo>
                  <a:cubicBezTo>
                    <a:pt x="10201" y="15269"/>
                    <a:pt x="9651" y="15010"/>
                    <a:pt x="9618" y="14783"/>
                  </a:cubicBezTo>
                  <a:cubicBezTo>
                    <a:pt x="9489" y="14362"/>
                    <a:pt x="10007" y="13358"/>
                    <a:pt x="10007" y="12808"/>
                  </a:cubicBezTo>
                  <a:cubicBezTo>
                    <a:pt x="9910" y="11966"/>
                    <a:pt x="9521" y="11156"/>
                    <a:pt x="8906" y="10574"/>
                  </a:cubicBezTo>
                  <a:cubicBezTo>
                    <a:pt x="10007" y="9343"/>
                    <a:pt x="9068" y="7627"/>
                    <a:pt x="8031" y="6623"/>
                  </a:cubicBezTo>
                  <a:cubicBezTo>
                    <a:pt x="8485" y="5910"/>
                    <a:pt x="8193" y="4550"/>
                    <a:pt x="8031" y="3773"/>
                  </a:cubicBezTo>
                  <a:cubicBezTo>
                    <a:pt x="7869" y="2931"/>
                    <a:pt x="7448" y="600"/>
                    <a:pt x="6671" y="114"/>
                  </a:cubicBezTo>
                  <a:cubicBezTo>
                    <a:pt x="6537" y="36"/>
                    <a:pt x="6409" y="1"/>
                    <a:pt x="6289" y="1"/>
                  </a:cubicBezTo>
                  <a:close/>
                </a:path>
              </a:pathLst>
            </a:custGeom>
            <a:solidFill>
              <a:srgbClr val="88AD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55"/>
            <p:cNvSpPr/>
            <p:nvPr/>
          </p:nvSpPr>
          <p:spPr>
            <a:xfrm>
              <a:off x="2997975" y="2508975"/>
              <a:ext cx="51825" cy="42125"/>
            </a:xfrm>
            <a:custGeom>
              <a:avLst/>
              <a:gdLst/>
              <a:ahLst/>
              <a:cxnLst/>
              <a:rect l="l" t="t" r="r" b="b"/>
              <a:pathLst>
                <a:path w="2073" h="1685" extrusionOk="0">
                  <a:moveTo>
                    <a:pt x="421" y="0"/>
                  </a:moveTo>
                  <a:lnTo>
                    <a:pt x="292" y="65"/>
                  </a:lnTo>
                  <a:cubicBezTo>
                    <a:pt x="259" y="65"/>
                    <a:pt x="227" y="97"/>
                    <a:pt x="227" y="130"/>
                  </a:cubicBezTo>
                  <a:cubicBezTo>
                    <a:pt x="195" y="162"/>
                    <a:pt x="162" y="194"/>
                    <a:pt x="130" y="227"/>
                  </a:cubicBezTo>
                  <a:cubicBezTo>
                    <a:pt x="98" y="259"/>
                    <a:pt x="65" y="292"/>
                    <a:pt x="65" y="324"/>
                  </a:cubicBezTo>
                  <a:cubicBezTo>
                    <a:pt x="33" y="389"/>
                    <a:pt x="33" y="421"/>
                    <a:pt x="0" y="454"/>
                  </a:cubicBezTo>
                  <a:cubicBezTo>
                    <a:pt x="0" y="518"/>
                    <a:pt x="0" y="551"/>
                    <a:pt x="0" y="583"/>
                  </a:cubicBezTo>
                  <a:cubicBezTo>
                    <a:pt x="0" y="648"/>
                    <a:pt x="0" y="680"/>
                    <a:pt x="0" y="745"/>
                  </a:cubicBezTo>
                  <a:cubicBezTo>
                    <a:pt x="33" y="777"/>
                    <a:pt x="33" y="842"/>
                    <a:pt x="65" y="874"/>
                  </a:cubicBezTo>
                  <a:cubicBezTo>
                    <a:pt x="65" y="907"/>
                    <a:pt x="98" y="972"/>
                    <a:pt x="130" y="1004"/>
                  </a:cubicBezTo>
                  <a:cubicBezTo>
                    <a:pt x="162" y="1036"/>
                    <a:pt x="195" y="1069"/>
                    <a:pt x="227" y="1101"/>
                  </a:cubicBezTo>
                  <a:cubicBezTo>
                    <a:pt x="259" y="1134"/>
                    <a:pt x="292" y="1166"/>
                    <a:pt x="324" y="1166"/>
                  </a:cubicBezTo>
                  <a:cubicBezTo>
                    <a:pt x="389" y="1198"/>
                    <a:pt x="421" y="1231"/>
                    <a:pt x="486" y="1231"/>
                  </a:cubicBezTo>
                  <a:lnTo>
                    <a:pt x="736" y="1231"/>
                  </a:lnTo>
                  <a:cubicBezTo>
                    <a:pt x="713" y="1323"/>
                    <a:pt x="716" y="1435"/>
                    <a:pt x="745" y="1522"/>
                  </a:cubicBezTo>
                  <a:cubicBezTo>
                    <a:pt x="778" y="1587"/>
                    <a:pt x="810" y="1619"/>
                    <a:pt x="875" y="1652"/>
                  </a:cubicBezTo>
                  <a:cubicBezTo>
                    <a:pt x="940" y="1684"/>
                    <a:pt x="972" y="1684"/>
                    <a:pt x="1037" y="1684"/>
                  </a:cubicBezTo>
                  <a:cubicBezTo>
                    <a:pt x="1134" y="1684"/>
                    <a:pt x="1199" y="1684"/>
                    <a:pt x="1296" y="1652"/>
                  </a:cubicBezTo>
                  <a:cubicBezTo>
                    <a:pt x="1458" y="1619"/>
                    <a:pt x="1620" y="1555"/>
                    <a:pt x="1749" y="1425"/>
                  </a:cubicBezTo>
                  <a:cubicBezTo>
                    <a:pt x="1879" y="1360"/>
                    <a:pt x="1976" y="1231"/>
                    <a:pt x="2073" y="1101"/>
                  </a:cubicBezTo>
                  <a:lnTo>
                    <a:pt x="2073" y="1101"/>
                  </a:lnTo>
                  <a:cubicBezTo>
                    <a:pt x="1943" y="1198"/>
                    <a:pt x="1781" y="1295"/>
                    <a:pt x="1652" y="1360"/>
                  </a:cubicBezTo>
                  <a:cubicBezTo>
                    <a:pt x="1522" y="1425"/>
                    <a:pt x="1361" y="1457"/>
                    <a:pt x="1231" y="1490"/>
                  </a:cubicBezTo>
                  <a:lnTo>
                    <a:pt x="1037" y="1490"/>
                  </a:lnTo>
                  <a:cubicBezTo>
                    <a:pt x="1004" y="1490"/>
                    <a:pt x="972" y="1490"/>
                    <a:pt x="972" y="1457"/>
                  </a:cubicBezTo>
                  <a:cubicBezTo>
                    <a:pt x="940" y="1457"/>
                    <a:pt x="940" y="1457"/>
                    <a:pt x="940" y="1425"/>
                  </a:cubicBezTo>
                  <a:cubicBezTo>
                    <a:pt x="940" y="1393"/>
                    <a:pt x="940" y="1328"/>
                    <a:pt x="972" y="1295"/>
                  </a:cubicBezTo>
                  <a:cubicBezTo>
                    <a:pt x="972" y="1231"/>
                    <a:pt x="1004" y="1166"/>
                    <a:pt x="1037" y="1101"/>
                  </a:cubicBezTo>
                  <a:cubicBezTo>
                    <a:pt x="1069" y="1069"/>
                    <a:pt x="1069" y="1036"/>
                    <a:pt x="1037" y="972"/>
                  </a:cubicBezTo>
                  <a:cubicBezTo>
                    <a:pt x="1037" y="949"/>
                    <a:pt x="1004" y="926"/>
                    <a:pt x="962" y="926"/>
                  </a:cubicBezTo>
                  <a:cubicBezTo>
                    <a:pt x="945" y="926"/>
                    <a:pt x="926" y="930"/>
                    <a:pt x="907" y="939"/>
                  </a:cubicBezTo>
                  <a:lnTo>
                    <a:pt x="810" y="972"/>
                  </a:lnTo>
                  <a:cubicBezTo>
                    <a:pt x="778" y="972"/>
                    <a:pt x="745" y="1004"/>
                    <a:pt x="713" y="1004"/>
                  </a:cubicBezTo>
                  <a:lnTo>
                    <a:pt x="616" y="1004"/>
                  </a:lnTo>
                  <a:cubicBezTo>
                    <a:pt x="551" y="1004"/>
                    <a:pt x="486" y="1004"/>
                    <a:pt x="421" y="972"/>
                  </a:cubicBezTo>
                  <a:cubicBezTo>
                    <a:pt x="389" y="972"/>
                    <a:pt x="357" y="939"/>
                    <a:pt x="324" y="939"/>
                  </a:cubicBezTo>
                  <a:cubicBezTo>
                    <a:pt x="292" y="907"/>
                    <a:pt x="227" y="842"/>
                    <a:pt x="195" y="777"/>
                  </a:cubicBezTo>
                  <a:cubicBezTo>
                    <a:pt x="195" y="745"/>
                    <a:pt x="162" y="713"/>
                    <a:pt x="162" y="680"/>
                  </a:cubicBezTo>
                  <a:cubicBezTo>
                    <a:pt x="162" y="648"/>
                    <a:pt x="162" y="615"/>
                    <a:pt x="162" y="583"/>
                  </a:cubicBezTo>
                  <a:cubicBezTo>
                    <a:pt x="162" y="518"/>
                    <a:pt x="162" y="454"/>
                    <a:pt x="162" y="389"/>
                  </a:cubicBezTo>
                  <a:cubicBezTo>
                    <a:pt x="162" y="324"/>
                    <a:pt x="195" y="292"/>
                    <a:pt x="195" y="259"/>
                  </a:cubicBezTo>
                  <a:cubicBezTo>
                    <a:pt x="227" y="227"/>
                    <a:pt x="227" y="194"/>
                    <a:pt x="259" y="162"/>
                  </a:cubicBezTo>
                  <a:cubicBezTo>
                    <a:pt x="292" y="130"/>
                    <a:pt x="292" y="97"/>
                    <a:pt x="324" y="65"/>
                  </a:cubicBezTo>
                  <a:lnTo>
                    <a:pt x="421" y="0"/>
                  </a:lnTo>
                  <a:close/>
                </a:path>
              </a:pathLst>
            </a:custGeom>
            <a:solidFill>
              <a:srgbClr val="7094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55"/>
            <p:cNvSpPr/>
            <p:nvPr/>
          </p:nvSpPr>
          <p:spPr>
            <a:xfrm>
              <a:off x="3029550" y="2370200"/>
              <a:ext cx="25125" cy="19775"/>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55"/>
            <p:cNvSpPr/>
            <p:nvPr/>
          </p:nvSpPr>
          <p:spPr>
            <a:xfrm>
              <a:off x="3078925" y="2264475"/>
              <a:ext cx="55900" cy="38675"/>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55"/>
            <p:cNvSpPr/>
            <p:nvPr/>
          </p:nvSpPr>
          <p:spPr>
            <a:xfrm>
              <a:off x="3091875" y="2177850"/>
              <a:ext cx="24325" cy="12175"/>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55"/>
            <p:cNvSpPr/>
            <p:nvPr/>
          </p:nvSpPr>
          <p:spPr>
            <a:xfrm>
              <a:off x="3102400" y="2082325"/>
              <a:ext cx="43750" cy="30775"/>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55"/>
            <p:cNvSpPr/>
            <p:nvPr/>
          </p:nvSpPr>
          <p:spPr>
            <a:xfrm>
              <a:off x="3133975" y="2440950"/>
              <a:ext cx="38900" cy="34050"/>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55"/>
            <p:cNvSpPr/>
            <p:nvPr/>
          </p:nvSpPr>
          <p:spPr>
            <a:xfrm>
              <a:off x="1105200" y="1944350"/>
              <a:ext cx="340300" cy="920125"/>
            </a:xfrm>
            <a:custGeom>
              <a:avLst/>
              <a:gdLst/>
              <a:ahLst/>
              <a:cxnLst/>
              <a:rect l="l" t="t" r="r" b="b"/>
              <a:pathLst>
                <a:path w="13612" h="36805" extrusionOk="0">
                  <a:moveTo>
                    <a:pt x="7138" y="0"/>
                  </a:moveTo>
                  <a:cubicBezTo>
                    <a:pt x="7013" y="0"/>
                    <a:pt x="6879" y="35"/>
                    <a:pt x="6736" y="111"/>
                  </a:cubicBezTo>
                  <a:cubicBezTo>
                    <a:pt x="5829" y="597"/>
                    <a:pt x="5246" y="3123"/>
                    <a:pt x="5019" y="4062"/>
                  </a:cubicBezTo>
                  <a:cubicBezTo>
                    <a:pt x="4825" y="4904"/>
                    <a:pt x="4404" y="6394"/>
                    <a:pt x="4858" y="7203"/>
                  </a:cubicBezTo>
                  <a:cubicBezTo>
                    <a:pt x="3692" y="8240"/>
                    <a:pt x="2558" y="10118"/>
                    <a:pt x="3724" y="11478"/>
                  </a:cubicBezTo>
                  <a:cubicBezTo>
                    <a:pt x="2979" y="12093"/>
                    <a:pt x="2494" y="12967"/>
                    <a:pt x="2364" y="13907"/>
                  </a:cubicBezTo>
                  <a:cubicBezTo>
                    <a:pt x="2332" y="14489"/>
                    <a:pt x="2850" y="15655"/>
                    <a:pt x="2688" y="16076"/>
                  </a:cubicBezTo>
                  <a:cubicBezTo>
                    <a:pt x="2623" y="16335"/>
                    <a:pt x="2040" y="16594"/>
                    <a:pt x="1814" y="16821"/>
                  </a:cubicBezTo>
                  <a:cubicBezTo>
                    <a:pt x="1490" y="17307"/>
                    <a:pt x="1295" y="17857"/>
                    <a:pt x="1198" y="18408"/>
                  </a:cubicBezTo>
                  <a:cubicBezTo>
                    <a:pt x="1101" y="19250"/>
                    <a:pt x="1101" y="20092"/>
                    <a:pt x="1781" y="20707"/>
                  </a:cubicBezTo>
                  <a:cubicBezTo>
                    <a:pt x="1775" y="20702"/>
                    <a:pt x="1768" y="20700"/>
                    <a:pt x="1760" y="20700"/>
                  </a:cubicBezTo>
                  <a:cubicBezTo>
                    <a:pt x="1558" y="20700"/>
                    <a:pt x="808" y="22203"/>
                    <a:pt x="777" y="22358"/>
                  </a:cubicBezTo>
                  <a:cubicBezTo>
                    <a:pt x="615" y="23006"/>
                    <a:pt x="615" y="23686"/>
                    <a:pt x="810" y="24301"/>
                  </a:cubicBezTo>
                  <a:cubicBezTo>
                    <a:pt x="1004" y="24917"/>
                    <a:pt x="1134" y="25564"/>
                    <a:pt x="1134" y="26212"/>
                  </a:cubicBezTo>
                  <a:cubicBezTo>
                    <a:pt x="1134" y="26989"/>
                    <a:pt x="972" y="27766"/>
                    <a:pt x="680" y="28479"/>
                  </a:cubicBezTo>
                  <a:cubicBezTo>
                    <a:pt x="0" y="30228"/>
                    <a:pt x="162" y="31037"/>
                    <a:pt x="1781" y="32009"/>
                  </a:cubicBezTo>
                  <a:cubicBezTo>
                    <a:pt x="2656" y="32527"/>
                    <a:pt x="2235" y="32300"/>
                    <a:pt x="2073" y="33077"/>
                  </a:cubicBezTo>
                  <a:cubicBezTo>
                    <a:pt x="1846" y="34308"/>
                    <a:pt x="3109" y="35085"/>
                    <a:pt x="4048" y="35506"/>
                  </a:cubicBezTo>
                  <a:cubicBezTo>
                    <a:pt x="5019" y="35927"/>
                    <a:pt x="6088" y="36542"/>
                    <a:pt x="7092" y="36736"/>
                  </a:cubicBezTo>
                  <a:cubicBezTo>
                    <a:pt x="7357" y="36782"/>
                    <a:pt x="7624" y="36804"/>
                    <a:pt x="7891" y="36804"/>
                  </a:cubicBezTo>
                  <a:cubicBezTo>
                    <a:pt x="10074" y="36804"/>
                    <a:pt x="12257" y="35334"/>
                    <a:pt x="13180" y="33401"/>
                  </a:cubicBezTo>
                  <a:cubicBezTo>
                    <a:pt x="13612" y="32445"/>
                    <a:pt x="13485" y="29754"/>
                    <a:pt x="12016" y="29754"/>
                  </a:cubicBezTo>
                  <a:cubicBezTo>
                    <a:pt x="11943" y="29754"/>
                    <a:pt x="11867" y="29760"/>
                    <a:pt x="11787" y="29774"/>
                  </a:cubicBezTo>
                  <a:cubicBezTo>
                    <a:pt x="12273" y="29029"/>
                    <a:pt x="12370" y="28090"/>
                    <a:pt x="12014" y="27281"/>
                  </a:cubicBezTo>
                  <a:cubicBezTo>
                    <a:pt x="11852" y="26924"/>
                    <a:pt x="11690" y="26536"/>
                    <a:pt x="11561" y="26147"/>
                  </a:cubicBezTo>
                  <a:cubicBezTo>
                    <a:pt x="11496" y="25597"/>
                    <a:pt x="11561" y="25726"/>
                    <a:pt x="11885" y="25241"/>
                  </a:cubicBezTo>
                  <a:cubicBezTo>
                    <a:pt x="12338" y="24690"/>
                    <a:pt x="12565" y="23978"/>
                    <a:pt x="12500" y="23233"/>
                  </a:cubicBezTo>
                  <a:cubicBezTo>
                    <a:pt x="12500" y="23050"/>
                    <a:pt x="11781" y="21400"/>
                    <a:pt x="11536" y="21400"/>
                  </a:cubicBezTo>
                  <a:cubicBezTo>
                    <a:pt x="11522" y="21400"/>
                    <a:pt x="11510" y="21405"/>
                    <a:pt x="11500" y="21415"/>
                  </a:cubicBezTo>
                  <a:lnTo>
                    <a:pt x="11500" y="21415"/>
                  </a:lnTo>
                  <a:cubicBezTo>
                    <a:pt x="12340" y="20510"/>
                    <a:pt x="12920" y="19604"/>
                    <a:pt x="12435" y="18311"/>
                  </a:cubicBezTo>
                  <a:cubicBezTo>
                    <a:pt x="12079" y="17307"/>
                    <a:pt x="11269" y="16497"/>
                    <a:pt x="10265" y="16173"/>
                  </a:cubicBezTo>
                  <a:cubicBezTo>
                    <a:pt x="11367" y="15267"/>
                    <a:pt x="11658" y="13712"/>
                    <a:pt x="10946" y="12482"/>
                  </a:cubicBezTo>
                  <a:cubicBezTo>
                    <a:pt x="10784" y="12093"/>
                    <a:pt x="10039" y="11575"/>
                    <a:pt x="9974" y="11154"/>
                  </a:cubicBezTo>
                  <a:cubicBezTo>
                    <a:pt x="9942" y="10863"/>
                    <a:pt x="10201" y="10474"/>
                    <a:pt x="10265" y="10182"/>
                  </a:cubicBezTo>
                  <a:cubicBezTo>
                    <a:pt x="10654" y="9211"/>
                    <a:pt x="10525" y="8110"/>
                    <a:pt x="9845" y="7268"/>
                  </a:cubicBezTo>
                  <a:cubicBezTo>
                    <a:pt x="9424" y="6685"/>
                    <a:pt x="9100" y="6458"/>
                    <a:pt x="9003" y="5649"/>
                  </a:cubicBezTo>
                  <a:cubicBezTo>
                    <a:pt x="8905" y="4936"/>
                    <a:pt x="8873" y="4159"/>
                    <a:pt x="8776" y="3414"/>
                  </a:cubicBezTo>
                  <a:cubicBezTo>
                    <a:pt x="8660" y="2659"/>
                    <a:pt x="8231" y="0"/>
                    <a:pt x="71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55"/>
            <p:cNvSpPr/>
            <p:nvPr/>
          </p:nvSpPr>
          <p:spPr>
            <a:xfrm>
              <a:off x="1202350" y="2420125"/>
              <a:ext cx="103650" cy="75925"/>
            </a:xfrm>
            <a:custGeom>
              <a:avLst/>
              <a:gdLst/>
              <a:ahLst/>
              <a:cxnLst/>
              <a:rect l="l" t="t" r="r" b="b"/>
              <a:pathLst>
                <a:path w="4146" h="3037" extrusionOk="0">
                  <a:moveTo>
                    <a:pt x="3157" y="0"/>
                  </a:moveTo>
                  <a:cubicBezTo>
                    <a:pt x="3117" y="0"/>
                    <a:pt x="3076" y="8"/>
                    <a:pt x="3044" y="24"/>
                  </a:cubicBezTo>
                  <a:cubicBezTo>
                    <a:pt x="2947" y="24"/>
                    <a:pt x="2882" y="24"/>
                    <a:pt x="2817" y="57"/>
                  </a:cubicBezTo>
                  <a:cubicBezTo>
                    <a:pt x="2655" y="89"/>
                    <a:pt x="2494" y="186"/>
                    <a:pt x="2364" y="251"/>
                  </a:cubicBezTo>
                  <a:cubicBezTo>
                    <a:pt x="2105" y="478"/>
                    <a:pt x="1878" y="737"/>
                    <a:pt x="1781" y="1028"/>
                  </a:cubicBezTo>
                  <a:cubicBezTo>
                    <a:pt x="1716" y="1190"/>
                    <a:pt x="1684" y="1352"/>
                    <a:pt x="1652" y="1514"/>
                  </a:cubicBezTo>
                  <a:cubicBezTo>
                    <a:pt x="1645" y="1549"/>
                    <a:pt x="1639" y="1583"/>
                    <a:pt x="1635" y="1615"/>
                  </a:cubicBezTo>
                  <a:lnTo>
                    <a:pt x="1635" y="1615"/>
                  </a:lnTo>
                  <a:cubicBezTo>
                    <a:pt x="1630" y="1614"/>
                    <a:pt x="1625" y="1612"/>
                    <a:pt x="1619" y="1611"/>
                  </a:cubicBezTo>
                  <a:cubicBezTo>
                    <a:pt x="1522" y="1546"/>
                    <a:pt x="1393" y="1514"/>
                    <a:pt x="1263" y="1514"/>
                  </a:cubicBezTo>
                  <a:cubicBezTo>
                    <a:pt x="1182" y="1498"/>
                    <a:pt x="1109" y="1490"/>
                    <a:pt x="1040" y="1490"/>
                  </a:cubicBezTo>
                  <a:cubicBezTo>
                    <a:pt x="972" y="1490"/>
                    <a:pt x="907" y="1498"/>
                    <a:pt x="842" y="1514"/>
                  </a:cubicBezTo>
                  <a:cubicBezTo>
                    <a:pt x="712" y="1514"/>
                    <a:pt x="551" y="1579"/>
                    <a:pt x="453" y="1644"/>
                  </a:cubicBezTo>
                  <a:cubicBezTo>
                    <a:pt x="324" y="1741"/>
                    <a:pt x="227" y="1838"/>
                    <a:pt x="162" y="1967"/>
                  </a:cubicBezTo>
                  <a:cubicBezTo>
                    <a:pt x="97" y="2065"/>
                    <a:pt x="32" y="2194"/>
                    <a:pt x="32" y="2324"/>
                  </a:cubicBezTo>
                  <a:cubicBezTo>
                    <a:pt x="0" y="2453"/>
                    <a:pt x="0" y="2583"/>
                    <a:pt x="0" y="2680"/>
                  </a:cubicBezTo>
                  <a:cubicBezTo>
                    <a:pt x="0" y="2809"/>
                    <a:pt x="32" y="2939"/>
                    <a:pt x="32" y="3036"/>
                  </a:cubicBezTo>
                  <a:cubicBezTo>
                    <a:pt x="32" y="2939"/>
                    <a:pt x="32" y="2809"/>
                    <a:pt x="162" y="2712"/>
                  </a:cubicBezTo>
                  <a:cubicBezTo>
                    <a:pt x="194" y="2583"/>
                    <a:pt x="227" y="2486"/>
                    <a:pt x="259" y="2388"/>
                  </a:cubicBezTo>
                  <a:cubicBezTo>
                    <a:pt x="292" y="2291"/>
                    <a:pt x="356" y="2194"/>
                    <a:pt x="421" y="2129"/>
                  </a:cubicBezTo>
                  <a:cubicBezTo>
                    <a:pt x="486" y="2032"/>
                    <a:pt x="583" y="1967"/>
                    <a:pt x="648" y="1935"/>
                  </a:cubicBezTo>
                  <a:cubicBezTo>
                    <a:pt x="745" y="1903"/>
                    <a:pt x="842" y="1870"/>
                    <a:pt x="939" y="1870"/>
                  </a:cubicBezTo>
                  <a:cubicBezTo>
                    <a:pt x="1036" y="1870"/>
                    <a:pt x="1133" y="1870"/>
                    <a:pt x="1231" y="1903"/>
                  </a:cubicBezTo>
                  <a:cubicBezTo>
                    <a:pt x="1328" y="1935"/>
                    <a:pt x="1425" y="1967"/>
                    <a:pt x="1522" y="2000"/>
                  </a:cubicBezTo>
                  <a:cubicBezTo>
                    <a:pt x="1619" y="2065"/>
                    <a:pt x="1684" y="2097"/>
                    <a:pt x="1781" y="2162"/>
                  </a:cubicBezTo>
                  <a:cubicBezTo>
                    <a:pt x="1814" y="2194"/>
                    <a:pt x="1878" y="2194"/>
                    <a:pt x="1911" y="2194"/>
                  </a:cubicBezTo>
                  <a:cubicBezTo>
                    <a:pt x="2040" y="2194"/>
                    <a:pt x="2137" y="2097"/>
                    <a:pt x="2137" y="1967"/>
                  </a:cubicBezTo>
                  <a:cubicBezTo>
                    <a:pt x="2105" y="1838"/>
                    <a:pt x="2105" y="1708"/>
                    <a:pt x="2137" y="1546"/>
                  </a:cubicBezTo>
                  <a:cubicBezTo>
                    <a:pt x="2137" y="1449"/>
                    <a:pt x="2170" y="1320"/>
                    <a:pt x="2202" y="1190"/>
                  </a:cubicBezTo>
                  <a:cubicBezTo>
                    <a:pt x="2234" y="1125"/>
                    <a:pt x="2267" y="1061"/>
                    <a:pt x="2299" y="996"/>
                  </a:cubicBezTo>
                  <a:cubicBezTo>
                    <a:pt x="2299" y="964"/>
                    <a:pt x="2332" y="899"/>
                    <a:pt x="2396" y="834"/>
                  </a:cubicBezTo>
                  <a:cubicBezTo>
                    <a:pt x="2461" y="737"/>
                    <a:pt x="2526" y="640"/>
                    <a:pt x="2623" y="543"/>
                  </a:cubicBezTo>
                  <a:cubicBezTo>
                    <a:pt x="2720" y="478"/>
                    <a:pt x="2817" y="413"/>
                    <a:pt x="2947" y="348"/>
                  </a:cubicBezTo>
                  <a:cubicBezTo>
                    <a:pt x="3012" y="316"/>
                    <a:pt x="3076" y="283"/>
                    <a:pt x="3141" y="283"/>
                  </a:cubicBezTo>
                  <a:cubicBezTo>
                    <a:pt x="3206" y="251"/>
                    <a:pt x="3271" y="251"/>
                    <a:pt x="3336" y="251"/>
                  </a:cubicBezTo>
                  <a:cubicBezTo>
                    <a:pt x="3400" y="235"/>
                    <a:pt x="3465" y="227"/>
                    <a:pt x="3530" y="227"/>
                  </a:cubicBezTo>
                  <a:cubicBezTo>
                    <a:pt x="3595" y="227"/>
                    <a:pt x="3659" y="235"/>
                    <a:pt x="3724" y="251"/>
                  </a:cubicBezTo>
                  <a:cubicBezTo>
                    <a:pt x="3854" y="251"/>
                    <a:pt x="4016" y="283"/>
                    <a:pt x="4145" y="316"/>
                  </a:cubicBezTo>
                  <a:cubicBezTo>
                    <a:pt x="4016" y="251"/>
                    <a:pt x="3886" y="154"/>
                    <a:pt x="3724" y="122"/>
                  </a:cubicBezTo>
                  <a:cubicBezTo>
                    <a:pt x="3659" y="89"/>
                    <a:pt x="3595" y="57"/>
                    <a:pt x="3497" y="57"/>
                  </a:cubicBezTo>
                  <a:cubicBezTo>
                    <a:pt x="3433" y="24"/>
                    <a:pt x="3368" y="24"/>
                    <a:pt x="3271" y="24"/>
                  </a:cubicBezTo>
                  <a:cubicBezTo>
                    <a:pt x="3238" y="8"/>
                    <a:pt x="3198" y="0"/>
                    <a:pt x="31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55"/>
            <p:cNvSpPr/>
            <p:nvPr/>
          </p:nvSpPr>
          <p:spPr>
            <a:xfrm>
              <a:off x="1418500" y="1998350"/>
              <a:ext cx="344900" cy="847600"/>
            </a:xfrm>
            <a:custGeom>
              <a:avLst/>
              <a:gdLst/>
              <a:ahLst/>
              <a:cxnLst/>
              <a:rect l="l" t="t" r="r" b="b"/>
              <a:pathLst>
                <a:path w="13796" h="33904" extrusionOk="0">
                  <a:moveTo>
                    <a:pt x="6908" y="0"/>
                  </a:moveTo>
                  <a:cubicBezTo>
                    <a:pt x="6773" y="0"/>
                    <a:pt x="6629" y="38"/>
                    <a:pt x="6477" y="121"/>
                  </a:cubicBezTo>
                  <a:cubicBezTo>
                    <a:pt x="5473" y="704"/>
                    <a:pt x="4890" y="3489"/>
                    <a:pt x="4663" y="4525"/>
                  </a:cubicBezTo>
                  <a:cubicBezTo>
                    <a:pt x="4469" y="5432"/>
                    <a:pt x="4048" y="7116"/>
                    <a:pt x="4566" y="7990"/>
                  </a:cubicBezTo>
                  <a:cubicBezTo>
                    <a:pt x="3271" y="9156"/>
                    <a:pt x="2073" y="11228"/>
                    <a:pt x="3368" y="12750"/>
                  </a:cubicBezTo>
                  <a:cubicBezTo>
                    <a:pt x="2656" y="13463"/>
                    <a:pt x="2008" y="14337"/>
                    <a:pt x="1943" y="15406"/>
                  </a:cubicBezTo>
                  <a:cubicBezTo>
                    <a:pt x="1911" y="16053"/>
                    <a:pt x="2526" y="17316"/>
                    <a:pt x="2332" y="17802"/>
                  </a:cubicBezTo>
                  <a:cubicBezTo>
                    <a:pt x="2267" y="18094"/>
                    <a:pt x="1619" y="18385"/>
                    <a:pt x="1393" y="18644"/>
                  </a:cubicBezTo>
                  <a:cubicBezTo>
                    <a:pt x="1069" y="19195"/>
                    <a:pt x="842" y="19777"/>
                    <a:pt x="745" y="20425"/>
                  </a:cubicBezTo>
                  <a:cubicBezTo>
                    <a:pt x="648" y="21332"/>
                    <a:pt x="680" y="22271"/>
                    <a:pt x="1425" y="22951"/>
                  </a:cubicBezTo>
                  <a:cubicBezTo>
                    <a:pt x="1412" y="22939"/>
                    <a:pt x="1397" y="22933"/>
                    <a:pt x="1381" y="22933"/>
                  </a:cubicBezTo>
                  <a:cubicBezTo>
                    <a:pt x="1050" y="22933"/>
                    <a:pt x="195" y="25392"/>
                    <a:pt x="195" y="25639"/>
                  </a:cubicBezTo>
                  <a:cubicBezTo>
                    <a:pt x="162" y="26772"/>
                    <a:pt x="713" y="27517"/>
                    <a:pt x="1231" y="28424"/>
                  </a:cubicBezTo>
                  <a:cubicBezTo>
                    <a:pt x="0" y="29007"/>
                    <a:pt x="0" y="31112"/>
                    <a:pt x="648" y="32115"/>
                  </a:cubicBezTo>
                  <a:cubicBezTo>
                    <a:pt x="1497" y="33470"/>
                    <a:pt x="2915" y="33903"/>
                    <a:pt x="4452" y="33903"/>
                  </a:cubicBezTo>
                  <a:cubicBezTo>
                    <a:pt x="5376" y="33903"/>
                    <a:pt x="6342" y="33747"/>
                    <a:pt x="7254" y="33540"/>
                  </a:cubicBezTo>
                  <a:cubicBezTo>
                    <a:pt x="8064" y="33346"/>
                    <a:pt x="8841" y="33119"/>
                    <a:pt x="9521" y="32925"/>
                  </a:cubicBezTo>
                  <a:cubicBezTo>
                    <a:pt x="10719" y="32569"/>
                    <a:pt x="12273" y="31824"/>
                    <a:pt x="13051" y="30788"/>
                  </a:cubicBezTo>
                  <a:cubicBezTo>
                    <a:pt x="13795" y="29816"/>
                    <a:pt x="13407" y="27970"/>
                    <a:pt x="13342" y="26837"/>
                  </a:cubicBezTo>
                  <a:cubicBezTo>
                    <a:pt x="13342" y="26125"/>
                    <a:pt x="13213" y="25445"/>
                    <a:pt x="12986" y="24797"/>
                  </a:cubicBezTo>
                  <a:cubicBezTo>
                    <a:pt x="12926" y="24677"/>
                    <a:pt x="12450" y="23477"/>
                    <a:pt x="12226" y="23477"/>
                  </a:cubicBezTo>
                  <a:cubicBezTo>
                    <a:pt x="12208" y="23477"/>
                    <a:pt x="12192" y="23484"/>
                    <a:pt x="12177" y="23500"/>
                  </a:cubicBezTo>
                  <a:lnTo>
                    <a:pt x="12177" y="23500"/>
                  </a:lnTo>
                  <a:cubicBezTo>
                    <a:pt x="13051" y="22497"/>
                    <a:pt x="13698" y="21493"/>
                    <a:pt x="13148" y="20069"/>
                  </a:cubicBezTo>
                  <a:cubicBezTo>
                    <a:pt x="12694" y="18968"/>
                    <a:pt x="11788" y="18094"/>
                    <a:pt x="10654" y="17770"/>
                  </a:cubicBezTo>
                  <a:cubicBezTo>
                    <a:pt x="11852" y="16766"/>
                    <a:pt x="12144" y="15050"/>
                    <a:pt x="11334" y="13722"/>
                  </a:cubicBezTo>
                  <a:cubicBezTo>
                    <a:pt x="11108" y="13269"/>
                    <a:pt x="10330" y="12718"/>
                    <a:pt x="10233" y="12265"/>
                  </a:cubicBezTo>
                  <a:cubicBezTo>
                    <a:pt x="10201" y="11941"/>
                    <a:pt x="10460" y="11520"/>
                    <a:pt x="10525" y="11196"/>
                  </a:cubicBezTo>
                  <a:cubicBezTo>
                    <a:pt x="10946" y="10095"/>
                    <a:pt x="10784" y="8864"/>
                    <a:pt x="10039" y="7958"/>
                  </a:cubicBezTo>
                  <a:cubicBezTo>
                    <a:pt x="9521" y="7342"/>
                    <a:pt x="9197" y="7051"/>
                    <a:pt x="9068" y="6177"/>
                  </a:cubicBezTo>
                  <a:cubicBezTo>
                    <a:pt x="8938" y="5432"/>
                    <a:pt x="8906" y="4525"/>
                    <a:pt x="8744" y="3716"/>
                  </a:cubicBezTo>
                  <a:cubicBezTo>
                    <a:pt x="8627" y="2902"/>
                    <a:pt x="8094" y="0"/>
                    <a:pt x="69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55"/>
            <p:cNvSpPr/>
            <p:nvPr/>
          </p:nvSpPr>
          <p:spPr>
            <a:xfrm>
              <a:off x="1512400" y="2522925"/>
              <a:ext cx="112550" cy="85650"/>
            </a:xfrm>
            <a:custGeom>
              <a:avLst/>
              <a:gdLst/>
              <a:ahLst/>
              <a:cxnLst/>
              <a:rect l="l" t="t" r="r" b="b"/>
              <a:pathLst>
                <a:path w="4502" h="3426" extrusionOk="0">
                  <a:moveTo>
                    <a:pt x="3421" y="1"/>
                  </a:moveTo>
                  <a:cubicBezTo>
                    <a:pt x="3377" y="1"/>
                    <a:pt x="3336" y="9"/>
                    <a:pt x="3304" y="25"/>
                  </a:cubicBezTo>
                  <a:cubicBezTo>
                    <a:pt x="3207" y="25"/>
                    <a:pt x="3109" y="25"/>
                    <a:pt x="3045" y="57"/>
                  </a:cubicBezTo>
                  <a:cubicBezTo>
                    <a:pt x="2850" y="122"/>
                    <a:pt x="2689" y="187"/>
                    <a:pt x="2559" y="316"/>
                  </a:cubicBezTo>
                  <a:cubicBezTo>
                    <a:pt x="2268" y="511"/>
                    <a:pt x="2041" y="835"/>
                    <a:pt x="1911" y="1158"/>
                  </a:cubicBezTo>
                  <a:cubicBezTo>
                    <a:pt x="1847" y="1320"/>
                    <a:pt x="1814" y="1515"/>
                    <a:pt x="1782" y="1677"/>
                  </a:cubicBezTo>
                  <a:cubicBezTo>
                    <a:pt x="1782" y="1721"/>
                    <a:pt x="1782" y="1764"/>
                    <a:pt x="1782" y="1806"/>
                  </a:cubicBezTo>
                  <a:cubicBezTo>
                    <a:pt x="1652" y="1741"/>
                    <a:pt x="1490" y="1709"/>
                    <a:pt x="1361" y="1677"/>
                  </a:cubicBezTo>
                  <a:lnTo>
                    <a:pt x="907" y="1677"/>
                  </a:lnTo>
                  <a:cubicBezTo>
                    <a:pt x="746" y="1709"/>
                    <a:pt x="616" y="1774"/>
                    <a:pt x="486" y="1871"/>
                  </a:cubicBezTo>
                  <a:cubicBezTo>
                    <a:pt x="357" y="1968"/>
                    <a:pt x="260" y="2065"/>
                    <a:pt x="195" y="2195"/>
                  </a:cubicBezTo>
                  <a:cubicBezTo>
                    <a:pt x="98" y="2324"/>
                    <a:pt x="65" y="2454"/>
                    <a:pt x="33" y="2616"/>
                  </a:cubicBezTo>
                  <a:cubicBezTo>
                    <a:pt x="1" y="2745"/>
                    <a:pt x="1" y="2875"/>
                    <a:pt x="33" y="3004"/>
                  </a:cubicBezTo>
                  <a:cubicBezTo>
                    <a:pt x="33" y="3166"/>
                    <a:pt x="33" y="3296"/>
                    <a:pt x="65" y="3425"/>
                  </a:cubicBezTo>
                  <a:cubicBezTo>
                    <a:pt x="98" y="3296"/>
                    <a:pt x="98" y="3166"/>
                    <a:pt x="130" y="3004"/>
                  </a:cubicBezTo>
                  <a:cubicBezTo>
                    <a:pt x="130" y="2907"/>
                    <a:pt x="195" y="2778"/>
                    <a:pt x="227" y="2648"/>
                  </a:cubicBezTo>
                  <a:cubicBezTo>
                    <a:pt x="260" y="2551"/>
                    <a:pt x="325" y="2454"/>
                    <a:pt x="389" y="2357"/>
                  </a:cubicBezTo>
                  <a:cubicBezTo>
                    <a:pt x="486" y="2292"/>
                    <a:pt x="551" y="2195"/>
                    <a:pt x="648" y="2162"/>
                  </a:cubicBezTo>
                  <a:cubicBezTo>
                    <a:pt x="746" y="2098"/>
                    <a:pt x="843" y="2098"/>
                    <a:pt x="940" y="2065"/>
                  </a:cubicBezTo>
                  <a:cubicBezTo>
                    <a:pt x="1069" y="2065"/>
                    <a:pt x="1167" y="2065"/>
                    <a:pt x="1264" y="2098"/>
                  </a:cubicBezTo>
                  <a:cubicBezTo>
                    <a:pt x="1393" y="2130"/>
                    <a:pt x="1490" y="2162"/>
                    <a:pt x="1587" y="2195"/>
                  </a:cubicBezTo>
                  <a:cubicBezTo>
                    <a:pt x="1685" y="2259"/>
                    <a:pt x="1814" y="2324"/>
                    <a:pt x="1911" y="2389"/>
                  </a:cubicBezTo>
                  <a:cubicBezTo>
                    <a:pt x="1944" y="2389"/>
                    <a:pt x="1976" y="2421"/>
                    <a:pt x="2041" y="2421"/>
                  </a:cubicBezTo>
                  <a:cubicBezTo>
                    <a:pt x="2170" y="2389"/>
                    <a:pt x="2268" y="2292"/>
                    <a:pt x="2268" y="2162"/>
                  </a:cubicBezTo>
                  <a:cubicBezTo>
                    <a:pt x="2268" y="2000"/>
                    <a:pt x="2268" y="1871"/>
                    <a:pt x="2268" y="1741"/>
                  </a:cubicBezTo>
                  <a:cubicBezTo>
                    <a:pt x="2268" y="1579"/>
                    <a:pt x="2300" y="1450"/>
                    <a:pt x="2365" y="1320"/>
                  </a:cubicBezTo>
                  <a:cubicBezTo>
                    <a:pt x="2397" y="1191"/>
                    <a:pt x="2462" y="1061"/>
                    <a:pt x="2527" y="932"/>
                  </a:cubicBezTo>
                  <a:cubicBezTo>
                    <a:pt x="2624" y="835"/>
                    <a:pt x="2689" y="705"/>
                    <a:pt x="2786" y="608"/>
                  </a:cubicBezTo>
                  <a:cubicBezTo>
                    <a:pt x="2915" y="511"/>
                    <a:pt x="3012" y="446"/>
                    <a:pt x="3142" y="381"/>
                  </a:cubicBezTo>
                  <a:cubicBezTo>
                    <a:pt x="3207" y="349"/>
                    <a:pt x="3271" y="316"/>
                    <a:pt x="3336" y="316"/>
                  </a:cubicBezTo>
                  <a:cubicBezTo>
                    <a:pt x="3433" y="284"/>
                    <a:pt x="3498" y="252"/>
                    <a:pt x="3563" y="252"/>
                  </a:cubicBezTo>
                  <a:lnTo>
                    <a:pt x="4016" y="252"/>
                  </a:lnTo>
                  <a:cubicBezTo>
                    <a:pt x="4178" y="284"/>
                    <a:pt x="4340" y="316"/>
                    <a:pt x="4502" y="349"/>
                  </a:cubicBezTo>
                  <a:cubicBezTo>
                    <a:pt x="4340" y="252"/>
                    <a:pt x="4211" y="187"/>
                    <a:pt x="4049" y="122"/>
                  </a:cubicBezTo>
                  <a:cubicBezTo>
                    <a:pt x="3984" y="90"/>
                    <a:pt x="3887" y="57"/>
                    <a:pt x="3822" y="57"/>
                  </a:cubicBezTo>
                  <a:cubicBezTo>
                    <a:pt x="3725" y="25"/>
                    <a:pt x="3628" y="25"/>
                    <a:pt x="3563" y="25"/>
                  </a:cubicBezTo>
                  <a:cubicBezTo>
                    <a:pt x="3514" y="9"/>
                    <a:pt x="3466" y="1"/>
                    <a:pt x="3421" y="1"/>
                  </a:cubicBezTo>
                  <a:close/>
                </a:path>
              </a:pathLst>
            </a:custGeom>
            <a:solidFill>
              <a:srgbClr val="7094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55"/>
            <p:cNvSpPr/>
            <p:nvPr/>
          </p:nvSpPr>
          <p:spPr>
            <a:xfrm>
              <a:off x="1922850" y="2414175"/>
              <a:ext cx="1190100" cy="358725"/>
            </a:xfrm>
            <a:custGeom>
              <a:avLst/>
              <a:gdLst/>
              <a:ahLst/>
              <a:cxnLst/>
              <a:rect l="l" t="t" r="r" b="b"/>
              <a:pathLst>
                <a:path w="47604" h="14349" extrusionOk="0">
                  <a:moveTo>
                    <a:pt x="25306" y="1"/>
                  </a:moveTo>
                  <a:cubicBezTo>
                    <a:pt x="23377" y="1"/>
                    <a:pt x="21385" y="1632"/>
                    <a:pt x="21082" y="4407"/>
                  </a:cubicBezTo>
                  <a:lnTo>
                    <a:pt x="19981" y="3663"/>
                  </a:lnTo>
                  <a:cubicBezTo>
                    <a:pt x="19819" y="4181"/>
                    <a:pt x="19754" y="4764"/>
                    <a:pt x="19819" y="5347"/>
                  </a:cubicBezTo>
                  <a:cubicBezTo>
                    <a:pt x="19134" y="4325"/>
                    <a:pt x="18188" y="3842"/>
                    <a:pt x="17275" y="3842"/>
                  </a:cubicBezTo>
                  <a:cubicBezTo>
                    <a:pt x="16075" y="3842"/>
                    <a:pt x="14931" y="4676"/>
                    <a:pt x="14508" y="6221"/>
                  </a:cubicBezTo>
                  <a:cubicBezTo>
                    <a:pt x="14347" y="6196"/>
                    <a:pt x="14197" y="6183"/>
                    <a:pt x="14058" y="6183"/>
                  </a:cubicBezTo>
                  <a:cubicBezTo>
                    <a:pt x="12937" y="6183"/>
                    <a:pt x="12504" y="6986"/>
                    <a:pt x="12533" y="8455"/>
                  </a:cubicBezTo>
                  <a:cubicBezTo>
                    <a:pt x="11833" y="7703"/>
                    <a:pt x="11080" y="7354"/>
                    <a:pt x="10411" y="7354"/>
                  </a:cubicBezTo>
                  <a:cubicBezTo>
                    <a:pt x="9439" y="7354"/>
                    <a:pt x="8645" y="8090"/>
                    <a:pt x="8453" y="9394"/>
                  </a:cubicBezTo>
                  <a:cubicBezTo>
                    <a:pt x="7635" y="8817"/>
                    <a:pt x="6695" y="8561"/>
                    <a:pt x="5744" y="8561"/>
                  </a:cubicBezTo>
                  <a:cubicBezTo>
                    <a:pt x="3230" y="8561"/>
                    <a:pt x="635" y="10348"/>
                    <a:pt x="1" y="12697"/>
                  </a:cubicBezTo>
                  <a:lnTo>
                    <a:pt x="15448" y="14349"/>
                  </a:lnTo>
                  <a:cubicBezTo>
                    <a:pt x="25778" y="12600"/>
                    <a:pt x="37857" y="12665"/>
                    <a:pt x="47604" y="8909"/>
                  </a:cubicBezTo>
                  <a:cubicBezTo>
                    <a:pt x="47208" y="7452"/>
                    <a:pt x="45851" y="6063"/>
                    <a:pt x="44630" y="6063"/>
                  </a:cubicBezTo>
                  <a:cubicBezTo>
                    <a:pt x="43950" y="6063"/>
                    <a:pt x="43313" y="6493"/>
                    <a:pt x="42908" y="7581"/>
                  </a:cubicBezTo>
                  <a:cubicBezTo>
                    <a:pt x="42653" y="6095"/>
                    <a:pt x="41682" y="4011"/>
                    <a:pt x="40556" y="4011"/>
                  </a:cubicBezTo>
                  <a:cubicBezTo>
                    <a:pt x="40112" y="4011"/>
                    <a:pt x="39643" y="4336"/>
                    <a:pt x="39184" y="5152"/>
                  </a:cubicBezTo>
                  <a:cubicBezTo>
                    <a:pt x="38850" y="3981"/>
                    <a:pt x="37981" y="3365"/>
                    <a:pt x="37045" y="3365"/>
                  </a:cubicBezTo>
                  <a:cubicBezTo>
                    <a:pt x="36351" y="3365"/>
                    <a:pt x="35619" y="3704"/>
                    <a:pt x="35039" y="4407"/>
                  </a:cubicBezTo>
                  <a:cubicBezTo>
                    <a:pt x="34358" y="3065"/>
                    <a:pt x="32598" y="1722"/>
                    <a:pt x="31102" y="1722"/>
                  </a:cubicBezTo>
                  <a:cubicBezTo>
                    <a:pt x="30180" y="1722"/>
                    <a:pt x="29359" y="2232"/>
                    <a:pt x="28951" y="3565"/>
                  </a:cubicBezTo>
                  <a:cubicBezTo>
                    <a:pt x="28426" y="1099"/>
                    <a:pt x="26888" y="1"/>
                    <a:pt x="25306" y="1"/>
                  </a:cubicBezTo>
                  <a:close/>
                </a:path>
              </a:pathLst>
            </a:custGeom>
            <a:solidFill>
              <a:srgbClr val="88AD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55"/>
            <p:cNvSpPr/>
            <p:nvPr/>
          </p:nvSpPr>
          <p:spPr>
            <a:xfrm>
              <a:off x="930325" y="2422350"/>
              <a:ext cx="5059850" cy="1920325"/>
            </a:xfrm>
            <a:custGeom>
              <a:avLst/>
              <a:gdLst/>
              <a:ahLst/>
              <a:cxnLst/>
              <a:rect l="l" t="t" r="r" b="b"/>
              <a:pathLst>
                <a:path w="202394" h="76813" extrusionOk="0">
                  <a:moveTo>
                    <a:pt x="0" y="76813"/>
                  </a:moveTo>
                  <a:cubicBezTo>
                    <a:pt x="12144" y="73574"/>
                    <a:pt x="202394" y="76230"/>
                    <a:pt x="202394" y="75776"/>
                  </a:cubicBezTo>
                  <a:lnTo>
                    <a:pt x="202394" y="13892"/>
                  </a:lnTo>
                  <a:cubicBezTo>
                    <a:pt x="170464" y="3400"/>
                    <a:pt x="137466" y="0"/>
                    <a:pt x="104338" y="1295"/>
                  </a:cubicBezTo>
                  <a:cubicBezTo>
                    <a:pt x="74740" y="2332"/>
                    <a:pt x="45434" y="7383"/>
                    <a:pt x="17196" y="16256"/>
                  </a:cubicBezTo>
                  <a:cubicBezTo>
                    <a:pt x="10428" y="18426"/>
                    <a:pt x="8582" y="18620"/>
                    <a:pt x="0" y="2198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55"/>
            <p:cNvSpPr/>
            <p:nvPr/>
          </p:nvSpPr>
          <p:spPr>
            <a:xfrm>
              <a:off x="930325" y="2565353"/>
              <a:ext cx="5060675" cy="2132450"/>
            </a:xfrm>
            <a:custGeom>
              <a:avLst/>
              <a:gdLst/>
              <a:ahLst/>
              <a:cxnLst/>
              <a:rect l="l" t="t" r="r" b="b"/>
              <a:pathLst>
                <a:path w="202427" h="85298" extrusionOk="0">
                  <a:moveTo>
                    <a:pt x="0" y="195"/>
                  </a:moveTo>
                  <a:lnTo>
                    <a:pt x="0" y="85298"/>
                  </a:lnTo>
                  <a:lnTo>
                    <a:pt x="202394" y="85298"/>
                  </a:lnTo>
                  <a:cubicBezTo>
                    <a:pt x="202394" y="85298"/>
                    <a:pt x="202426" y="36205"/>
                    <a:pt x="202394" y="36205"/>
                  </a:cubicBezTo>
                  <a:cubicBezTo>
                    <a:pt x="177815" y="36205"/>
                    <a:pt x="129111" y="29599"/>
                    <a:pt x="125873" y="29016"/>
                  </a:cubicBezTo>
                  <a:cubicBezTo>
                    <a:pt x="89604" y="22313"/>
                    <a:pt x="75291" y="18783"/>
                    <a:pt x="39216" y="9489"/>
                  </a:cubicBezTo>
                  <a:cubicBezTo>
                    <a:pt x="29048" y="6866"/>
                    <a:pt x="24320" y="6186"/>
                    <a:pt x="14152" y="3628"/>
                  </a:cubicBezTo>
                  <a:cubicBezTo>
                    <a:pt x="11237" y="2915"/>
                    <a:pt x="2980" y="1"/>
                    <a:pt x="0" y="195"/>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p55"/>
            <p:cNvSpPr/>
            <p:nvPr/>
          </p:nvSpPr>
          <p:spPr>
            <a:xfrm>
              <a:off x="930325" y="3457775"/>
              <a:ext cx="5059850" cy="2008600"/>
            </a:xfrm>
            <a:custGeom>
              <a:avLst/>
              <a:gdLst/>
              <a:ahLst/>
              <a:cxnLst/>
              <a:rect l="l" t="t" r="r" b="b"/>
              <a:pathLst>
                <a:path w="202394" h="80344" extrusionOk="0">
                  <a:moveTo>
                    <a:pt x="0" y="1"/>
                  </a:moveTo>
                  <a:lnTo>
                    <a:pt x="202394" y="1"/>
                  </a:lnTo>
                  <a:lnTo>
                    <a:pt x="202394" y="80343"/>
                  </a:lnTo>
                  <a:lnTo>
                    <a:pt x="0" y="8034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55"/>
            <p:cNvSpPr/>
            <p:nvPr/>
          </p:nvSpPr>
          <p:spPr>
            <a:xfrm>
              <a:off x="1988425" y="3457775"/>
              <a:ext cx="4001750" cy="2008600"/>
            </a:xfrm>
            <a:custGeom>
              <a:avLst/>
              <a:gdLst/>
              <a:ahLst/>
              <a:cxnLst/>
              <a:rect l="l" t="t" r="r" b="b"/>
              <a:pathLst>
                <a:path w="160070" h="80344" extrusionOk="0">
                  <a:moveTo>
                    <a:pt x="160070" y="80343"/>
                  </a:moveTo>
                  <a:lnTo>
                    <a:pt x="160070" y="1"/>
                  </a:lnTo>
                  <a:lnTo>
                    <a:pt x="69041" y="1"/>
                  </a:lnTo>
                  <a:cubicBezTo>
                    <a:pt x="69041" y="1"/>
                    <a:pt x="1296" y="78497"/>
                    <a:pt x="1" y="8018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55"/>
            <p:cNvSpPr/>
            <p:nvPr/>
          </p:nvSpPr>
          <p:spPr>
            <a:xfrm>
              <a:off x="2098525" y="3457775"/>
              <a:ext cx="3891650" cy="200860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55"/>
            <p:cNvSpPr/>
            <p:nvPr/>
          </p:nvSpPr>
          <p:spPr>
            <a:xfrm>
              <a:off x="4528875" y="3460225"/>
              <a:ext cx="378100" cy="2006150"/>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p55"/>
            <p:cNvSpPr/>
            <p:nvPr/>
          </p:nvSpPr>
          <p:spPr>
            <a:xfrm>
              <a:off x="4171850" y="5008125"/>
              <a:ext cx="83425" cy="22675"/>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55"/>
            <p:cNvSpPr/>
            <p:nvPr/>
          </p:nvSpPr>
          <p:spPr>
            <a:xfrm>
              <a:off x="4830850" y="5229125"/>
              <a:ext cx="49400" cy="23500"/>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55"/>
            <p:cNvSpPr/>
            <p:nvPr/>
          </p:nvSpPr>
          <p:spPr>
            <a:xfrm>
              <a:off x="5719750" y="5055875"/>
              <a:ext cx="101225" cy="25125"/>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55"/>
            <p:cNvSpPr/>
            <p:nvPr/>
          </p:nvSpPr>
          <p:spPr>
            <a:xfrm>
              <a:off x="4171850" y="4576625"/>
              <a:ext cx="83425" cy="22675"/>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4" name="Google Shape;1454;p55"/>
            <p:cNvSpPr/>
            <p:nvPr/>
          </p:nvSpPr>
          <p:spPr>
            <a:xfrm>
              <a:off x="4314350" y="4599275"/>
              <a:ext cx="48600" cy="23500"/>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55"/>
            <p:cNvSpPr/>
            <p:nvPr/>
          </p:nvSpPr>
          <p:spPr>
            <a:xfrm>
              <a:off x="4112750" y="4695625"/>
              <a:ext cx="101225" cy="25925"/>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55"/>
            <p:cNvSpPr/>
            <p:nvPr/>
          </p:nvSpPr>
          <p:spPr>
            <a:xfrm>
              <a:off x="4925575" y="4701300"/>
              <a:ext cx="80975" cy="14600"/>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55"/>
            <p:cNvSpPr/>
            <p:nvPr/>
          </p:nvSpPr>
          <p:spPr>
            <a:xfrm>
              <a:off x="4831650" y="4743400"/>
              <a:ext cx="47800" cy="22675"/>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55"/>
            <p:cNvSpPr/>
            <p:nvPr/>
          </p:nvSpPr>
          <p:spPr>
            <a:xfrm>
              <a:off x="5006525" y="4762825"/>
              <a:ext cx="61550" cy="6500"/>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p55"/>
            <p:cNvSpPr/>
            <p:nvPr/>
          </p:nvSpPr>
          <p:spPr>
            <a:xfrm>
              <a:off x="3090275" y="4483525"/>
              <a:ext cx="82600" cy="22675"/>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p55"/>
            <p:cNvSpPr/>
            <p:nvPr/>
          </p:nvSpPr>
          <p:spPr>
            <a:xfrm>
              <a:off x="2587525" y="5019450"/>
              <a:ext cx="48600" cy="23500"/>
            </a:xfrm>
            <a:custGeom>
              <a:avLst/>
              <a:gdLst/>
              <a:ahLst/>
              <a:cxnLst/>
              <a:rect l="l" t="t" r="r" b="b"/>
              <a:pathLst>
                <a:path w="1944" h="940" extrusionOk="0">
                  <a:moveTo>
                    <a:pt x="1943" y="454"/>
                  </a:moveTo>
                  <a:cubicBezTo>
                    <a:pt x="1943" y="713"/>
                    <a:pt x="1522" y="940"/>
                    <a:pt x="972" y="940"/>
                  </a:cubicBezTo>
                  <a:cubicBezTo>
                    <a:pt x="454" y="940"/>
                    <a:pt x="0" y="713"/>
                    <a:pt x="0" y="454"/>
                  </a:cubicBezTo>
                  <a:cubicBezTo>
                    <a:pt x="0" y="227"/>
                    <a:pt x="454" y="1"/>
                    <a:pt x="972" y="1"/>
                  </a:cubicBezTo>
                  <a:cubicBezTo>
                    <a:pt x="1522" y="1"/>
                    <a:pt x="1943" y="227"/>
                    <a:pt x="1943" y="454"/>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p55"/>
            <p:cNvSpPr/>
            <p:nvPr/>
          </p:nvSpPr>
          <p:spPr>
            <a:xfrm>
              <a:off x="3127500" y="4571750"/>
              <a:ext cx="101225" cy="25950"/>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p55"/>
            <p:cNvSpPr/>
            <p:nvPr/>
          </p:nvSpPr>
          <p:spPr>
            <a:xfrm>
              <a:off x="3342850" y="4957925"/>
              <a:ext cx="46975" cy="13800"/>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55"/>
            <p:cNvSpPr/>
            <p:nvPr/>
          </p:nvSpPr>
          <p:spPr>
            <a:xfrm>
              <a:off x="3426225" y="4970875"/>
              <a:ext cx="87475" cy="37275"/>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p55"/>
            <p:cNvSpPr/>
            <p:nvPr/>
          </p:nvSpPr>
          <p:spPr>
            <a:xfrm>
              <a:off x="3376050" y="5025925"/>
              <a:ext cx="30775" cy="9750"/>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55"/>
            <p:cNvSpPr/>
            <p:nvPr/>
          </p:nvSpPr>
          <p:spPr>
            <a:xfrm>
              <a:off x="3694200" y="5061550"/>
              <a:ext cx="38075" cy="13800"/>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p55"/>
            <p:cNvSpPr/>
            <p:nvPr/>
          </p:nvSpPr>
          <p:spPr>
            <a:xfrm>
              <a:off x="2794775" y="4717475"/>
              <a:ext cx="80975" cy="14600"/>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7" name="Google Shape;1467;p55"/>
            <p:cNvSpPr/>
            <p:nvPr/>
          </p:nvSpPr>
          <p:spPr>
            <a:xfrm>
              <a:off x="2893550" y="4754725"/>
              <a:ext cx="47775" cy="23500"/>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8" name="Google Shape;1468;p55"/>
            <p:cNvSpPr/>
            <p:nvPr/>
          </p:nvSpPr>
          <p:spPr>
            <a:xfrm>
              <a:off x="2794775" y="4928775"/>
              <a:ext cx="61550" cy="7325"/>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55"/>
            <p:cNvSpPr/>
            <p:nvPr/>
          </p:nvSpPr>
          <p:spPr>
            <a:xfrm>
              <a:off x="4281950" y="5090700"/>
              <a:ext cx="65600" cy="29175"/>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p55"/>
            <p:cNvSpPr/>
            <p:nvPr/>
          </p:nvSpPr>
          <p:spPr>
            <a:xfrm>
              <a:off x="5512500" y="5241275"/>
              <a:ext cx="47000" cy="13800"/>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p55"/>
            <p:cNvSpPr/>
            <p:nvPr/>
          </p:nvSpPr>
          <p:spPr>
            <a:xfrm>
              <a:off x="5388650" y="5254225"/>
              <a:ext cx="88250" cy="37275"/>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p55"/>
            <p:cNvSpPr/>
            <p:nvPr/>
          </p:nvSpPr>
          <p:spPr>
            <a:xfrm>
              <a:off x="5495500" y="5309275"/>
              <a:ext cx="31600" cy="9750"/>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55"/>
            <p:cNvSpPr/>
            <p:nvPr/>
          </p:nvSpPr>
          <p:spPr>
            <a:xfrm>
              <a:off x="5235625" y="5241275"/>
              <a:ext cx="37275" cy="13800"/>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55"/>
            <p:cNvSpPr/>
            <p:nvPr/>
          </p:nvSpPr>
          <p:spPr>
            <a:xfrm>
              <a:off x="5842825" y="4805725"/>
              <a:ext cx="46975" cy="13800"/>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p55"/>
            <p:cNvSpPr/>
            <p:nvPr/>
          </p:nvSpPr>
          <p:spPr>
            <a:xfrm>
              <a:off x="5718950" y="4819500"/>
              <a:ext cx="88275" cy="36450"/>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55"/>
            <p:cNvSpPr/>
            <p:nvPr/>
          </p:nvSpPr>
          <p:spPr>
            <a:xfrm>
              <a:off x="5825825" y="4874550"/>
              <a:ext cx="30775" cy="8925"/>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p55"/>
            <p:cNvSpPr/>
            <p:nvPr/>
          </p:nvSpPr>
          <p:spPr>
            <a:xfrm>
              <a:off x="2404550" y="5307650"/>
              <a:ext cx="76950" cy="23525"/>
            </a:xfrm>
            <a:custGeom>
              <a:avLst/>
              <a:gdLst/>
              <a:ahLst/>
              <a:cxnLst/>
              <a:rect l="l" t="t" r="r" b="b"/>
              <a:pathLst>
                <a:path w="3078" h="941" extrusionOk="0">
                  <a:moveTo>
                    <a:pt x="3077" y="454"/>
                  </a:moveTo>
                  <a:cubicBezTo>
                    <a:pt x="3077" y="713"/>
                    <a:pt x="2397" y="940"/>
                    <a:pt x="1555" y="940"/>
                  </a:cubicBezTo>
                  <a:cubicBezTo>
                    <a:pt x="681" y="940"/>
                    <a:pt x="1" y="713"/>
                    <a:pt x="1" y="454"/>
                  </a:cubicBezTo>
                  <a:cubicBezTo>
                    <a:pt x="1" y="195"/>
                    <a:pt x="681" y="1"/>
                    <a:pt x="1555" y="1"/>
                  </a:cubicBezTo>
                  <a:cubicBezTo>
                    <a:pt x="2397" y="1"/>
                    <a:pt x="3077" y="195"/>
                    <a:pt x="3077" y="454"/>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p55"/>
            <p:cNvSpPr/>
            <p:nvPr/>
          </p:nvSpPr>
          <p:spPr>
            <a:xfrm>
              <a:off x="2570525" y="5361900"/>
              <a:ext cx="41300" cy="6500"/>
            </a:xfrm>
            <a:custGeom>
              <a:avLst/>
              <a:gdLst/>
              <a:ahLst/>
              <a:cxnLst/>
              <a:rect l="l" t="t" r="r" b="b"/>
              <a:pathLst>
                <a:path w="1652" h="260" extrusionOk="0">
                  <a:moveTo>
                    <a:pt x="1652" y="130"/>
                  </a:moveTo>
                  <a:cubicBezTo>
                    <a:pt x="1652" y="195"/>
                    <a:pt x="1296" y="260"/>
                    <a:pt x="842" y="260"/>
                  </a:cubicBezTo>
                  <a:cubicBezTo>
                    <a:pt x="389" y="260"/>
                    <a:pt x="0" y="195"/>
                    <a:pt x="0" y="130"/>
                  </a:cubicBezTo>
                  <a:cubicBezTo>
                    <a:pt x="0" y="65"/>
                    <a:pt x="389" y="1"/>
                    <a:pt x="842" y="1"/>
                  </a:cubicBezTo>
                  <a:cubicBezTo>
                    <a:pt x="1296" y="1"/>
                    <a:pt x="1652" y="65"/>
                    <a:pt x="1652" y="130"/>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p55"/>
            <p:cNvSpPr/>
            <p:nvPr/>
          </p:nvSpPr>
          <p:spPr>
            <a:xfrm>
              <a:off x="2429650" y="3199525"/>
              <a:ext cx="97175" cy="31600"/>
            </a:xfrm>
            <a:custGeom>
              <a:avLst/>
              <a:gdLst/>
              <a:ahLst/>
              <a:cxnLst/>
              <a:rect l="l" t="t" r="r" b="b"/>
              <a:pathLst>
                <a:path w="3887" h="1264" extrusionOk="0">
                  <a:moveTo>
                    <a:pt x="324" y="1264"/>
                  </a:moveTo>
                  <a:cubicBezTo>
                    <a:pt x="260" y="1199"/>
                    <a:pt x="195" y="1102"/>
                    <a:pt x="130" y="1005"/>
                  </a:cubicBezTo>
                  <a:cubicBezTo>
                    <a:pt x="65" y="908"/>
                    <a:pt x="1" y="810"/>
                    <a:pt x="1" y="681"/>
                  </a:cubicBezTo>
                  <a:cubicBezTo>
                    <a:pt x="1" y="551"/>
                    <a:pt x="33" y="422"/>
                    <a:pt x="163" y="357"/>
                  </a:cubicBezTo>
                  <a:cubicBezTo>
                    <a:pt x="260" y="260"/>
                    <a:pt x="389" y="195"/>
                    <a:pt x="551" y="195"/>
                  </a:cubicBezTo>
                  <a:cubicBezTo>
                    <a:pt x="843" y="163"/>
                    <a:pt x="1102" y="227"/>
                    <a:pt x="1361" y="357"/>
                  </a:cubicBezTo>
                  <a:cubicBezTo>
                    <a:pt x="1587" y="487"/>
                    <a:pt x="1782" y="681"/>
                    <a:pt x="1879" y="908"/>
                  </a:cubicBezTo>
                  <a:lnTo>
                    <a:pt x="1652" y="940"/>
                  </a:lnTo>
                  <a:cubicBezTo>
                    <a:pt x="1652" y="843"/>
                    <a:pt x="1652" y="778"/>
                    <a:pt x="1652" y="681"/>
                  </a:cubicBezTo>
                  <a:cubicBezTo>
                    <a:pt x="1685" y="648"/>
                    <a:pt x="1685" y="584"/>
                    <a:pt x="1685" y="551"/>
                  </a:cubicBezTo>
                  <a:lnTo>
                    <a:pt x="1717" y="422"/>
                  </a:lnTo>
                  <a:lnTo>
                    <a:pt x="1782" y="292"/>
                  </a:lnTo>
                  <a:cubicBezTo>
                    <a:pt x="1814" y="260"/>
                    <a:pt x="1846" y="227"/>
                    <a:pt x="1879" y="195"/>
                  </a:cubicBezTo>
                  <a:cubicBezTo>
                    <a:pt x="1911" y="130"/>
                    <a:pt x="1976" y="98"/>
                    <a:pt x="2008" y="66"/>
                  </a:cubicBezTo>
                  <a:cubicBezTo>
                    <a:pt x="2073" y="33"/>
                    <a:pt x="2138" y="1"/>
                    <a:pt x="2203" y="1"/>
                  </a:cubicBezTo>
                  <a:cubicBezTo>
                    <a:pt x="2267" y="1"/>
                    <a:pt x="2332" y="1"/>
                    <a:pt x="2429" y="1"/>
                  </a:cubicBezTo>
                  <a:cubicBezTo>
                    <a:pt x="2494" y="33"/>
                    <a:pt x="2526" y="66"/>
                    <a:pt x="2591" y="98"/>
                  </a:cubicBezTo>
                  <a:cubicBezTo>
                    <a:pt x="2624" y="130"/>
                    <a:pt x="2656" y="163"/>
                    <a:pt x="2688" y="227"/>
                  </a:cubicBezTo>
                  <a:cubicBezTo>
                    <a:pt x="2721" y="260"/>
                    <a:pt x="2753" y="292"/>
                    <a:pt x="2753" y="357"/>
                  </a:cubicBezTo>
                  <a:lnTo>
                    <a:pt x="2818" y="487"/>
                  </a:lnTo>
                  <a:lnTo>
                    <a:pt x="2818" y="616"/>
                  </a:lnTo>
                  <a:cubicBezTo>
                    <a:pt x="2818" y="681"/>
                    <a:pt x="2818" y="778"/>
                    <a:pt x="2818" y="843"/>
                  </a:cubicBezTo>
                  <a:lnTo>
                    <a:pt x="2818" y="843"/>
                  </a:lnTo>
                  <a:cubicBezTo>
                    <a:pt x="2818" y="908"/>
                    <a:pt x="2786" y="940"/>
                    <a:pt x="2721" y="940"/>
                  </a:cubicBezTo>
                  <a:cubicBezTo>
                    <a:pt x="2656" y="940"/>
                    <a:pt x="2624" y="908"/>
                    <a:pt x="2624" y="875"/>
                  </a:cubicBezTo>
                  <a:lnTo>
                    <a:pt x="2624" y="875"/>
                  </a:lnTo>
                  <a:cubicBezTo>
                    <a:pt x="2591" y="778"/>
                    <a:pt x="2591" y="681"/>
                    <a:pt x="2624" y="616"/>
                  </a:cubicBezTo>
                  <a:cubicBezTo>
                    <a:pt x="2624" y="551"/>
                    <a:pt x="2624" y="519"/>
                    <a:pt x="2656" y="487"/>
                  </a:cubicBezTo>
                  <a:cubicBezTo>
                    <a:pt x="2656" y="422"/>
                    <a:pt x="2688" y="389"/>
                    <a:pt x="2721" y="357"/>
                  </a:cubicBezTo>
                  <a:cubicBezTo>
                    <a:pt x="2753" y="292"/>
                    <a:pt x="2786" y="260"/>
                    <a:pt x="2818" y="227"/>
                  </a:cubicBezTo>
                  <a:cubicBezTo>
                    <a:pt x="2850" y="195"/>
                    <a:pt x="2915" y="163"/>
                    <a:pt x="2947" y="163"/>
                  </a:cubicBezTo>
                  <a:cubicBezTo>
                    <a:pt x="3012" y="130"/>
                    <a:pt x="3077" y="130"/>
                    <a:pt x="3142" y="98"/>
                  </a:cubicBezTo>
                  <a:cubicBezTo>
                    <a:pt x="3174" y="98"/>
                    <a:pt x="3239" y="98"/>
                    <a:pt x="3304" y="98"/>
                  </a:cubicBezTo>
                  <a:cubicBezTo>
                    <a:pt x="3368" y="130"/>
                    <a:pt x="3401" y="130"/>
                    <a:pt x="3466" y="163"/>
                  </a:cubicBezTo>
                  <a:cubicBezTo>
                    <a:pt x="3563" y="195"/>
                    <a:pt x="3627" y="260"/>
                    <a:pt x="3692" y="325"/>
                  </a:cubicBezTo>
                  <a:cubicBezTo>
                    <a:pt x="3725" y="357"/>
                    <a:pt x="3757" y="389"/>
                    <a:pt x="3789" y="422"/>
                  </a:cubicBezTo>
                  <a:cubicBezTo>
                    <a:pt x="3822" y="454"/>
                    <a:pt x="3822" y="519"/>
                    <a:pt x="3854" y="551"/>
                  </a:cubicBezTo>
                  <a:cubicBezTo>
                    <a:pt x="3854" y="584"/>
                    <a:pt x="3887" y="616"/>
                    <a:pt x="3887" y="681"/>
                  </a:cubicBezTo>
                  <a:cubicBezTo>
                    <a:pt x="3887" y="713"/>
                    <a:pt x="3887" y="746"/>
                    <a:pt x="3887" y="810"/>
                  </a:cubicBezTo>
                  <a:lnTo>
                    <a:pt x="3887" y="908"/>
                  </a:lnTo>
                  <a:lnTo>
                    <a:pt x="3854" y="810"/>
                  </a:lnTo>
                  <a:cubicBezTo>
                    <a:pt x="3854" y="746"/>
                    <a:pt x="3854" y="713"/>
                    <a:pt x="3822" y="681"/>
                  </a:cubicBezTo>
                  <a:cubicBezTo>
                    <a:pt x="3822" y="648"/>
                    <a:pt x="3789" y="616"/>
                    <a:pt x="3789" y="584"/>
                  </a:cubicBezTo>
                  <a:cubicBezTo>
                    <a:pt x="3757" y="519"/>
                    <a:pt x="3725" y="487"/>
                    <a:pt x="3692" y="487"/>
                  </a:cubicBezTo>
                  <a:cubicBezTo>
                    <a:pt x="3692" y="422"/>
                    <a:pt x="3660" y="422"/>
                    <a:pt x="3627" y="389"/>
                  </a:cubicBezTo>
                  <a:cubicBezTo>
                    <a:pt x="3595" y="357"/>
                    <a:pt x="3530" y="325"/>
                    <a:pt x="3498" y="325"/>
                  </a:cubicBezTo>
                  <a:cubicBezTo>
                    <a:pt x="3466" y="292"/>
                    <a:pt x="3433" y="260"/>
                    <a:pt x="3368" y="260"/>
                  </a:cubicBezTo>
                  <a:cubicBezTo>
                    <a:pt x="3336" y="227"/>
                    <a:pt x="3304" y="227"/>
                    <a:pt x="3239" y="227"/>
                  </a:cubicBezTo>
                  <a:cubicBezTo>
                    <a:pt x="3207" y="227"/>
                    <a:pt x="3174" y="227"/>
                    <a:pt x="3109" y="227"/>
                  </a:cubicBezTo>
                  <a:cubicBezTo>
                    <a:pt x="3077" y="227"/>
                    <a:pt x="3045" y="227"/>
                    <a:pt x="3012" y="260"/>
                  </a:cubicBezTo>
                  <a:cubicBezTo>
                    <a:pt x="2980" y="260"/>
                    <a:pt x="2947" y="292"/>
                    <a:pt x="2915" y="325"/>
                  </a:cubicBezTo>
                  <a:cubicBezTo>
                    <a:pt x="2883" y="325"/>
                    <a:pt x="2883" y="389"/>
                    <a:pt x="2850" y="422"/>
                  </a:cubicBezTo>
                  <a:cubicBezTo>
                    <a:pt x="2818" y="454"/>
                    <a:pt x="2818" y="487"/>
                    <a:pt x="2818" y="519"/>
                  </a:cubicBezTo>
                  <a:cubicBezTo>
                    <a:pt x="2786" y="551"/>
                    <a:pt x="2786" y="584"/>
                    <a:pt x="2786" y="616"/>
                  </a:cubicBezTo>
                  <a:cubicBezTo>
                    <a:pt x="2786" y="681"/>
                    <a:pt x="2786" y="778"/>
                    <a:pt x="2786" y="843"/>
                  </a:cubicBezTo>
                  <a:lnTo>
                    <a:pt x="2559" y="843"/>
                  </a:lnTo>
                  <a:cubicBezTo>
                    <a:pt x="2559" y="778"/>
                    <a:pt x="2559" y="681"/>
                    <a:pt x="2559" y="616"/>
                  </a:cubicBezTo>
                  <a:lnTo>
                    <a:pt x="2526" y="519"/>
                  </a:lnTo>
                  <a:lnTo>
                    <a:pt x="2494" y="389"/>
                  </a:lnTo>
                  <a:cubicBezTo>
                    <a:pt x="2462" y="357"/>
                    <a:pt x="2462" y="325"/>
                    <a:pt x="2429" y="292"/>
                  </a:cubicBezTo>
                  <a:cubicBezTo>
                    <a:pt x="2397" y="260"/>
                    <a:pt x="2397" y="260"/>
                    <a:pt x="2365" y="227"/>
                  </a:cubicBezTo>
                  <a:cubicBezTo>
                    <a:pt x="2332" y="227"/>
                    <a:pt x="2300" y="195"/>
                    <a:pt x="2267" y="195"/>
                  </a:cubicBezTo>
                  <a:cubicBezTo>
                    <a:pt x="2267" y="163"/>
                    <a:pt x="2235" y="163"/>
                    <a:pt x="2203" y="195"/>
                  </a:cubicBezTo>
                  <a:cubicBezTo>
                    <a:pt x="2170" y="195"/>
                    <a:pt x="2138" y="195"/>
                    <a:pt x="2105" y="227"/>
                  </a:cubicBezTo>
                  <a:cubicBezTo>
                    <a:pt x="2073" y="227"/>
                    <a:pt x="2041" y="260"/>
                    <a:pt x="2041" y="292"/>
                  </a:cubicBezTo>
                  <a:lnTo>
                    <a:pt x="1976" y="357"/>
                  </a:lnTo>
                  <a:lnTo>
                    <a:pt x="1911" y="454"/>
                  </a:lnTo>
                  <a:lnTo>
                    <a:pt x="1879" y="584"/>
                  </a:lnTo>
                  <a:cubicBezTo>
                    <a:pt x="1879" y="616"/>
                    <a:pt x="1846" y="648"/>
                    <a:pt x="1846" y="681"/>
                  </a:cubicBezTo>
                  <a:cubicBezTo>
                    <a:pt x="1846" y="778"/>
                    <a:pt x="1846" y="843"/>
                    <a:pt x="1846" y="908"/>
                  </a:cubicBezTo>
                  <a:lnTo>
                    <a:pt x="1846" y="908"/>
                  </a:lnTo>
                  <a:cubicBezTo>
                    <a:pt x="1846" y="972"/>
                    <a:pt x="1782" y="1005"/>
                    <a:pt x="1717" y="1005"/>
                  </a:cubicBezTo>
                  <a:cubicBezTo>
                    <a:pt x="1685" y="1005"/>
                    <a:pt x="1652" y="972"/>
                    <a:pt x="1620" y="940"/>
                  </a:cubicBezTo>
                  <a:cubicBezTo>
                    <a:pt x="1523" y="746"/>
                    <a:pt x="1361" y="584"/>
                    <a:pt x="1199" y="487"/>
                  </a:cubicBezTo>
                  <a:cubicBezTo>
                    <a:pt x="972" y="357"/>
                    <a:pt x="745" y="292"/>
                    <a:pt x="519" y="292"/>
                  </a:cubicBezTo>
                  <a:cubicBezTo>
                    <a:pt x="389" y="292"/>
                    <a:pt x="260" y="325"/>
                    <a:pt x="163" y="389"/>
                  </a:cubicBezTo>
                  <a:cubicBezTo>
                    <a:pt x="98" y="454"/>
                    <a:pt x="33" y="551"/>
                    <a:pt x="33" y="648"/>
                  </a:cubicBezTo>
                  <a:cubicBezTo>
                    <a:pt x="33" y="746"/>
                    <a:pt x="65" y="875"/>
                    <a:pt x="98" y="972"/>
                  </a:cubicBezTo>
                  <a:cubicBezTo>
                    <a:pt x="163" y="1069"/>
                    <a:pt x="260" y="1167"/>
                    <a:pt x="324" y="1264"/>
                  </a:cubicBezTo>
                  <a:close/>
                </a:path>
              </a:pathLst>
            </a:custGeom>
            <a:solidFill>
              <a:srgbClr val="9FBA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55"/>
            <p:cNvSpPr/>
            <p:nvPr/>
          </p:nvSpPr>
          <p:spPr>
            <a:xfrm>
              <a:off x="3006875" y="2725925"/>
              <a:ext cx="96375" cy="30800"/>
            </a:xfrm>
            <a:custGeom>
              <a:avLst/>
              <a:gdLst/>
              <a:ahLst/>
              <a:cxnLst/>
              <a:rect l="l" t="t" r="r" b="b"/>
              <a:pathLst>
                <a:path w="3855" h="1232" extrusionOk="0">
                  <a:moveTo>
                    <a:pt x="260" y="1231"/>
                  </a:moveTo>
                  <a:lnTo>
                    <a:pt x="130" y="1134"/>
                  </a:lnTo>
                  <a:cubicBezTo>
                    <a:pt x="98" y="1102"/>
                    <a:pt x="65" y="1037"/>
                    <a:pt x="65" y="1005"/>
                  </a:cubicBezTo>
                  <a:cubicBezTo>
                    <a:pt x="33" y="940"/>
                    <a:pt x="1" y="907"/>
                    <a:pt x="1" y="843"/>
                  </a:cubicBezTo>
                  <a:cubicBezTo>
                    <a:pt x="1" y="810"/>
                    <a:pt x="1" y="746"/>
                    <a:pt x="1" y="713"/>
                  </a:cubicBezTo>
                  <a:lnTo>
                    <a:pt x="1" y="616"/>
                  </a:lnTo>
                  <a:lnTo>
                    <a:pt x="65" y="551"/>
                  </a:lnTo>
                  <a:cubicBezTo>
                    <a:pt x="65" y="519"/>
                    <a:pt x="130" y="454"/>
                    <a:pt x="163" y="422"/>
                  </a:cubicBezTo>
                  <a:cubicBezTo>
                    <a:pt x="227" y="389"/>
                    <a:pt x="260" y="357"/>
                    <a:pt x="324" y="325"/>
                  </a:cubicBezTo>
                  <a:cubicBezTo>
                    <a:pt x="389" y="292"/>
                    <a:pt x="454" y="292"/>
                    <a:pt x="519" y="260"/>
                  </a:cubicBezTo>
                  <a:cubicBezTo>
                    <a:pt x="551" y="260"/>
                    <a:pt x="648" y="260"/>
                    <a:pt x="681" y="260"/>
                  </a:cubicBezTo>
                  <a:cubicBezTo>
                    <a:pt x="745" y="260"/>
                    <a:pt x="843" y="260"/>
                    <a:pt x="907" y="260"/>
                  </a:cubicBezTo>
                  <a:cubicBezTo>
                    <a:pt x="972" y="292"/>
                    <a:pt x="1005" y="292"/>
                    <a:pt x="1069" y="325"/>
                  </a:cubicBezTo>
                  <a:lnTo>
                    <a:pt x="1166" y="357"/>
                  </a:lnTo>
                  <a:lnTo>
                    <a:pt x="1264" y="422"/>
                  </a:lnTo>
                  <a:lnTo>
                    <a:pt x="1328" y="454"/>
                  </a:lnTo>
                  <a:lnTo>
                    <a:pt x="1393" y="519"/>
                  </a:lnTo>
                  <a:lnTo>
                    <a:pt x="1458" y="584"/>
                  </a:lnTo>
                  <a:lnTo>
                    <a:pt x="1490" y="648"/>
                  </a:lnTo>
                  <a:cubicBezTo>
                    <a:pt x="1523" y="713"/>
                    <a:pt x="1555" y="746"/>
                    <a:pt x="1555" y="810"/>
                  </a:cubicBezTo>
                  <a:lnTo>
                    <a:pt x="1587" y="972"/>
                  </a:lnTo>
                  <a:lnTo>
                    <a:pt x="1361" y="972"/>
                  </a:lnTo>
                  <a:cubicBezTo>
                    <a:pt x="1361" y="810"/>
                    <a:pt x="1361" y="648"/>
                    <a:pt x="1393" y="519"/>
                  </a:cubicBezTo>
                  <a:cubicBezTo>
                    <a:pt x="1425" y="422"/>
                    <a:pt x="1458" y="357"/>
                    <a:pt x="1490" y="260"/>
                  </a:cubicBezTo>
                  <a:cubicBezTo>
                    <a:pt x="1523" y="227"/>
                    <a:pt x="1555" y="195"/>
                    <a:pt x="1587" y="163"/>
                  </a:cubicBezTo>
                  <a:cubicBezTo>
                    <a:pt x="1652" y="130"/>
                    <a:pt x="1717" y="98"/>
                    <a:pt x="1782" y="66"/>
                  </a:cubicBezTo>
                  <a:lnTo>
                    <a:pt x="1879" y="66"/>
                  </a:lnTo>
                  <a:cubicBezTo>
                    <a:pt x="1911" y="66"/>
                    <a:pt x="1944" y="66"/>
                    <a:pt x="1976" y="66"/>
                  </a:cubicBezTo>
                  <a:cubicBezTo>
                    <a:pt x="2041" y="98"/>
                    <a:pt x="2073" y="98"/>
                    <a:pt x="2138" y="130"/>
                  </a:cubicBezTo>
                  <a:cubicBezTo>
                    <a:pt x="2170" y="163"/>
                    <a:pt x="2203" y="195"/>
                    <a:pt x="2267" y="227"/>
                  </a:cubicBezTo>
                  <a:cubicBezTo>
                    <a:pt x="2300" y="260"/>
                    <a:pt x="2332" y="292"/>
                    <a:pt x="2365" y="325"/>
                  </a:cubicBezTo>
                  <a:cubicBezTo>
                    <a:pt x="2397" y="389"/>
                    <a:pt x="2462" y="454"/>
                    <a:pt x="2494" y="519"/>
                  </a:cubicBezTo>
                  <a:cubicBezTo>
                    <a:pt x="2559" y="584"/>
                    <a:pt x="2591" y="648"/>
                    <a:pt x="2624" y="713"/>
                  </a:cubicBezTo>
                  <a:lnTo>
                    <a:pt x="2429" y="746"/>
                  </a:lnTo>
                  <a:cubicBezTo>
                    <a:pt x="2429" y="648"/>
                    <a:pt x="2462" y="584"/>
                    <a:pt x="2494" y="487"/>
                  </a:cubicBezTo>
                  <a:cubicBezTo>
                    <a:pt x="2494" y="454"/>
                    <a:pt x="2526" y="389"/>
                    <a:pt x="2559" y="357"/>
                  </a:cubicBezTo>
                  <a:cubicBezTo>
                    <a:pt x="2591" y="325"/>
                    <a:pt x="2624" y="292"/>
                    <a:pt x="2656" y="260"/>
                  </a:cubicBezTo>
                  <a:cubicBezTo>
                    <a:pt x="2688" y="195"/>
                    <a:pt x="2721" y="163"/>
                    <a:pt x="2753" y="130"/>
                  </a:cubicBezTo>
                  <a:cubicBezTo>
                    <a:pt x="2818" y="98"/>
                    <a:pt x="2850" y="66"/>
                    <a:pt x="2883" y="66"/>
                  </a:cubicBezTo>
                  <a:cubicBezTo>
                    <a:pt x="2947" y="33"/>
                    <a:pt x="3012" y="1"/>
                    <a:pt x="3045" y="1"/>
                  </a:cubicBezTo>
                  <a:cubicBezTo>
                    <a:pt x="3109" y="1"/>
                    <a:pt x="3174" y="1"/>
                    <a:pt x="3239" y="1"/>
                  </a:cubicBezTo>
                  <a:cubicBezTo>
                    <a:pt x="3304" y="1"/>
                    <a:pt x="3336" y="1"/>
                    <a:pt x="3401" y="33"/>
                  </a:cubicBezTo>
                  <a:lnTo>
                    <a:pt x="3498" y="66"/>
                  </a:lnTo>
                  <a:lnTo>
                    <a:pt x="3563" y="98"/>
                  </a:lnTo>
                  <a:cubicBezTo>
                    <a:pt x="3595" y="130"/>
                    <a:pt x="3628" y="163"/>
                    <a:pt x="3660" y="195"/>
                  </a:cubicBezTo>
                  <a:cubicBezTo>
                    <a:pt x="3692" y="227"/>
                    <a:pt x="3725" y="260"/>
                    <a:pt x="3757" y="325"/>
                  </a:cubicBezTo>
                  <a:cubicBezTo>
                    <a:pt x="3789" y="357"/>
                    <a:pt x="3789" y="389"/>
                    <a:pt x="3822" y="422"/>
                  </a:cubicBezTo>
                  <a:cubicBezTo>
                    <a:pt x="3822" y="487"/>
                    <a:pt x="3854" y="519"/>
                    <a:pt x="3854" y="551"/>
                  </a:cubicBezTo>
                  <a:cubicBezTo>
                    <a:pt x="3854" y="648"/>
                    <a:pt x="3854" y="713"/>
                    <a:pt x="3854" y="810"/>
                  </a:cubicBezTo>
                  <a:cubicBezTo>
                    <a:pt x="3822" y="713"/>
                    <a:pt x="3822" y="648"/>
                    <a:pt x="3789" y="584"/>
                  </a:cubicBezTo>
                  <a:cubicBezTo>
                    <a:pt x="3757" y="519"/>
                    <a:pt x="3757" y="487"/>
                    <a:pt x="3725" y="454"/>
                  </a:cubicBezTo>
                  <a:cubicBezTo>
                    <a:pt x="3725" y="422"/>
                    <a:pt x="3692" y="389"/>
                    <a:pt x="3660" y="357"/>
                  </a:cubicBezTo>
                  <a:cubicBezTo>
                    <a:pt x="3628" y="325"/>
                    <a:pt x="3595" y="292"/>
                    <a:pt x="3563" y="260"/>
                  </a:cubicBezTo>
                  <a:cubicBezTo>
                    <a:pt x="3530" y="227"/>
                    <a:pt x="3498" y="195"/>
                    <a:pt x="3466" y="195"/>
                  </a:cubicBezTo>
                  <a:lnTo>
                    <a:pt x="3401" y="163"/>
                  </a:lnTo>
                  <a:lnTo>
                    <a:pt x="3336" y="163"/>
                  </a:lnTo>
                  <a:cubicBezTo>
                    <a:pt x="3304" y="163"/>
                    <a:pt x="3271" y="163"/>
                    <a:pt x="3207" y="163"/>
                  </a:cubicBezTo>
                  <a:cubicBezTo>
                    <a:pt x="3174" y="163"/>
                    <a:pt x="3142" y="163"/>
                    <a:pt x="3077" y="163"/>
                  </a:cubicBezTo>
                  <a:cubicBezTo>
                    <a:pt x="3045" y="195"/>
                    <a:pt x="3012" y="195"/>
                    <a:pt x="2980" y="227"/>
                  </a:cubicBezTo>
                  <a:cubicBezTo>
                    <a:pt x="2915" y="227"/>
                    <a:pt x="2883" y="260"/>
                    <a:pt x="2850" y="292"/>
                  </a:cubicBezTo>
                  <a:cubicBezTo>
                    <a:pt x="2850" y="325"/>
                    <a:pt x="2818" y="357"/>
                    <a:pt x="2786" y="389"/>
                  </a:cubicBezTo>
                  <a:cubicBezTo>
                    <a:pt x="2753" y="422"/>
                    <a:pt x="2753" y="454"/>
                    <a:pt x="2721" y="487"/>
                  </a:cubicBezTo>
                  <a:cubicBezTo>
                    <a:pt x="2688" y="519"/>
                    <a:pt x="2688" y="551"/>
                    <a:pt x="2656" y="584"/>
                  </a:cubicBezTo>
                  <a:cubicBezTo>
                    <a:pt x="2656" y="681"/>
                    <a:pt x="2624" y="746"/>
                    <a:pt x="2624" y="810"/>
                  </a:cubicBezTo>
                  <a:cubicBezTo>
                    <a:pt x="2591" y="907"/>
                    <a:pt x="2462" y="940"/>
                    <a:pt x="2397" y="843"/>
                  </a:cubicBezTo>
                  <a:cubicBezTo>
                    <a:pt x="2365" y="778"/>
                    <a:pt x="2332" y="713"/>
                    <a:pt x="2267" y="681"/>
                  </a:cubicBezTo>
                  <a:cubicBezTo>
                    <a:pt x="2235" y="616"/>
                    <a:pt x="2170" y="551"/>
                    <a:pt x="2138" y="487"/>
                  </a:cubicBezTo>
                  <a:cubicBezTo>
                    <a:pt x="2106" y="454"/>
                    <a:pt x="2073" y="454"/>
                    <a:pt x="2041" y="422"/>
                  </a:cubicBezTo>
                  <a:cubicBezTo>
                    <a:pt x="2041" y="389"/>
                    <a:pt x="2008" y="389"/>
                    <a:pt x="1976" y="357"/>
                  </a:cubicBezTo>
                  <a:cubicBezTo>
                    <a:pt x="1944" y="357"/>
                    <a:pt x="1911" y="325"/>
                    <a:pt x="1879" y="325"/>
                  </a:cubicBezTo>
                  <a:lnTo>
                    <a:pt x="1846" y="325"/>
                  </a:lnTo>
                  <a:lnTo>
                    <a:pt x="1814" y="325"/>
                  </a:lnTo>
                  <a:cubicBezTo>
                    <a:pt x="1782" y="325"/>
                    <a:pt x="1782" y="357"/>
                    <a:pt x="1749" y="357"/>
                  </a:cubicBezTo>
                  <a:cubicBezTo>
                    <a:pt x="1717" y="357"/>
                    <a:pt x="1717" y="389"/>
                    <a:pt x="1685" y="422"/>
                  </a:cubicBezTo>
                  <a:cubicBezTo>
                    <a:pt x="1652" y="487"/>
                    <a:pt x="1652" y="551"/>
                    <a:pt x="1620" y="616"/>
                  </a:cubicBezTo>
                  <a:cubicBezTo>
                    <a:pt x="1587" y="681"/>
                    <a:pt x="1587" y="746"/>
                    <a:pt x="1587" y="810"/>
                  </a:cubicBezTo>
                  <a:lnTo>
                    <a:pt x="1587" y="1037"/>
                  </a:lnTo>
                  <a:cubicBezTo>
                    <a:pt x="1587" y="1069"/>
                    <a:pt x="1523" y="1134"/>
                    <a:pt x="1458" y="1102"/>
                  </a:cubicBezTo>
                  <a:cubicBezTo>
                    <a:pt x="1425" y="1102"/>
                    <a:pt x="1361" y="1069"/>
                    <a:pt x="1361" y="1037"/>
                  </a:cubicBezTo>
                  <a:lnTo>
                    <a:pt x="1328" y="907"/>
                  </a:lnTo>
                  <a:cubicBezTo>
                    <a:pt x="1328" y="875"/>
                    <a:pt x="1296" y="810"/>
                    <a:pt x="1264" y="778"/>
                  </a:cubicBezTo>
                  <a:lnTo>
                    <a:pt x="1231" y="746"/>
                  </a:lnTo>
                  <a:lnTo>
                    <a:pt x="1199" y="681"/>
                  </a:lnTo>
                  <a:lnTo>
                    <a:pt x="1166" y="616"/>
                  </a:lnTo>
                  <a:lnTo>
                    <a:pt x="1102" y="584"/>
                  </a:lnTo>
                  <a:lnTo>
                    <a:pt x="1037" y="551"/>
                  </a:lnTo>
                  <a:lnTo>
                    <a:pt x="972" y="519"/>
                  </a:lnTo>
                  <a:cubicBezTo>
                    <a:pt x="940" y="487"/>
                    <a:pt x="875" y="487"/>
                    <a:pt x="843" y="454"/>
                  </a:cubicBezTo>
                  <a:cubicBezTo>
                    <a:pt x="778" y="454"/>
                    <a:pt x="745" y="454"/>
                    <a:pt x="681" y="454"/>
                  </a:cubicBezTo>
                  <a:cubicBezTo>
                    <a:pt x="616" y="454"/>
                    <a:pt x="584" y="454"/>
                    <a:pt x="519" y="454"/>
                  </a:cubicBezTo>
                  <a:cubicBezTo>
                    <a:pt x="454" y="454"/>
                    <a:pt x="422" y="487"/>
                    <a:pt x="357" y="487"/>
                  </a:cubicBezTo>
                  <a:cubicBezTo>
                    <a:pt x="324" y="487"/>
                    <a:pt x="292" y="519"/>
                    <a:pt x="227" y="551"/>
                  </a:cubicBezTo>
                  <a:cubicBezTo>
                    <a:pt x="195" y="584"/>
                    <a:pt x="163" y="616"/>
                    <a:pt x="130" y="648"/>
                  </a:cubicBezTo>
                  <a:lnTo>
                    <a:pt x="98" y="713"/>
                  </a:lnTo>
                  <a:lnTo>
                    <a:pt x="65" y="778"/>
                  </a:lnTo>
                  <a:cubicBezTo>
                    <a:pt x="65" y="810"/>
                    <a:pt x="65" y="843"/>
                    <a:pt x="65" y="907"/>
                  </a:cubicBezTo>
                  <a:cubicBezTo>
                    <a:pt x="65" y="940"/>
                    <a:pt x="65" y="1005"/>
                    <a:pt x="98" y="1037"/>
                  </a:cubicBezTo>
                  <a:cubicBezTo>
                    <a:pt x="98" y="1069"/>
                    <a:pt x="130" y="1134"/>
                    <a:pt x="163" y="1167"/>
                  </a:cubicBezTo>
                  <a:close/>
                </a:path>
              </a:pathLst>
            </a:custGeom>
            <a:solidFill>
              <a:srgbClr val="9FBA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p55"/>
            <p:cNvSpPr/>
            <p:nvPr/>
          </p:nvSpPr>
          <p:spPr>
            <a:xfrm>
              <a:off x="1054175" y="3210875"/>
              <a:ext cx="84225" cy="36450"/>
            </a:xfrm>
            <a:custGeom>
              <a:avLst/>
              <a:gdLst/>
              <a:ahLst/>
              <a:cxnLst/>
              <a:rect l="l" t="t" r="r" b="b"/>
              <a:pathLst>
                <a:path w="3369" h="1458" extrusionOk="0">
                  <a:moveTo>
                    <a:pt x="325" y="1457"/>
                  </a:moveTo>
                  <a:cubicBezTo>
                    <a:pt x="292" y="1360"/>
                    <a:pt x="228" y="1263"/>
                    <a:pt x="195" y="1166"/>
                  </a:cubicBezTo>
                  <a:cubicBezTo>
                    <a:pt x="131" y="1069"/>
                    <a:pt x="98" y="972"/>
                    <a:pt x="66" y="874"/>
                  </a:cubicBezTo>
                  <a:cubicBezTo>
                    <a:pt x="1" y="777"/>
                    <a:pt x="1" y="648"/>
                    <a:pt x="1" y="551"/>
                  </a:cubicBezTo>
                  <a:cubicBezTo>
                    <a:pt x="1" y="486"/>
                    <a:pt x="33" y="421"/>
                    <a:pt x="98" y="389"/>
                  </a:cubicBezTo>
                  <a:cubicBezTo>
                    <a:pt x="98" y="356"/>
                    <a:pt x="131" y="356"/>
                    <a:pt x="163" y="324"/>
                  </a:cubicBezTo>
                  <a:cubicBezTo>
                    <a:pt x="195" y="292"/>
                    <a:pt x="228" y="292"/>
                    <a:pt x="260" y="259"/>
                  </a:cubicBezTo>
                  <a:cubicBezTo>
                    <a:pt x="325" y="259"/>
                    <a:pt x="422" y="227"/>
                    <a:pt x="487" y="259"/>
                  </a:cubicBezTo>
                  <a:cubicBezTo>
                    <a:pt x="551" y="259"/>
                    <a:pt x="616" y="259"/>
                    <a:pt x="713" y="292"/>
                  </a:cubicBezTo>
                  <a:cubicBezTo>
                    <a:pt x="746" y="324"/>
                    <a:pt x="811" y="356"/>
                    <a:pt x="875" y="356"/>
                  </a:cubicBezTo>
                  <a:cubicBezTo>
                    <a:pt x="940" y="389"/>
                    <a:pt x="1005" y="421"/>
                    <a:pt x="1037" y="486"/>
                  </a:cubicBezTo>
                  <a:cubicBezTo>
                    <a:pt x="1134" y="551"/>
                    <a:pt x="1232" y="615"/>
                    <a:pt x="1296" y="713"/>
                  </a:cubicBezTo>
                  <a:cubicBezTo>
                    <a:pt x="1393" y="810"/>
                    <a:pt x="1458" y="907"/>
                    <a:pt x="1491" y="1036"/>
                  </a:cubicBezTo>
                  <a:lnTo>
                    <a:pt x="1264" y="1036"/>
                  </a:lnTo>
                  <a:cubicBezTo>
                    <a:pt x="1264" y="972"/>
                    <a:pt x="1264" y="907"/>
                    <a:pt x="1264" y="842"/>
                  </a:cubicBezTo>
                  <a:cubicBezTo>
                    <a:pt x="1264" y="745"/>
                    <a:pt x="1264" y="680"/>
                    <a:pt x="1296" y="615"/>
                  </a:cubicBezTo>
                  <a:cubicBezTo>
                    <a:pt x="1329" y="518"/>
                    <a:pt x="1361" y="454"/>
                    <a:pt x="1426" y="389"/>
                  </a:cubicBezTo>
                  <a:cubicBezTo>
                    <a:pt x="1426" y="356"/>
                    <a:pt x="1491" y="324"/>
                    <a:pt x="1523" y="292"/>
                  </a:cubicBezTo>
                  <a:lnTo>
                    <a:pt x="1588" y="259"/>
                  </a:lnTo>
                  <a:lnTo>
                    <a:pt x="1685" y="227"/>
                  </a:lnTo>
                  <a:cubicBezTo>
                    <a:pt x="1750" y="227"/>
                    <a:pt x="1814" y="227"/>
                    <a:pt x="1879" y="227"/>
                  </a:cubicBezTo>
                  <a:cubicBezTo>
                    <a:pt x="1912" y="259"/>
                    <a:pt x="1976" y="259"/>
                    <a:pt x="2041" y="292"/>
                  </a:cubicBezTo>
                  <a:cubicBezTo>
                    <a:pt x="2106" y="356"/>
                    <a:pt x="2171" y="421"/>
                    <a:pt x="2203" y="486"/>
                  </a:cubicBezTo>
                  <a:cubicBezTo>
                    <a:pt x="2235" y="551"/>
                    <a:pt x="2268" y="648"/>
                    <a:pt x="2300" y="713"/>
                  </a:cubicBezTo>
                  <a:cubicBezTo>
                    <a:pt x="2300" y="777"/>
                    <a:pt x="2333" y="842"/>
                    <a:pt x="2333" y="907"/>
                  </a:cubicBezTo>
                  <a:lnTo>
                    <a:pt x="2106" y="907"/>
                  </a:lnTo>
                  <a:cubicBezTo>
                    <a:pt x="2138" y="810"/>
                    <a:pt x="2171" y="713"/>
                    <a:pt x="2203" y="615"/>
                  </a:cubicBezTo>
                  <a:cubicBezTo>
                    <a:pt x="2268" y="518"/>
                    <a:pt x="2300" y="421"/>
                    <a:pt x="2365" y="324"/>
                  </a:cubicBezTo>
                  <a:cubicBezTo>
                    <a:pt x="2397" y="292"/>
                    <a:pt x="2430" y="259"/>
                    <a:pt x="2494" y="194"/>
                  </a:cubicBezTo>
                  <a:cubicBezTo>
                    <a:pt x="2527" y="162"/>
                    <a:pt x="2559" y="130"/>
                    <a:pt x="2624" y="97"/>
                  </a:cubicBezTo>
                  <a:cubicBezTo>
                    <a:pt x="2689" y="65"/>
                    <a:pt x="2721" y="33"/>
                    <a:pt x="2786" y="0"/>
                  </a:cubicBezTo>
                  <a:cubicBezTo>
                    <a:pt x="2851" y="0"/>
                    <a:pt x="2883" y="0"/>
                    <a:pt x="2915" y="0"/>
                  </a:cubicBezTo>
                  <a:cubicBezTo>
                    <a:pt x="2948" y="0"/>
                    <a:pt x="2980" y="0"/>
                    <a:pt x="3013" y="0"/>
                  </a:cubicBezTo>
                  <a:cubicBezTo>
                    <a:pt x="3045" y="0"/>
                    <a:pt x="3110" y="33"/>
                    <a:pt x="3142" y="33"/>
                  </a:cubicBezTo>
                  <a:lnTo>
                    <a:pt x="3175" y="65"/>
                  </a:lnTo>
                  <a:cubicBezTo>
                    <a:pt x="3175" y="65"/>
                    <a:pt x="3207" y="65"/>
                    <a:pt x="3207" y="97"/>
                  </a:cubicBezTo>
                  <a:cubicBezTo>
                    <a:pt x="3239" y="97"/>
                    <a:pt x="3272" y="130"/>
                    <a:pt x="3304" y="162"/>
                  </a:cubicBezTo>
                  <a:cubicBezTo>
                    <a:pt x="3304" y="194"/>
                    <a:pt x="3304" y="194"/>
                    <a:pt x="3336" y="227"/>
                  </a:cubicBezTo>
                  <a:cubicBezTo>
                    <a:pt x="3369" y="324"/>
                    <a:pt x="3369" y="421"/>
                    <a:pt x="3369" y="551"/>
                  </a:cubicBezTo>
                  <a:cubicBezTo>
                    <a:pt x="3369" y="648"/>
                    <a:pt x="3369" y="745"/>
                    <a:pt x="3336" y="842"/>
                  </a:cubicBezTo>
                  <a:cubicBezTo>
                    <a:pt x="3336" y="874"/>
                    <a:pt x="3304" y="939"/>
                    <a:pt x="3304" y="972"/>
                  </a:cubicBezTo>
                  <a:cubicBezTo>
                    <a:pt x="3272" y="1036"/>
                    <a:pt x="3272" y="1069"/>
                    <a:pt x="3239" y="1101"/>
                  </a:cubicBezTo>
                  <a:cubicBezTo>
                    <a:pt x="3239" y="1069"/>
                    <a:pt x="3272" y="1036"/>
                    <a:pt x="3272" y="972"/>
                  </a:cubicBezTo>
                  <a:lnTo>
                    <a:pt x="3272" y="842"/>
                  </a:lnTo>
                  <a:cubicBezTo>
                    <a:pt x="3272" y="745"/>
                    <a:pt x="3272" y="648"/>
                    <a:pt x="3272" y="551"/>
                  </a:cubicBezTo>
                  <a:cubicBezTo>
                    <a:pt x="3272" y="454"/>
                    <a:pt x="3239" y="356"/>
                    <a:pt x="3207" y="259"/>
                  </a:cubicBezTo>
                  <a:cubicBezTo>
                    <a:pt x="3175" y="259"/>
                    <a:pt x="3175" y="227"/>
                    <a:pt x="3175" y="194"/>
                  </a:cubicBezTo>
                  <a:cubicBezTo>
                    <a:pt x="3175" y="194"/>
                    <a:pt x="3175" y="194"/>
                    <a:pt x="3110" y="162"/>
                  </a:cubicBezTo>
                  <a:cubicBezTo>
                    <a:pt x="3077" y="162"/>
                    <a:pt x="3077" y="130"/>
                    <a:pt x="3077" y="162"/>
                  </a:cubicBezTo>
                  <a:lnTo>
                    <a:pt x="3045" y="162"/>
                  </a:lnTo>
                  <a:cubicBezTo>
                    <a:pt x="3013" y="162"/>
                    <a:pt x="3013" y="162"/>
                    <a:pt x="2980" y="162"/>
                  </a:cubicBezTo>
                  <a:cubicBezTo>
                    <a:pt x="2948" y="162"/>
                    <a:pt x="2948" y="162"/>
                    <a:pt x="2915" y="162"/>
                  </a:cubicBezTo>
                  <a:cubicBezTo>
                    <a:pt x="2883" y="162"/>
                    <a:pt x="2883" y="162"/>
                    <a:pt x="2851" y="162"/>
                  </a:cubicBezTo>
                  <a:cubicBezTo>
                    <a:pt x="2786" y="194"/>
                    <a:pt x="2754" y="194"/>
                    <a:pt x="2721" y="227"/>
                  </a:cubicBezTo>
                  <a:cubicBezTo>
                    <a:pt x="2689" y="259"/>
                    <a:pt x="2656" y="292"/>
                    <a:pt x="2624" y="324"/>
                  </a:cubicBezTo>
                  <a:cubicBezTo>
                    <a:pt x="2592" y="389"/>
                    <a:pt x="2559" y="421"/>
                    <a:pt x="2527" y="454"/>
                  </a:cubicBezTo>
                  <a:cubicBezTo>
                    <a:pt x="2494" y="551"/>
                    <a:pt x="2430" y="615"/>
                    <a:pt x="2397" y="713"/>
                  </a:cubicBezTo>
                  <a:cubicBezTo>
                    <a:pt x="2365" y="810"/>
                    <a:pt x="2333" y="907"/>
                    <a:pt x="2333" y="972"/>
                  </a:cubicBezTo>
                  <a:cubicBezTo>
                    <a:pt x="2300" y="1036"/>
                    <a:pt x="2268" y="1069"/>
                    <a:pt x="2203" y="1069"/>
                  </a:cubicBezTo>
                  <a:cubicBezTo>
                    <a:pt x="2138" y="1069"/>
                    <a:pt x="2106" y="1036"/>
                    <a:pt x="2106" y="1004"/>
                  </a:cubicBezTo>
                  <a:lnTo>
                    <a:pt x="2106" y="1004"/>
                  </a:lnTo>
                  <a:cubicBezTo>
                    <a:pt x="2106" y="939"/>
                    <a:pt x="2073" y="874"/>
                    <a:pt x="2041" y="810"/>
                  </a:cubicBezTo>
                  <a:cubicBezTo>
                    <a:pt x="2041" y="745"/>
                    <a:pt x="2009" y="680"/>
                    <a:pt x="1976" y="615"/>
                  </a:cubicBezTo>
                  <a:lnTo>
                    <a:pt x="1912" y="518"/>
                  </a:lnTo>
                  <a:lnTo>
                    <a:pt x="1847" y="454"/>
                  </a:lnTo>
                  <a:cubicBezTo>
                    <a:pt x="1847" y="454"/>
                    <a:pt x="1814" y="421"/>
                    <a:pt x="1782" y="421"/>
                  </a:cubicBezTo>
                  <a:cubicBezTo>
                    <a:pt x="1782" y="421"/>
                    <a:pt x="1750" y="421"/>
                    <a:pt x="1750" y="421"/>
                  </a:cubicBezTo>
                  <a:lnTo>
                    <a:pt x="1717" y="421"/>
                  </a:lnTo>
                  <a:lnTo>
                    <a:pt x="1685" y="421"/>
                  </a:lnTo>
                  <a:cubicBezTo>
                    <a:pt x="1653" y="421"/>
                    <a:pt x="1653" y="454"/>
                    <a:pt x="1620" y="486"/>
                  </a:cubicBezTo>
                  <a:cubicBezTo>
                    <a:pt x="1588" y="518"/>
                    <a:pt x="1555" y="583"/>
                    <a:pt x="1523" y="648"/>
                  </a:cubicBezTo>
                  <a:cubicBezTo>
                    <a:pt x="1523" y="713"/>
                    <a:pt x="1491" y="745"/>
                    <a:pt x="1491" y="810"/>
                  </a:cubicBezTo>
                  <a:cubicBezTo>
                    <a:pt x="1491" y="874"/>
                    <a:pt x="1491" y="939"/>
                    <a:pt x="1491" y="1004"/>
                  </a:cubicBezTo>
                  <a:lnTo>
                    <a:pt x="1491" y="1004"/>
                  </a:lnTo>
                  <a:cubicBezTo>
                    <a:pt x="1491" y="1069"/>
                    <a:pt x="1426" y="1101"/>
                    <a:pt x="1393" y="1101"/>
                  </a:cubicBezTo>
                  <a:cubicBezTo>
                    <a:pt x="1329" y="1101"/>
                    <a:pt x="1296" y="1069"/>
                    <a:pt x="1264" y="1036"/>
                  </a:cubicBezTo>
                  <a:cubicBezTo>
                    <a:pt x="1232" y="939"/>
                    <a:pt x="1199" y="842"/>
                    <a:pt x="1134" y="777"/>
                  </a:cubicBezTo>
                  <a:cubicBezTo>
                    <a:pt x="1070" y="713"/>
                    <a:pt x="972" y="615"/>
                    <a:pt x="908" y="551"/>
                  </a:cubicBezTo>
                  <a:cubicBezTo>
                    <a:pt x="843" y="518"/>
                    <a:pt x="811" y="486"/>
                    <a:pt x="778" y="486"/>
                  </a:cubicBezTo>
                  <a:cubicBezTo>
                    <a:pt x="713" y="454"/>
                    <a:pt x="681" y="421"/>
                    <a:pt x="616" y="389"/>
                  </a:cubicBezTo>
                  <a:cubicBezTo>
                    <a:pt x="584" y="389"/>
                    <a:pt x="519" y="356"/>
                    <a:pt x="454" y="356"/>
                  </a:cubicBezTo>
                  <a:cubicBezTo>
                    <a:pt x="422" y="356"/>
                    <a:pt x="357" y="356"/>
                    <a:pt x="325" y="356"/>
                  </a:cubicBezTo>
                  <a:lnTo>
                    <a:pt x="260" y="389"/>
                  </a:lnTo>
                  <a:cubicBezTo>
                    <a:pt x="228" y="389"/>
                    <a:pt x="228" y="421"/>
                    <a:pt x="195" y="421"/>
                  </a:cubicBezTo>
                  <a:cubicBezTo>
                    <a:pt x="163" y="454"/>
                    <a:pt x="131" y="486"/>
                    <a:pt x="131" y="518"/>
                  </a:cubicBezTo>
                  <a:cubicBezTo>
                    <a:pt x="98" y="615"/>
                    <a:pt x="98" y="713"/>
                    <a:pt x="131" y="810"/>
                  </a:cubicBezTo>
                  <a:cubicBezTo>
                    <a:pt x="163" y="907"/>
                    <a:pt x="195" y="1004"/>
                    <a:pt x="228" y="1101"/>
                  </a:cubicBezTo>
                  <a:cubicBezTo>
                    <a:pt x="260" y="1231"/>
                    <a:pt x="292" y="1328"/>
                    <a:pt x="325" y="1457"/>
                  </a:cubicBezTo>
                  <a:close/>
                </a:path>
              </a:pathLst>
            </a:custGeom>
            <a:solidFill>
              <a:srgbClr val="9FBA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p55"/>
            <p:cNvSpPr/>
            <p:nvPr/>
          </p:nvSpPr>
          <p:spPr>
            <a:xfrm>
              <a:off x="2586700" y="2673300"/>
              <a:ext cx="106100" cy="61550"/>
            </a:xfrm>
            <a:custGeom>
              <a:avLst/>
              <a:gdLst/>
              <a:ahLst/>
              <a:cxnLst/>
              <a:rect l="l" t="t" r="r" b="b"/>
              <a:pathLst>
                <a:path w="4244" h="2462" extrusionOk="0">
                  <a:moveTo>
                    <a:pt x="1847" y="1005"/>
                  </a:moveTo>
                  <a:cubicBezTo>
                    <a:pt x="1750" y="843"/>
                    <a:pt x="1879" y="228"/>
                    <a:pt x="2268" y="163"/>
                  </a:cubicBezTo>
                  <a:cubicBezTo>
                    <a:pt x="3077" y="1"/>
                    <a:pt x="2494" y="875"/>
                    <a:pt x="2365" y="1134"/>
                  </a:cubicBezTo>
                  <a:cubicBezTo>
                    <a:pt x="2721" y="746"/>
                    <a:pt x="3272" y="584"/>
                    <a:pt x="3790" y="746"/>
                  </a:cubicBezTo>
                  <a:cubicBezTo>
                    <a:pt x="4243" y="1037"/>
                    <a:pt x="2980" y="1264"/>
                    <a:pt x="2559" y="1329"/>
                  </a:cubicBezTo>
                  <a:cubicBezTo>
                    <a:pt x="2915" y="1361"/>
                    <a:pt x="3952" y="1329"/>
                    <a:pt x="3693" y="1652"/>
                  </a:cubicBezTo>
                  <a:cubicBezTo>
                    <a:pt x="3369" y="2106"/>
                    <a:pt x="2494" y="1847"/>
                    <a:pt x="2268" y="1588"/>
                  </a:cubicBezTo>
                  <a:cubicBezTo>
                    <a:pt x="2365" y="1814"/>
                    <a:pt x="2009" y="2462"/>
                    <a:pt x="1555" y="2365"/>
                  </a:cubicBezTo>
                  <a:cubicBezTo>
                    <a:pt x="1231" y="2268"/>
                    <a:pt x="1296" y="1588"/>
                    <a:pt x="1490" y="1426"/>
                  </a:cubicBezTo>
                  <a:cubicBezTo>
                    <a:pt x="1329" y="1588"/>
                    <a:pt x="66" y="2073"/>
                    <a:pt x="98" y="1458"/>
                  </a:cubicBezTo>
                  <a:cubicBezTo>
                    <a:pt x="98" y="1264"/>
                    <a:pt x="681" y="1102"/>
                    <a:pt x="1264" y="1102"/>
                  </a:cubicBezTo>
                  <a:lnTo>
                    <a:pt x="1167" y="1070"/>
                  </a:lnTo>
                  <a:cubicBezTo>
                    <a:pt x="908" y="972"/>
                    <a:pt x="1" y="875"/>
                    <a:pt x="422" y="584"/>
                  </a:cubicBezTo>
                  <a:cubicBezTo>
                    <a:pt x="746" y="325"/>
                    <a:pt x="1879" y="681"/>
                    <a:pt x="1879" y="972"/>
                  </a:cubicBezTo>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55"/>
            <p:cNvSpPr/>
            <p:nvPr/>
          </p:nvSpPr>
          <p:spPr>
            <a:xfrm>
              <a:off x="2621525" y="2696775"/>
              <a:ext cx="28350" cy="15425"/>
            </a:xfrm>
            <a:custGeom>
              <a:avLst/>
              <a:gdLst/>
              <a:ahLst/>
              <a:cxnLst/>
              <a:rect l="l" t="t" r="r" b="b"/>
              <a:pathLst>
                <a:path w="1134" h="617" extrusionOk="0">
                  <a:moveTo>
                    <a:pt x="162" y="422"/>
                  </a:moveTo>
                  <a:cubicBezTo>
                    <a:pt x="324" y="616"/>
                    <a:pt x="1134" y="552"/>
                    <a:pt x="1101" y="292"/>
                  </a:cubicBezTo>
                  <a:cubicBezTo>
                    <a:pt x="1037" y="1"/>
                    <a:pt x="454" y="1"/>
                    <a:pt x="259" y="66"/>
                  </a:cubicBezTo>
                  <a:cubicBezTo>
                    <a:pt x="65" y="131"/>
                    <a:pt x="0" y="228"/>
                    <a:pt x="162" y="422"/>
                  </a:cubicBezTo>
                  <a:close/>
                </a:path>
              </a:pathLst>
            </a:custGeom>
            <a:solidFill>
              <a:srgbClr val="F0CA3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4" name="Google Shape;1484;p55"/>
            <p:cNvSpPr/>
            <p:nvPr/>
          </p:nvSpPr>
          <p:spPr>
            <a:xfrm>
              <a:off x="2640950" y="3197925"/>
              <a:ext cx="133600" cy="77725"/>
            </a:xfrm>
            <a:custGeom>
              <a:avLst/>
              <a:gdLst/>
              <a:ahLst/>
              <a:cxnLst/>
              <a:rect l="l" t="t" r="r" b="b"/>
              <a:pathLst>
                <a:path w="5344" h="3109" extrusionOk="0">
                  <a:moveTo>
                    <a:pt x="2364" y="1231"/>
                  </a:moveTo>
                  <a:cubicBezTo>
                    <a:pt x="2235" y="1069"/>
                    <a:pt x="2397" y="259"/>
                    <a:pt x="2850" y="194"/>
                  </a:cubicBezTo>
                  <a:cubicBezTo>
                    <a:pt x="3919" y="0"/>
                    <a:pt x="3142" y="1101"/>
                    <a:pt x="2980" y="1392"/>
                  </a:cubicBezTo>
                  <a:cubicBezTo>
                    <a:pt x="3174" y="1069"/>
                    <a:pt x="3951" y="712"/>
                    <a:pt x="4761" y="939"/>
                  </a:cubicBezTo>
                  <a:cubicBezTo>
                    <a:pt x="5344" y="1295"/>
                    <a:pt x="3725" y="1587"/>
                    <a:pt x="3206" y="1684"/>
                  </a:cubicBezTo>
                  <a:cubicBezTo>
                    <a:pt x="3692" y="1716"/>
                    <a:pt x="4988" y="1684"/>
                    <a:pt x="4664" y="2073"/>
                  </a:cubicBezTo>
                  <a:cubicBezTo>
                    <a:pt x="4243" y="2655"/>
                    <a:pt x="3142" y="2299"/>
                    <a:pt x="2850" y="1975"/>
                  </a:cubicBezTo>
                  <a:cubicBezTo>
                    <a:pt x="2980" y="2267"/>
                    <a:pt x="2526" y="3109"/>
                    <a:pt x="1944" y="2947"/>
                  </a:cubicBezTo>
                  <a:cubicBezTo>
                    <a:pt x="1555" y="2850"/>
                    <a:pt x="1652" y="1975"/>
                    <a:pt x="1879" y="1781"/>
                  </a:cubicBezTo>
                  <a:cubicBezTo>
                    <a:pt x="1684" y="2008"/>
                    <a:pt x="65" y="2591"/>
                    <a:pt x="130" y="1846"/>
                  </a:cubicBezTo>
                  <a:cubicBezTo>
                    <a:pt x="162" y="1587"/>
                    <a:pt x="842" y="1392"/>
                    <a:pt x="1587" y="1392"/>
                  </a:cubicBezTo>
                  <a:lnTo>
                    <a:pt x="1458" y="1328"/>
                  </a:lnTo>
                  <a:cubicBezTo>
                    <a:pt x="1134" y="1198"/>
                    <a:pt x="1" y="1069"/>
                    <a:pt x="519" y="712"/>
                  </a:cubicBezTo>
                  <a:cubicBezTo>
                    <a:pt x="940" y="389"/>
                    <a:pt x="2397" y="842"/>
                    <a:pt x="2364" y="1231"/>
                  </a:cubicBezTo>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5" name="Google Shape;1485;p55"/>
            <p:cNvSpPr/>
            <p:nvPr/>
          </p:nvSpPr>
          <p:spPr>
            <a:xfrm>
              <a:off x="2685475" y="3227050"/>
              <a:ext cx="35650" cy="19450"/>
            </a:xfrm>
            <a:custGeom>
              <a:avLst/>
              <a:gdLst/>
              <a:ahLst/>
              <a:cxnLst/>
              <a:rect l="l" t="t" r="r" b="b"/>
              <a:pathLst>
                <a:path w="1426" h="778" extrusionOk="0">
                  <a:moveTo>
                    <a:pt x="227" y="551"/>
                  </a:moveTo>
                  <a:cubicBezTo>
                    <a:pt x="422" y="778"/>
                    <a:pt x="1425" y="713"/>
                    <a:pt x="1361" y="357"/>
                  </a:cubicBezTo>
                  <a:cubicBezTo>
                    <a:pt x="1328" y="33"/>
                    <a:pt x="551" y="1"/>
                    <a:pt x="324" y="98"/>
                  </a:cubicBezTo>
                  <a:cubicBezTo>
                    <a:pt x="98" y="163"/>
                    <a:pt x="1" y="292"/>
                    <a:pt x="227" y="551"/>
                  </a:cubicBezTo>
                  <a:close/>
                </a:path>
              </a:pathLst>
            </a:custGeom>
            <a:solidFill>
              <a:srgbClr val="F0CA3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55"/>
            <p:cNvSpPr/>
            <p:nvPr/>
          </p:nvSpPr>
          <p:spPr>
            <a:xfrm>
              <a:off x="1033150" y="2778550"/>
              <a:ext cx="135200" cy="77750"/>
            </a:xfrm>
            <a:custGeom>
              <a:avLst/>
              <a:gdLst/>
              <a:ahLst/>
              <a:cxnLst/>
              <a:rect l="l" t="t" r="r" b="b"/>
              <a:pathLst>
                <a:path w="5408" h="3110" extrusionOk="0">
                  <a:moveTo>
                    <a:pt x="2364" y="1264"/>
                  </a:moveTo>
                  <a:cubicBezTo>
                    <a:pt x="2234" y="1102"/>
                    <a:pt x="2396" y="292"/>
                    <a:pt x="2882" y="195"/>
                  </a:cubicBezTo>
                  <a:cubicBezTo>
                    <a:pt x="3951" y="1"/>
                    <a:pt x="3174" y="1102"/>
                    <a:pt x="3012" y="1426"/>
                  </a:cubicBezTo>
                  <a:cubicBezTo>
                    <a:pt x="3206" y="1069"/>
                    <a:pt x="3983" y="713"/>
                    <a:pt x="4825" y="940"/>
                  </a:cubicBezTo>
                  <a:cubicBezTo>
                    <a:pt x="5408" y="1296"/>
                    <a:pt x="3756" y="1587"/>
                    <a:pt x="3238" y="1685"/>
                  </a:cubicBezTo>
                  <a:cubicBezTo>
                    <a:pt x="3724" y="1717"/>
                    <a:pt x="5019" y="1685"/>
                    <a:pt x="4728" y="2106"/>
                  </a:cubicBezTo>
                  <a:cubicBezTo>
                    <a:pt x="4275" y="2688"/>
                    <a:pt x="3174" y="2300"/>
                    <a:pt x="2882" y="1976"/>
                  </a:cubicBezTo>
                  <a:cubicBezTo>
                    <a:pt x="3012" y="2300"/>
                    <a:pt x="2558" y="3109"/>
                    <a:pt x="1975" y="2980"/>
                  </a:cubicBezTo>
                  <a:cubicBezTo>
                    <a:pt x="1554" y="2850"/>
                    <a:pt x="1652" y="2008"/>
                    <a:pt x="1878" y="1782"/>
                  </a:cubicBezTo>
                  <a:cubicBezTo>
                    <a:pt x="1684" y="2008"/>
                    <a:pt x="65" y="2591"/>
                    <a:pt x="130" y="1846"/>
                  </a:cubicBezTo>
                  <a:cubicBezTo>
                    <a:pt x="162" y="1587"/>
                    <a:pt x="842" y="1393"/>
                    <a:pt x="1587" y="1393"/>
                  </a:cubicBezTo>
                  <a:lnTo>
                    <a:pt x="1457" y="1328"/>
                  </a:lnTo>
                  <a:cubicBezTo>
                    <a:pt x="1133" y="1199"/>
                    <a:pt x="0" y="1069"/>
                    <a:pt x="518" y="681"/>
                  </a:cubicBezTo>
                  <a:cubicBezTo>
                    <a:pt x="939" y="389"/>
                    <a:pt x="2396" y="843"/>
                    <a:pt x="2364" y="1231"/>
                  </a:cubicBezTo>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p55"/>
            <p:cNvSpPr/>
            <p:nvPr/>
          </p:nvSpPr>
          <p:spPr>
            <a:xfrm>
              <a:off x="1077675" y="2808500"/>
              <a:ext cx="35625" cy="19475"/>
            </a:xfrm>
            <a:custGeom>
              <a:avLst/>
              <a:gdLst/>
              <a:ahLst/>
              <a:cxnLst/>
              <a:rect l="l" t="t" r="r" b="b"/>
              <a:pathLst>
                <a:path w="1425" h="779" extrusionOk="0">
                  <a:moveTo>
                    <a:pt x="227" y="551"/>
                  </a:moveTo>
                  <a:cubicBezTo>
                    <a:pt x="389" y="778"/>
                    <a:pt x="1425" y="713"/>
                    <a:pt x="1393" y="357"/>
                  </a:cubicBezTo>
                  <a:cubicBezTo>
                    <a:pt x="1328" y="1"/>
                    <a:pt x="583" y="1"/>
                    <a:pt x="324" y="98"/>
                  </a:cubicBezTo>
                  <a:cubicBezTo>
                    <a:pt x="97" y="163"/>
                    <a:pt x="0" y="292"/>
                    <a:pt x="227" y="551"/>
                  </a:cubicBezTo>
                  <a:close/>
                </a:path>
              </a:pathLst>
            </a:custGeom>
            <a:solidFill>
              <a:srgbClr val="F0CA3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8" name="Google Shape;1488;p55"/>
            <p:cNvSpPr/>
            <p:nvPr/>
          </p:nvSpPr>
          <p:spPr>
            <a:xfrm>
              <a:off x="2788300" y="2839275"/>
              <a:ext cx="112550" cy="64800"/>
            </a:xfrm>
            <a:custGeom>
              <a:avLst/>
              <a:gdLst/>
              <a:ahLst/>
              <a:cxnLst/>
              <a:rect l="l" t="t" r="r" b="b"/>
              <a:pathLst>
                <a:path w="4502" h="2592" extrusionOk="0">
                  <a:moveTo>
                    <a:pt x="1976" y="1037"/>
                  </a:moveTo>
                  <a:cubicBezTo>
                    <a:pt x="1878" y="907"/>
                    <a:pt x="2008" y="227"/>
                    <a:pt x="2397" y="162"/>
                  </a:cubicBezTo>
                  <a:cubicBezTo>
                    <a:pt x="3271" y="0"/>
                    <a:pt x="2656" y="907"/>
                    <a:pt x="2494" y="1166"/>
                  </a:cubicBezTo>
                  <a:cubicBezTo>
                    <a:pt x="2656" y="907"/>
                    <a:pt x="3303" y="616"/>
                    <a:pt x="4016" y="778"/>
                  </a:cubicBezTo>
                  <a:cubicBezTo>
                    <a:pt x="4501" y="1069"/>
                    <a:pt x="3141" y="1296"/>
                    <a:pt x="2688" y="1393"/>
                  </a:cubicBezTo>
                  <a:cubicBezTo>
                    <a:pt x="3109" y="1425"/>
                    <a:pt x="4178" y="1393"/>
                    <a:pt x="3919" y="1749"/>
                  </a:cubicBezTo>
                  <a:cubicBezTo>
                    <a:pt x="3562" y="2235"/>
                    <a:pt x="2623" y="1943"/>
                    <a:pt x="2397" y="1652"/>
                  </a:cubicBezTo>
                  <a:cubicBezTo>
                    <a:pt x="2494" y="1911"/>
                    <a:pt x="2138" y="2591"/>
                    <a:pt x="1652" y="2461"/>
                  </a:cubicBezTo>
                  <a:cubicBezTo>
                    <a:pt x="1296" y="2364"/>
                    <a:pt x="1393" y="1652"/>
                    <a:pt x="1587" y="1490"/>
                  </a:cubicBezTo>
                  <a:cubicBezTo>
                    <a:pt x="1393" y="1652"/>
                    <a:pt x="65" y="2138"/>
                    <a:pt x="130" y="1522"/>
                  </a:cubicBezTo>
                  <a:cubicBezTo>
                    <a:pt x="130" y="1328"/>
                    <a:pt x="713" y="1166"/>
                    <a:pt x="1328" y="1134"/>
                  </a:cubicBezTo>
                  <a:lnTo>
                    <a:pt x="1231" y="1101"/>
                  </a:lnTo>
                  <a:cubicBezTo>
                    <a:pt x="939" y="1004"/>
                    <a:pt x="0" y="907"/>
                    <a:pt x="454" y="583"/>
                  </a:cubicBezTo>
                  <a:cubicBezTo>
                    <a:pt x="810" y="324"/>
                    <a:pt x="2008" y="680"/>
                    <a:pt x="1976" y="1004"/>
                  </a:cubicBezTo>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9" name="Google Shape;1489;p55"/>
            <p:cNvSpPr/>
            <p:nvPr/>
          </p:nvSpPr>
          <p:spPr>
            <a:xfrm>
              <a:off x="2826350" y="2863550"/>
              <a:ext cx="29175" cy="16225"/>
            </a:xfrm>
            <a:custGeom>
              <a:avLst/>
              <a:gdLst/>
              <a:ahLst/>
              <a:cxnLst/>
              <a:rect l="l" t="t" r="r" b="b"/>
              <a:pathLst>
                <a:path w="1167" h="649" extrusionOk="0">
                  <a:moveTo>
                    <a:pt x="162" y="454"/>
                  </a:moveTo>
                  <a:cubicBezTo>
                    <a:pt x="324" y="649"/>
                    <a:pt x="1166" y="584"/>
                    <a:pt x="1134" y="292"/>
                  </a:cubicBezTo>
                  <a:cubicBezTo>
                    <a:pt x="1069" y="1"/>
                    <a:pt x="454" y="1"/>
                    <a:pt x="227" y="98"/>
                  </a:cubicBezTo>
                  <a:cubicBezTo>
                    <a:pt x="33" y="163"/>
                    <a:pt x="0" y="260"/>
                    <a:pt x="162" y="454"/>
                  </a:cubicBezTo>
                  <a:close/>
                </a:path>
              </a:pathLst>
            </a:custGeom>
            <a:solidFill>
              <a:srgbClr val="F0CA3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0" name="Google Shape;1490;p55"/>
            <p:cNvSpPr/>
            <p:nvPr/>
          </p:nvSpPr>
          <p:spPr>
            <a:xfrm>
              <a:off x="2571325" y="2803650"/>
              <a:ext cx="94750" cy="60750"/>
            </a:xfrm>
            <a:custGeom>
              <a:avLst/>
              <a:gdLst/>
              <a:ahLst/>
              <a:cxnLst/>
              <a:rect l="l" t="t" r="r" b="b"/>
              <a:pathLst>
                <a:path w="3790" h="2430" extrusionOk="0">
                  <a:moveTo>
                    <a:pt x="2267" y="1069"/>
                  </a:moveTo>
                  <a:cubicBezTo>
                    <a:pt x="2559" y="1166"/>
                    <a:pt x="3789" y="778"/>
                    <a:pt x="3401" y="454"/>
                  </a:cubicBezTo>
                  <a:cubicBezTo>
                    <a:pt x="3077" y="227"/>
                    <a:pt x="1911" y="745"/>
                    <a:pt x="1944" y="1037"/>
                  </a:cubicBezTo>
                  <a:cubicBezTo>
                    <a:pt x="2235" y="972"/>
                    <a:pt x="3401" y="1231"/>
                    <a:pt x="3433" y="1523"/>
                  </a:cubicBezTo>
                  <a:cubicBezTo>
                    <a:pt x="3498" y="2105"/>
                    <a:pt x="2138" y="1425"/>
                    <a:pt x="2008" y="1263"/>
                  </a:cubicBezTo>
                  <a:cubicBezTo>
                    <a:pt x="2170" y="1425"/>
                    <a:pt x="2170" y="2235"/>
                    <a:pt x="1879" y="2300"/>
                  </a:cubicBezTo>
                  <a:cubicBezTo>
                    <a:pt x="1425" y="2429"/>
                    <a:pt x="1587" y="1717"/>
                    <a:pt x="1717" y="1555"/>
                  </a:cubicBezTo>
                  <a:cubicBezTo>
                    <a:pt x="1393" y="1684"/>
                    <a:pt x="98" y="2235"/>
                    <a:pt x="33" y="1652"/>
                  </a:cubicBezTo>
                  <a:cubicBezTo>
                    <a:pt x="1" y="1263"/>
                    <a:pt x="810" y="1328"/>
                    <a:pt x="1199" y="1328"/>
                  </a:cubicBezTo>
                  <a:cubicBezTo>
                    <a:pt x="778" y="1231"/>
                    <a:pt x="227" y="810"/>
                    <a:pt x="357" y="454"/>
                  </a:cubicBezTo>
                  <a:cubicBezTo>
                    <a:pt x="745" y="389"/>
                    <a:pt x="1231" y="842"/>
                    <a:pt x="1361" y="1102"/>
                  </a:cubicBezTo>
                  <a:cubicBezTo>
                    <a:pt x="1231" y="875"/>
                    <a:pt x="1004" y="1"/>
                    <a:pt x="1685" y="195"/>
                  </a:cubicBezTo>
                  <a:cubicBezTo>
                    <a:pt x="2073" y="292"/>
                    <a:pt x="1976" y="842"/>
                    <a:pt x="1879" y="1004"/>
                  </a:cubicBezTo>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1" name="Google Shape;1491;p55"/>
            <p:cNvSpPr/>
            <p:nvPr/>
          </p:nvSpPr>
          <p:spPr>
            <a:xfrm>
              <a:off x="2601275" y="2827125"/>
              <a:ext cx="27550" cy="14600"/>
            </a:xfrm>
            <a:custGeom>
              <a:avLst/>
              <a:gdLst/>
              <a:ahLst/>
              <a:cxnLst/>
              <a:rect l="l" t="t" r="r" b="b"/>
              <a:pathLst>
                <a:path w="1102" h="584" extrusionOk="0">
                  <a:moveTo>
                    <a:pt x="940" y="422"/>
                  </a:moveTo>
                  <a:cubicBezTo>
                    <a:pt x="810" y="584"/>
                    <a:pt x="1" y="519"/>
                    <a:pt x="66" y="260"/>
                  </a:cubicBezTo>
                  <a:cubicBezTo>
                    <a:pt x="98" y="1"/>
                    <a:pt x="681" y="1"/>
                    <a:pt x="875" y="65"/>
                  </a:cubicBezTo>
                  <a:cubicBezTo>
                    <a:pt x="1037" y="130"/>
                    <a:pt x="1102" y="227"/>
                    <a:pt x="940" y="422"/>
                  </a:cubicBezTo>
                  <a:close/>
                </a:path>
              </a:pathLst>
            </a:custGeom>
            <a:solidFill>
              <a:srgbClr val="F2C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2" name="Google Shape;1492;p55"/>
            <p:cNvSpPr/>
            <p:nvPr/>
          </p:nvSpPr>
          <p:spPr>
            <a:xfrm>
              <a:off x="3086225" y="2612600"/>
              <a:ext cx="131175" cy="84200"/>
            </a:xfrm>
            <a:custGeom>
              <a:avLst/>
              <a:gdLst/>
              <a:ahLst/>
              <a:cxnLst/>
              <a:rect l="l" t="t" r="r" b="b"/>
              <a:pathLst>
                <a:path w="5247" h="3368" extrusionOk="0">
                  <a:moveTo>
                    <a:pt x="2105" y="1457"/>
                  </a:moveTo>
                  <a:cubicBezTo>
                    <a:pt x="1684" y="1619"/>
                    <a:pt x="0" y="1036"/>
                    <a:pt x="551" y="648"/>
                  </a:cubicBezTo>
                  <a:cubicBezTo>
                    <a:pt x="1004" y="324"/>
                    <a:pt x="2591" y="1036"/>
                    <a:pt x="2558" y="1457"/>
                  </a:cubicBezTo>
                  <a:cubicBezTo>
                    <a:pt x="2137" y="1360"/>
                    <a:pt x="518" y="1684"/>
                    <a:pt x="486" y="2105"/>
                  </a:cubicBezTo>
                  <a:cubicBezTo>
                    <a:pt x="421" y="2915"/>
                    <a:pt x="2267" y="1976"/>
                    <a:pt x="2494" y="1749"/>
                  </a:cubicBezTo>
                  <a:cubicBezTo>
                    <a:pt x="2235" y="1943"/>
                    <a:pt x="2235" y="3077"/>
                    <a:pt x="2656" y="3206"/>
                  </a:cubicBezTo>
                  <a:cubicBezTo>
                    <a:pt x="3303" y="3368"/>
                    <a:pt x="3044" y="2364"/>
                    <a:pt x="2882" y="2170"/>
                  </a:cubicBezTo>
                  <a:cubicBezTo>
                    <a:pt x="3303" y="2332"/>
                    <a:pt x="5084" y="3077"/>
                    <a:pt x="5181" y="2267"/>
                  </a:cubicBezTo>
                  <a:cubicBezTo>
                    <a:pt x="5246" y="1749"/>
                    <a:pt x="4113" y="1846"/>
                    <a:pt x="3595" y="1814"/>
                  </a:cubicBezTo>
                  <a:cubicBezTo>
                    <a:pt x="4178" y="1716"/>
                    <a:pt x="4955" y="1134"/>
                    <a:pt x="4793" y="648"/>
                  </a:cubicBezTo>
                  <a:cubicBezTo>
                    <a:pt x="4210" y="551"/>
                    <a:pt x="3562" y="1166"/>
                    <a:pt x="3368" y="1522"/>
                  </a:cubicBezTo>
                  <a:cubicBezTo>
                    <a:pt x="3530" y="1198"/>
                    <a:pt x="3886" y="0"/>
                    <a:pt x="2915" y="259"/>
                  </a:cubicBezTo>
                  <a:cubicBezTo>
                    <a:pt x="2396" y="389"/>
                    <a:pt x="2526" y="1166"/>
                    <a:pt x="2688" y="1360"/>
                  </a:cubicBezTo>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55"/>
            <p:cNvSpPr/>
            <p:nvPr/>
          </p:nvSpPr>
          <p:spPr>
            <a:xfrm>
              <a:off x="3138025" y="2644975"/>
              <a:ext cx="38075" cy="20275"/>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4" name="Google Shape;1494;p55"/>
            <p:cNvSpPr/>
            <p:nvPr/>
          </p:nvSpPr>
          <p:spPr>
            <a:xfrm>
              <a:off x="1547225" y="1495375"/>
              <a:ext cx="471200" cy="183800"/>
            </a:xfrm>
            <a:custGeom>
              <a:avLst/>
              <a:gdLst/>
              <a:ahLst/>
              <a:cxnLst/>
              <a:rect l="l" t="t" r="r" b="b"/>
              <a:pathLst>
                <a:path w="18848" h="7352" extrusionOk="0">
                  <a:moveTo>
                    <a:pt x="18782" y="7352"/>
                  </a:moveTo>
                  <a:cubicBezTo>
                    <a:pt x="18847" y="6186"/>
                    <a:pt x="17584" y="5959"/>
                    <a:pt x="16677" y="5927"/>
                  </a:cubicBezTo>
                  <a:lnTo>
                    <a:pt x="16677" y="5927"/>
                  </a:lnTo>
                  <a:cubicBezTo>
                    <a:pt x="16807" y="4988"/>
                    <a:pt x="16969" y="4210"/>
                    <a:pt x="16645" y="3239"/>
                  </a:cubicBezTo>
                  <a:cubicBezTo>
                    <a:pt x="16256" y="1911"/>
                    <a:pt x="15253" y="843"/>
                    <a:pt x="13925" y="389"/>
                  </a:cubicBezTo>
                  <a:cubicBezTo>
                    <a:pt x="12759" y="1"/>
                    <a:pt x="11496" y="195"/>
                    <a:pt x="10460" y="843"/>
                  </a:cubicBezTo>
                  <a:cubicBezTo>
                    <a:pt x="9229" y="1717"/>
                    <a:pt x="9326" y="2883"/>
                    <a:pt x="8906" y="4113"/>
                  </a:cubicBezTo>
                  <a:cubicBezTo>
                    <a:pt x="8873" y="3304"/>
                    <a:pt x="7643" y="3174"/>
                    <a:pt x="7027" y="3466"/>
                  </a:cubicBezTo>
                  <a:cubicBezTo>
                    <a:pt x="6153" y="3854"/>
                    <a:pt x="5862" y="4534"/>
                    <a:pt x="5764" y="5344"/>
                  </a:cubicBezTo>
                  <a:cubicBezTo>
                    <a:pt x="5117" y="4858"/>
                    <a:pt x="4501" y="5312"/>
                    <a:pt x="4404" y="6056"/>
                  </a:cubicBezTo>
                  <a:cubicBezTo>
                    <a:pt x="3659" y="5538"/>
                    <a:pt x="2720" y="5409"/>
                    <a:pt x="1846" y="5700"/>
                  </a:cubicBezTo>
                  <a:cubicBezTo>
                    <a:pt x="1134" y="5959"/>
                    <a:pt x="421" y="7093"/>
                    <a:pt x="0" y="7222"/>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55"/>
            <p:cNvSpPr/>
            <p:nvPr/>
          </p:nvSpPr>
          <p:spPr>
            <a:xfrm>
              <a:off x="1518075" y="4568525"/>
              <a:ext cx="82600" cy="16200"/>
            </a:xfrm>
            <a:custGeom>
              <a:avLst/>
              <a:gdLst/>
              <a:ahLst/>
              <a:cxnLst/>
              <a:rect l="l" t="t" r="r" b="b"/>
              <a:pathLst>
                <a:path w="3304" h="648" extrusionOk="0">
                  <a:moveTo>
                    <a:pt x="3303" y="324"/>
                  </a:moveTo>
                  <a:cubicBezTo>
                    <a:pt x="3303" y="486"/>
                    <a:pt x="2559" y="648"/>
                    <a:pt x="1652" y="648"/>
                  </a:cubicBezTo>
                  <a:cubicBezTo>
                    <a:pt x="713" y="648"/>
                    <a:pt x="0" y="486"/>
                    <a:pt x="0" y="324"/>
                  </a:cubicBezTo>
                  <a:cubicBezTo>
                    <a:pt x="0" y="162"/>
                    <a:pt x="713" y="0"/>
                    <a:pt x="1652" y="0"/>
                  </a:cubicBezTo>
                  <a:cubicBezTo>
                    <a:pt x="2559" y="0"/>
                    <a:pt x="3303" y="162"/>
                    <a:pt x="3303" y="324"/>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p55"/>
            <p:cNvSpPr/>
            <p:nvPr/>
          </p:nvSpPr>
          <p:spPr>
            <a:xfrm>
              <a:off x="1623325" y="4655950"/>
              <a:ext cx="48600" cy="15400"/>
            </a:xfrm>
            <a:custGeom>
              <a:avLst/>
              <a:gdLst/>
              <a:ahLst/>
              <a:cxnLst/>
              <a:rect l="l" t="t" r="r" b="b"/>
              <a:pathLst>
                <a:path w="1944" h="616" extrusionOk="0">
                  <a:moveTo>
                    <a:pt x="1943" y="325"/>
                  </a:moveTo>
                  <a:cubicBezTo>
                    <a:pt x="1943" y="486"/>
                    <a:pt x="1490" y="616"/>
                    <a:pt x="972" y="616"/>
                  </a:cubicBezTo>
                  <a:cubicBezTo>
                    <a:pt x="421" y="616"/>
                    <a:pt x="0" y="486"/>
                    <a:pt x="0" y="325"/>
                  </a:cubicBezTo>
                  <a:cubicBezTo>
                    <a:pt x="0" y="130"/>
                    <a:pt x="421" y="1"/>
                    <a:pt x="972" y="1"/>
                  </a:cubicBezTo>
                  <a:cubicBezTo>
                    <a:pt x="1490" y="1"/>
                    <a:pt x="1943" y="130"/>
                    <a:pt x="1943" y="325"/>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p55"/>
            <p:cNvSpPr/>
            <p:nvPr/>
          </p:nvSpPr>
          <p:spPr>
            <a:xfrm>
              <a:off x="2374600" y="4082775"/>
              <a:ext cx="101225" cy="17025"/>
            </a:xfrm>
            <a:custGeom>
              <a:avLst/>
              <a:gdLst/>
              <a:ahLst/>
              <a:cxnLst/>
              <a:rect l="l" t="t" r="r" b="b"/>
              <a:pathLst>
                <a:path w="4049" h="681" extrusionOk="0">
                  <a:moveTo>
                    <a:pt x="4048" y="324"/>
                  </a:moveTo>
                  <a:cubicBezTo>
                    <a:pt x="4048" y="519"/>
                    <a:pt x="3142" y="681"/>
                    <a:pt x="2008" y="681"/>
                  </a:cubicBezTo>
                  <a:cubicBezTo>
                    <a:pt x="907" y="681"/>
                    <a:pt x="1" y="519"/>
                    <a:pt x="1" y="324"/>
                  </a:cubicBezTo>
                  <a:cubicBezTo>
                    <a:pt x="1" y="130"/>
                    <a:pt x="907" y="1"/>
                    <a:pt x="2008" y="1"/>
                  </a:cubicBezTo>
                  <a:cubicBezTo>
                    <a:pt x="3142" y="1"/>
                    <a:pt x="4048" y="130"/>
                    <a:pt x="4048" y="324"/>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55"/>
            <p:cNvSpPr/>
            <p:nvPr/>
          </p:nvSpPr>
          <p:spPr>
            <a:xfrm>
              <a:off x="2019200" y="5065600"/>
              <a:ext cx="46975" cy="9750"/>
            </a:xfrm>
            <a:custGeom>
              <a:avLst/>
              <a:gdLst/>
              <a:ahLst/>
              <a:cxnLst/>
              <a:rect l="l" t="t" r="r" b="b"/>
              <a:pathLst>
                <a:path w="1879" h="390" extrusionOk="0">
                  <a:moveTo>
                    <a:pt x="1879" y="195"/>
                  </a:moveTo>
                  <a:cubicBezTo>
                    <a:pt x="1879" y="292"/>
                    <a:pt x="1458" y="389"/>
                    <a:pt x="940" y="389"/>
                  </a:cubicBezTo>
                  <a:cubicBezTo>
                    <a:pt x="421" y="389"/>
                    <a:pt x="0" y="292"/>
                    <a:pt x="0" y="195"/>
                  </a:cubicBezTo>
                  <a:cubicBezTo>
                    <a:pt x="0" y="98"/>
                    <a:pt x="421" y="0"/>
                    <a:pt x="940" y="0"/>
                  </a:cubicBezTo>
                  <a:cubicBezTo>
                    <a:pt x="1458" y="0"/>
                    <a:pt x="1879" y="98"/>
                    <a:pt x="1879" y="195"/>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9" name="Google Shape;1499;p55"/>
            <p:cNvSpPr/>
            <p:nvPr/>
          </p:nvSpPr>
          <p:spPr>
            <a:xfrm>
              <a:off x="995900" y="4630050"/>
              <a:ext cx="80975" cy="10550"/>
            </a:xfrm>
            <a:custGeom>
              <a:avLst/>
              <a:gdLst/>
              <a:ahLst/>
              <a:cxnLst/>
              <a:rect l="l" t="t" r="r" b="b"/>
              <a:pathLst>
                <a:path w="3239" h="422" extrusionOk="0">
                  <a:moveTo>
                    <a:pt x="3239" y="195"/>
                  </a:moveTo>
                  <a:cubicBezTo>
                    <a:pt x="3239" y="324"/>
                    <a:pt x="2526" y="421"/>
                    <a:pt x="1620" y="421"/>
                  </a:cubicBezTo>
                  <a:cubicBezTo>
                    <a:pt x="713" y="421"/>
                    <a:pt x="0" y="324"/>
                    <a:pt x="0" y="195"/>
                  </a:cubicBezTo>
                  <a:cubicBezTo>
                    <a:pt x="0" y="98"/>
                    <a:pt x="713" y="0"/>
                    <a:pt x="1620" y="0"/>
                  </a:cubicBezTo>
                  <a:cubicBezTo>
                    <a:pt x="2526" y="0"/>
                    <a:pt x="3239" y="98"/>
                    <a:pt x="3239" y="195"/>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0" name="Google Shape;1500;p55"/>
            <p:cNvSpPr/>
            <p:nvPr/>
          </p:nvSpPr>
          <p:spPr>
            <a:xfrm>
              <a:off x="1094675" y="4655950"/>
              <a:ext cx="47775" cy="15400"/>
            </a:xfrm>
            <a:custGeom>
              <a:avLst/>
              <a:gdLst/>
              <a:ahLst/>
              <a:cxnLst/>
              <a:rect l="l" t="t" r="r" b="b"/>
              <a:pathLst>
                <a:path w="1911" h="616" extrusionOk="0">
                  <a:moveTo>
                    <a:pt x="1911" y="325"/>
                  </a:moveTo>
                  <a:cubicBezTo>
                    <a:pt x="1911" y="486"/>
                    <a:pt x="1490" y="616"/>
                    <a:pt x="939" y="616"/>
                  </a:cubicBezTo>
                  <a:cubicBezTo>
                    <a:pt x="421" y="616"/>
                    <a:pt x="0" y="486"/>
                    <a:pt x="0" y="325"/>
                  </a:cubicBezTo>
                  <a:cubicBezTo>
                    <a:pt x="0" y="130"/>
                    <a:pt x="421" y="1"/>
                    <a:pt x="939" y="1"/>
                  </a:cubicBezTo>
                  <a:cubicBezTo>
                    <a:pt x="1490" y="1"/>
                    <a:pt x="1911" y="130"/>
                    <a:pt x="1911" y="325"/>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p55"/>
            <p:cNvSpPr/>
            <p:nvPr/>
          </p:nvSpPr>
          <p:spPr>
            <a:xfrm>
              <a:off x="995900" y="4774950"/>
              <a:ext cx="61550" cy="4075"/>
            </a:xfrm>
            <a:custGeom>
              <a:avLst/>
              <a:gdLst/>
              <a:ahLst/>
              <a:cxnLst/>
              <a:rect l="l" t="t" r="r" b="b"/>
              <a:pathLst>
                <a:path w="2462" h="163" extrusionOk="0">
                  <a:moveTo>
                    <a:pt x="2462" y="66"/>
                  </a:moveTo>
                  <a:cubicBezTo>
                    <a:pt x="2462" y="131"/>
                    <a:pt x="1911" y="163"/>
                    <a:pt x="1231" y="163"/>
                  </a:cubicBezTo>
                  <a:cubicBezTo>
                    <a:pt x="551" y="163"/>
                    <a:pt x="0" y="131"/>
                    <a:pt x="0" y="66"/>
                  </a:cubicBezTo>
                  <a:cubicBezTo>
                    <a:pt x="0" y="33"/>
                    <a:pt x="551" y="1"/>
                    <a:pt x="1231" y="1"/>
                  </a:cubicBezTo>
                  <a:cubicBezTo>
                    <a:pt x="1911" y="1"/>
                    <a:pt x="2462" y="33"/>
                    <a:pt x="2462" y="66"/>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p55"/>
            <p:cNvSpPr/>
            <p:nvPr/>
          </p:nvSpPr>
          <p:spPr>
            <a:xfrm>
              <a:off x="1062275" y="5360275"/>
              <a:ext cx="64800" cy="9750"/>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3" name="Google Shape;1503;p55"/>
            <p:cNvSpPr/>
            <p:nvPr/>
          </p:nvSpPr>
          <p:spPr>
            <a:xfrm>
              <a:off x="1298675" y="5144950"/>
              <a:ext cx="65600" cy="19450"/>
            </a:xfrm>
            <a:custGeom>
              <a:avLst/>
              <a:gdLst/>
              <a:ahLst/>
              <a:cxnLst/>
              <a:rect l="l" t="t" r="r" b="b"/>
              <a:pathLst>
                <a:path w="2624" h="778" extrusionOk="0">
                  <a:moveTo>
                    <a:pt x="2624" y="389"/>
                  </a:moveTo>
                  <a:cubicBezTo>
                    <a:pt x="2624" y="615"/>
                    <a:pt x="2041" y="777"/>
                    <a:pt x="1296" y="777"/>
                  </a:cubicBezTo>
                  <a:cubicBezTo>
                    <a:pt x="584" y="777"/>
                    <a:pt x="1" y="615"/>
                    <a:pt x="1" y="389"/>
                  </a:cubicBezTo>
                  <a:cubicBezTo>
                    <a:pt x="1" y="162"/>
                    <a:pt x="584" y="0"/>
                    <a:pt x="1296" y="0"/>
                  </a:cubicBezTo>
                  <a:cubicBezTo>
                    <a:pt x="2041" y="0"/>
                    <a:pt x="2624" y="162"/>
                    <a:pt x="2624" y="389"/>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4" name="Google Shape;1504;p55"/>
            <p:cNvSpPr/>
            <p:nvPr/>
          </p:nvSpPr>
          <p:spPr>
            <a:xfrm>
              <a:off x="1690500" y="5356225"/>
              <a:ext cx="55900" cy="812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55"/>
            <p:cNvSpPr/>
            <p:nvPr/>
          </p:nvSpPr>
          <p:spPr>
            <a:xfrm>
              <a:off x="2381075" y="1300275"/>
              <a:ext cx="72075" cy="2797100"/>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55"/>
            <p:cNvSpPr/>
            <p:nvPr/>
          </p:nvSpPr>
          <p:spPr>
            <a:xfrm>
              <a:off x="2124450" y="1025825"/>
              <a:ext cx="616925" cy="6193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55"/>
            <p:cNvSpPr/>
            <p:nvPr/>
          </p:nvSpPr>
          <p:spPr>
            <a:xfrm>
              <a:off x="2153600" y="1054975"/>
              <a:ext cx="558625" cy="560250"/>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55"/>
            <p:cNvSpPr/>
            <p:nvPr/>
          </p:nvSpPr>
          <p:spPr>
            <a:xfrm>
              <a:off x="2259650" y="1117300"/>
              <a:ext cx="347325" cy="437200"/>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p55"/>
            <p:cNvSpPr/>
            <p:nvPr/>
          </p:nvSpPr>
          <p:spPr>
            <a:xfrm>
              <a:off x="2200550" y="1233900"/>
              <a:ext cx="29175" cy="87450"/>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p55"/>
            <p:cNvSpPr/>
            <p:nvPr/>
          </p:nvSpPr>
          <p:spPr>
            <a:xfrm>
              <a:off x="2636100" y="1233900"/>
              <a:ext cx="29175" cy="86625"/>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55"/>
            <p:cNvSpPr/>
            <p:nvPr/>
          </p:nvSpPr>
          <p:spPr>
            <a:xfrm>
              <a:off x="1728550" y="2521925"/>
              <a:ext cx="124700" cy="87450"/>
            </a:xfrm>
            <a:custGeom>
              <a:avLst/>
              <a:gdLst/>
              <a:ahLst/>
              <a:cxnLst/>
              <a:rect l="l" t="t" r="r" b="b"/>
              <a:pathLst>
                <a:path w="4988" h="3498" extrusionOk="0">
                  <a:moveTo>
                    <a:pt x="1264" y="3400"/>
                  </a:moveTo>
                  <a:cubicBezTo>
                    <a:pt x="972" y="2235"/>
                    <a:pt x="1" y="1069"/>
                    <a:pt x="1653" y="389"/>
                  </a:cubicBezTo>
                  <a:cubicBezTo>
                    <a:pt x="2559" y="0"/>
                    <a:pt x="4081" y="292"/>
                    <a:pt x="4599" y="972"/>
                  </a:cubicBezTo>
                  <a:cubicBezTo>
                    <a:pt x="4988" y="1652"/>
                    <a:pt x="4891" y="3303"/>
                    <a:pt x="4016" y="3400"/>
                  </a:cubicBezTo>
                  <a:cubicBezTo>
                    <a:pt x="3725" y="1555"/>
                    <a:pt x="3822" y="1263"/>
                    <a:pt x="1750" y="1360"/>
                  </a:cubicBezTo>
                  <a:cubicBezTo>
                    <a:pt x="1814" y="2105"/>
                    <a:pt x="2009" y="2818"/>
                    <a:pt x="2333" y="3498"/>
                  </a:cubicBezTo>
                  <a:close/>
                </a:path>
              </a:pathLst>
            </a:custGeom>
            <a:solidFill>
              <a:srgbClr val="233D1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55"/>
            <p:cNvSpPr/>
            <p:nvPr/>
          </p:nvSpPr>
          <p:spPr>
            <a:xfrm>
              <a:off x="1499450" y="2656300"/>
              <a:ext cx="153025" cy="688975"/>
            </a:xfrm>
            <a:custGeom>
              <a:avLst/>
              <a:gdLst/>
              <a:ahLst/>
              <a:cxnLst/>
              <a:rect l="l" t="t" r="r" b="b"/>
              <a:pathLst>
                <a:path w="6121" h="27559" extrusionOk="0">
                  <a:moveTo>
                    <a:pt x="5441" y="26684"/>
                  </a:moveTo>
                  <a:cubicBezTo>
                    <a:pt x="5862" y="25907"/>
                    <a:pt x="5538" y="24061"/>
                    <a:pt x="5538" y="23187"/>
                  </a:cubicBezTo>
                  <a:cubicBezTo>
                    <a:pt x="5538" y="21406"/>
                    <a:pt x="5538" y="19657"/>
                    <a:pt x="5635" y="17811"/>
                  </a:cubicBezTo>
                  <a:cubicBezTo>
                    <a:pt x="5830" y="13731"/>
                    <a:pt x="6121" y="9521"/>
                    <a:pt x="5927" y="5344"/>
                  </a:cubicBezTo>
                  <a:cubicBezTo>
                    <a:pt x="5862" y="3045"/>
                    <a:pt x="5311" y="1"/>
                    <a:pt x="2915" y="1005"/>
                  </a:cubicBezTo>
                  <a:cubicBezTo>
                    <a:pt x="2786" y="1167"/>
                    <a:pt x="2688" y="1361"/>
                    <a:pt x="2624" y="1555"/>
                  </a:cubicBezTo>
                  <a:cubicBezTo>
                    <a:pt x="2170" y="2365"/>
                    <a:pt x="1814" y="3272"/>
                    <a:pt x="1555" y="4178"/>
                  </a:cubicBezTo>
                  <a:cubicBezTo>
                    <a:pt x="1264" y="5441"/>
                    <a:pt x="1102" y="7352"/>
                    <a:pt x="972" y="8550"/>
                  </a:cubicBezTo>
                  <a:cubicBezTo>
                    <a:pt x="1" y="16646"/>
                    <a:pt x="486" y="20694"/>
                    <a:pt x="1555" y="24936"/>
                  </a:cubicBezTo>
                  <a:cubicBezTo>
                    <a:pt x="1814" y="26004"/>
                    <a:pt x="2462" y="26911"/>
                    <a:pt x="3401" y="27494"/>
                  </a:cubicBezTo>
                  <a:cubicBezTo>
                    <a:pt x="4243" y="27559"/>
                    <a:pt x="5052" y="27364"/>
                    <a:pt x="5441" y="26684"/>
                  </a:cubicBezTo>
                  <a:close/>
                </a:path>
              </a:pathLst>
            </a:custGeom>
            <a:solidFill>
              <a:srgbClr val="436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55"/>
            <p:cNvSpPr/>
            <p:nvPr/>
          </p:nvSpPr>
          <p:spPr>
            <a:xfrm>
              <a:off x="1572325" y="2580200"/>
              <a:ext cx="467950" cy="802325"/>
            </a:xfrm>
            <a:custGeom>
              <a:avLst/>
              <a:gdLst/>
              <a:ahLst/>
              <a:cxnLst/>
              <a:rect l="l" t="t" r="r" b="b"/>
              <a:pathLst>
                <a:path w="18718" h="32093" extrusionOk="0">
                  <a:moveTo>
                    <a:pt x="17843" y="6639"/>
                  </a:moveTo>
                  <a:cubicBezTo>
                    <a:pt x="17552" y="3433"/>
                    <a:pt x="16969" y="1069"/>
                    <a:pt x="13439" y="389"/>
                  </a:cubicBezTo>
                  <a:cubicBezTo>
                    <a:pt x="11205" y="1"/>
                    <a:pt x="8582" y="292"/>
                    <a:pt x="6347" y="810"/>
                  </a:cubicBezTo>
                  <a:cubicBezTo>
                    <a:pt x="4372" y="1167"/>
                    <a:pt x="1198" y="2171"/>
                    <a:pt x="0" y="4049"/>
                  </a:cubicBezTo>
                  <a:cubicBezTo>
                    <a:pt x="2429" y="3045"/>
                    <a:pt x="2947" y="6089"/>
                    <a:pt x="3044" y="8388"/>
                  </a:cubicBezTo>
                  <a:cubicBezTo>
                    <a:pt x="3238" y="12565"/>
                    <a:pt x="2947" y="16775"/>
                    <a:pt x="2753" y="20855"/>
                  </a:cubicBezTo>
                  <a:cubicBezTo>
                    <a:pt x="2655" y="22701"/>
                    <a:pt x="2655" y="24450"/>
                    <a:pt x="2655" y="26231"/>
                  </a:cubicBezTo>
                  <a:cubicBezTo>
                    <a:pt x="2655" y="27105"/>
                    <a:pt x="2947" y="28951"/>
                    <a:pt x="2558" y="29728"/>
                  </a:cubicBezTo>
                  <a:cubicBezTo>
                    <a:pt x="2137" y="30408"/>
                    <a:pt x="1328" y="30603"/>
                    <a:pt x="518" y="30538"/>
                  </a:cubicBezTo>
                  <a:cubicBezTo>
                    <a:pt x="3012" y="32092"/>
                    <a:pt x="7545" y="31736"/>
                    <a:pt x="12597" y="30894"/>
                  </a:cubicBezTo>
                  <a:cubicBezTo>
                    <a:pt x="14540" y="30408"/>
                    <a:pt x="17163" y="29826"/>
                    <a:pt x="17843" y="27785"/>
                  </a:cubicBezTo>
                  <a:cubicBezTo>
                    <a:pt x="18717" y="25551"/>
                    <a:pt x="18620" y="22345"/>
                    <a:pt x="18620" y="19981"/>
                  </a:cubicBezTo>
                  <a:cubicBezTo>
                    <a:pt x="18717" y="15415"/>
                    <a:pt x="18232" y="11108"/>
                    <a:pt x="17843" y="663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p55"/>
            <p:cNvSpPr/>
            <p:nvPr/>
          </p:nvSpPr>
          <p:spPr>
            <a:xfrm>
              <a:off x="2018400" y="4254400"/>
              <a:ext cx="281750" cy="430725"/>
            </a:xfrm>
            <a:custGeom>
              <a:avLst/>
              <a:gdLst/>
              <a:ahLst/>
              <a:cxnLst/>
              <a:rect l="l" t="t" r="r" b="b"/>
              <a:pathLst>
                <a:path w="11270" h="17229" extrusionOk="0">
                  <a:moveTo>
                    <a:pt x="8905" y="15577"/>
                  </a:moveTo>
                  <a:cubicBezTo>
                    <a:pt x="6995" y="14703"/>
                    <a:pt x="4890" y="13666"/>
                    <a:pt x="4663" y="11497"/>
                  </a:cubicBezTo>
                  <a:cubicBezTo>
                    <a:pt x="4437" y="9198"/>
                    <a:pt x="4437" y="6931"/>
                    <a:pt x="4663" y="4664"/>
                  </a:cubicBezTo>
                  <a:cubicBezTo>
                    <a:pt x="4825" y="3077"/>
                    <a:pt x="4955" y="1652"/>
                    <a:pt x="5084" y="325"/>
                  </a:cubicBezTo>
                  <a:cubicBezTo>
                    <a:pt x="3497" y="357"/>
                    <a:pt x="1943" y="260"/>
                    <a:pt x="389" y="1"/>
                  </a:cubicBezTo>
                  <a:cubicBezTo>
                    <a:pt x="0" y="4599"/>
                    <a:pt x="324" y="7740"/>
                    <a:pt x="518" y="12922"/>
                  </a:cubicBezTo>
                  <a:cubicBezTo>
                    <a:pt x="518" y="13116"/>
                    <a:pt x="292" y="14541"/>
                    <a:pt x="65" y="15739"/>
                  </a:cubicBezTo>
                  <a:cubicBezTo>
                    <a:pt x="680" y="15966"/>
                    <a:pt x="1328" y="16127"/>
                    <a:pt x="2008" y="16225"/>
                  </a:cubicBezTo>
                  <a:cubicBezTo>
                    <a:pt x="4793" y="16516"/>
                    <a:pt x="8355" y="17228"/>
                    <a:pt x="11269" y="16387"/>
                  </a:cubicBezTo>
                  <a:cubicBezTo>
                    <a:pt x="10460" y="16160"/>
                    <a:pt x="9650" y="15901"/>
                    <a:pt x="8905" y="15577"/>
                  </a:cubicBezTo>
                  <a:close/>
                </a:path>
              </a:pathLst>
            </a:custGeom>
            <a:solidFill>
              <a:srgbClr val="F4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5" name="Google Shape;1515;p55"/>
            <p:cNvSpPr/>
            <p:nvPr/>
          </p:nvSpPr>
          <p:spPr>
            <a:xfrm>
              <a:off x="2028100" y="3661800"/>
              <a:ext cx="168425" cy="601525"/>
            </a:xfrm>
            <a:custGeom>
              <a:avLst/>
              <a:gdLst/>
              <a:ahLst/>
              <a:cxnLst/>
              <a:rect l="l" t="t" r="r" b="b"/>
              <a:pathLst>
                <a:path w="6737" h="24061" extrusionOk="0">
                  <a:moveTo>
                    <a:pt x="4696" y="23996"/>
                  </a:moveTo>
                  <a:cubicBezTo>
                    <a:pt x="5020" y="20434"/>
                    <a:pt x="5247" y="17520"/>
                    <a:pt x="5635" y="13990"/>
                  </a:cubicBezTo>
                  <a:cubicBezTo>
                    <a:pt x="5992" y="10460"/>
                    <a:pt x="6736" y="5797"/>
                    <a:pt x="6736" y="2267"/>
                  </a:cubicBezTo>
                  <a:lnTo>
                    <a:pt x="1458" y="0"/>
                  </a:lnTo>
                  <a:cubicBezTo>
                    <a:pt x="1328" y="3368"/>
                    <a:pt x="1944" y="7028"/>
                    <a:pt x="1620" y="11205"/>
                  </a:cubicBezTo>
                  <a:cubicBezTo>
                    <a:pt x="1264" y="15156"/>
                    <a:pt x="875" y="16775"/>
                    <a:pt x="324" y="20758"/>
                  </a:cubicBezTo>
                  <a:cubicBezTo>
                    <a:pt x="195" y="21827"/>
                    <a:pt x="98" y="22798"/>
                    <a:pt x="1" y="23672"/>
                  </a:cubicBezTo>
                  <a:cubicBezTo>
                    <a:pt x="1555" y="23931"/>
                    <a:pt x="3109" y="24061"/>
                    <a:pt x="4696" y="23996"/>
                  </a:cubicBezTo>
                  <a:close/>
                </a:path>
              </a:pathLst>
            </a:custGeom>
            <a:solidFill>
              <a:srgbClr val="EAC2B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p55"/>
            <p:cNvSpPr/>
            <p:nvPr/>
          </p:nvSpPr>
          <p:spPr>
            <a:xfrm>
              <a:off x="2013525" y="4551525"/>
              <a:ext cx="357875" cy="173275"/>
            </a:xfrm>
            <a:custGeom>
              <a:avLst/>
              <a:gdLst/>
              <a:ahLst/>
              <a:cxnLst/>
              <a:rect l="l" t="t" r="r" b="b"/>
              <a:pathLst>
                <a:path w="14315" h="6931" extrusionOk="0">
                  <a:moveTo>
                    <a:pt x="14152" y="5311"/>
                  </a:moveTo>
                  <a:cubicBezTo>
                    <a:pt x="13990" y="4631"/>
                    <a:pt x="13213" y="4534"/>
                    <a:pt x="12630" y="4404"/>
                  </a:cubicBezTo>
                  <a:cubicBezTo>
                    <a:pt x="11691" y="4210"/>
                    <a:pt x="10784" y="3983"/>
                    <a:pt x="9878" y="3692"/>
                  </a:cubicBezTo>
                  <a:cubicBezTo>
                    <a:pt x="8971" y="3433"/>
                    <a:pt x="8096" y="3077"/>
                    <a:pt x="7255" y="2656"/>
                  </a:cubicBezTo>
                  <a:cubicBezTo>
                    <a:pt x="6542" y="2267"/>
                    <a:pt x="5797" y="1814"/>
                    <a:pt x="5700" y="939"/>
                  </a:cubicBezTo>
                  <a:cubicBezTo>
                    <a:pt x="5700" y="518"/>
                    <a:pt x="5830" y="227"/>
                    <a:pt x="5344" y="130"/>
                  </a:cubicBezTo>
                  <a:cubicBezTo>
                    <a:pt x="5053" y="0"/>
                    <a:pt x="4761" y="97"/>
                    <a:pt x="4534" y="292"/>
                  </a:cubicBezTo>
                  <a:cubicBezTo>
                    <a:pt x="4211" y="810"/>
                    <a:pt x="4632" y="1781"/>
                    <a:pt x="4632" y="2202"/>
                  </a:cubicBezTo>
                  <a:lnTo>
                    <a:pt x="4632" y="3077"/>
                  </a:lnTo>
                  <a:cubicBezTo>
                    <a:pt x="3887" y="3174"/>
                    <a:pt x="3142" y="3239"/>
                    <a:pt x="2397" y="3206"/>
                  </a:cubicBezTo>
                  <a:cubicBezTo>
                    <a:pt x="1944" y="3271"/>
                    <a:pt x="1490" y="3271"/>
                    <a:pt x="1037" y="3239"/>
                  </a:cubicBezTo>
                  <a:cubicBezTo>
                    <a:pt x="778" y="3206"/>
                    <a:pt x="325" y="2980"/>
                    <a:pt x="195" y="3239"/>
                  </a:cubicBezTo>
                  <a:cubicBezTo>
                    <a:pt x="130" y="3498"/>
                    <a:pt x="130" y="3757"/>
                    <a:pt x="163" y="3983"/>
                  </a:cubicBezTo>
                  <a:cubicBezTo>
                    <a:pt x="130" y="4275"/>
                    <a:pt x="163" y="4599"/>
                    <a:pt x="130" y="4890"/>
                  </a:cubicBezTo>
                  <a:cubicBezTo>
                    <a:pt x="130" y="5117"/>
                    <a:pt x="1" y="5343"/>
                    <a:pt x="1" y="5603"/>
                  </a:cubicBezTo>
                  <a:lnTo>
                    <a:pt x="1" y="5926"/>
                  </a:lnTo>
                  <a:cubicBezTo>
                    <a:pt x="1" y="6088"/>
                    <a:pt x="1134" y="6250"/>
                    <a:pt x="1264" y="6250"/>
                  </a:cubicBezTo>
                  <a:cubicBezTo>
                    <a:pt x="1782" y="6315"/>
                    <a:pt x="10525" y="6898"/>
                    <a:pt x="10979" y="6930"/>
                  </a:cubicBezTo>
                  <a:cubicBezTo>
                    <a:pt x="11529" y="6930"/>
                    <a:pt x="12080" y="6898"/>
                    <a:pt x="12630" y="6801"/>
                  </a:cubicBezTo>
                  <a:cubicBezTo>
                    <a:pt x="13537" y="6639"/>
                    <a:pt x="14314" y="6347"/>
                    <a:pt x="14152" y="5343"/>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p55"/>
            <p:cNvSpPr/>
            <p:nvPr/>
          </p:nvSpPr>
          <p:spPr>
            <a:xfrm>
              <a:off x="1984375" y="3302350"/>
              <a:ext cx="244525" cy="1326925"/>
            </a:xfrm>
            <a:custGeom>
              <a:avLst/>
              <a:gdLst/>
              <a:ahLst/>
              <a:cxnLst/>
              <a:rect l="l" t="t" r="r" b="b"/>
              <a:pathLst>
                <a:path w="9781" h="53077" extrusionOk="0">
                  <a:moveTo>
                    <a:pt x="1" y="1749"/>
                  </a:moveTo>
                  <a:cubicBezTo>
                    <a:pt x="584" y="7416"/>
                    <a:pt x="1005" y="30764"/>
                    <a:pt x="908" y="34877"/>
                  </a:cubicBezTo>
                  <a:cubicBezTo>
                    <a:pt x="713" y="41094"/>
                    <a:pt x="584" y="46761"/>
                    <a:pt x="584" y="52979"/>
                  </a:cubicBezTo>
                  <a:lnTo>
                    <a:pt x="584" y="52979"/>
                  </a:lnTo>
                  <a:cubicBezTo>
                    <a:pt x="2041" y="53076"/>
                    <a:pt x="6057" y="52752"/>
                    <a:pt x="7287" y="51943"/>
                  </a:cubicBezTo>
                  <a:cubicBezTo>
                    <a:pt x="6996" y="51004"/>
                    <a:pt x="6769" y="50032"/>
                    <a:pt x="6704" y="49061"/>
                  </a:cubicBezTo>
                  <a:cubicBezTo>
                    <a:pt x="6510" y="47150"/>
                    <a:pt x="7741" y="28756"/>
                    <a:pt x="8259" y="21438"/>
                  </a:cubicBezTo>
                  <a:cubicBezTo>
                    <a:pt x="8550" y="16742"/>
                    <a:pt x="9068" y="12144"/>
                    <a:pt x="9586" y="7416"/>
                  </a:cubicBezTo>
                  <a:cubicBezTo>
                    <a:pt x="9683" y="6024"/>
                    <a:pt x="9781" y="4502"/>
                    <a:pt x="9262" y="3109"/>
                  </a:cubicBezTo>
                  <a:cubicBezTo>
                    <a:pt x="8550" y="810"/>
                    <a:pt x="5571" y="713"/>
                    <a:pt x="317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55"/>
            <p:cNvSpPr/>
            <p:nvPr/>
          </p:nvSpPr>
          <p:spPr>
            <a:xfrm>
              <a:off x="1834625" y="3690950"/>
              <a:ext cx="167600" cy="595875"/>
            </a:xfrm>
            <a:custGeom>
              <a:avLst/>
              <a:gdLst/>
              <a:ahLst/>
              <a:cxnLst/>
              <a:rect l="l" t="t" r="r" b="b"/>
              <a:pathLst>
                <a:path w="6704" h="23835" extrusionOk="0">
                  <a:moveTo>
                    <a:pt x="5570" y="13990"/>
                  </a:moveTo>
                  <a:cubicBezTo>
                    <a:pt x="5926" y="10428"/>
                    <a:pt x="6703" y="5797"/>
                    <a:pt x="6703" y="2267"/>
                  </a:cubicBezTo>
                  <a:lnTo>
                    <a:pt x="1425" y="0"/>
                  </a:lnTo>
                  <a:cubicBezTo>
                    <a:pt x="1295" y="3336"/>
                    <a:pt x="1911" y="7027"/>
                    <a:pt x="1555" y="11205"/>
                  </a:cubicBezTo>
                  <a:cubicBezTo>
                    <a:pt x="1231" y="15155"/>
                    <a:pt x="842" y="16775"/>
                    <a:pt x="292" y="20758"/>
                  </a:cubicBezTo>
                  <a:cubicBezTo>
                    <a:pt x="162" y="21632"/>
                    <a:pt x="65" y="22474"/>
                    <a:pt x="0" y="23251"/>
                  </a:cubicBezTo>
                  <a:cubicBezTo>
                    <a:pt x="1555" y="23445"/>
                    <a:pt x="3109" y="23640"/>
                    <a:pt x="4663" y="23834"/>
                  </a:cubicBezTo>
                  <a:cubicBezTo>
                    <a:pt x="4987" y="20337"/>
                    <a:pt x="5214" y="17487"/>
                    <a:pt x="5570" y="13990"/>
                  </a:cubicBezTo>
                  <a:close/>
                </a:path>
              </a:pathLst>
            </a:custGeom>
            <a:solidFill>
              <a:srgbClr val="F3D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55"/>
            <p:cNvSpPr/>
            <p:nvPr/>
          </p:nvSpPr>
          <p:spPr>
            <a:xfrm>
              <a:off x="1822475" y="4272225"/>
              <a:ext cx="282575" cy="442050"/>
            </a:xfrm>
            <a:custGeom>
              <a:avLst/>
              <a:gdLst/>
              <a:ahLst/>
              <a:cxnLst/>
              <a:rect l="l" t="t" r="r" b="b"/>
              <a:pathLst>
                <a:path w="11303" h="17682" extrusionOk="0">
                  <a:moveTo>
                    <a:pt x="8970" y="16030"/>
                  </a:moveTo>
                  <a:cubicBezTo>
                    <a:pt x="7060" y="15123"/>
                    <a:pt x="4955" y="14087"/>
                    <a:pt x="4728" y="11917"/>
                  </a:cubicBezTo>
                  <a:cubicBezTo>
                    <a:pt x="4502" y="9650"/>
                    <a:pt x="4502" y="7351"/>
                    <a:pt x="4728" y="5084"/>
                  </a:cubicBezTo>
                  <a:cubicBezTo>
                    <a:pt x="4890" y="3433"/>
                    <a:pt x="5020" y="1943"/>
                    <a:pt x="5149" y="583"/>
                  </a:cubicBezTo>
                  <a:cubicBezTo>
                    <a:pt x="3595" y="389"/>
                    <a:pt x="2041" y="194"/>
                    <a:pt x="486" y="0"/>
                  </a:cubicBezTo>
                  <a:cubicBezTo>
                    <a:pt x="0" y="4825"/>
                    <a:pt x="389" y="7999"/>
                    <a:pt x="551" y="13342"/>
                  </a:cubicBezTo>
                  <a:cubicBezTo>
                    <a:pt x="551" y="13569"/>
                    <a:pt x="324" y="14961"/>
                    <a:pt x="130" y="16192"/>
                  </a:cubicBezTo>
                  <a:cubicBezTo>
                    <a:pt x="745" y="16418"/>
                    <a:pt x="1393" y="16580"/>
                    <a:pt x="2041" y="16645"/>
                  </a:cubicBezTo>
                  <a:cubicBezTo>
                    <a:pt x="4825" y="16969"/>
                    <a:pt x="8388" y="17681"/>
                    <a:pt x="11302" y="16839"/>
                  </a:cubicBezTo>
                  <a:cubicBezTo>
                    <a:pt x="10492" y="16613"/>
                    <a:pt x="9715" y="16354"/>
                    <a:pt x="8970" y="1603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55"/>
            <p:cNvSpPr/>
            <p:nvPr/>
          </p:nvSpPr>
          <p:spPr>
            <a:xfrm>
              <a:off x="1819225" y="4582275"/>
              <a:ext cx="357875" cy="173275"/>
            </a:xfrm>
            <a:custGeom>
              <a:avLst/>
              <a:gdLst/>
              <a:ahLst/>
              <a:cxnLst/>
              <a:rect l="l" t="t" r="r" b="b"/>
              <a:pathLst>
                <a:path w="14315" h="6931" extrusionOk="0">
                  <a:moveTo>
                    <a:pt x="14120" y="5279"/>
                  </a:moveTo>
                  <a:cubicBezTo>
                    <a:pt x="13958" y="4632"/>
                    <a:pt x="13213" y="4534"/>
                    <a:pt x="12598" y="4373"/>
                  </a:cubicBezTo>
                  <a:cubicBezTo>
                    <a:pt x="11659" y="4178"/>
                    <a:pt x="10752" y="3952"/>
                    <a:pt x="9845" y="3660"/>
                  </a:cubicBezTo>
                  <a:cubicBezTo>
                    <a:pt x="8971" y="3401"/>
                    <a:pt x="8097" y="3045"/>
                    <a:pt x="7255" y="2624"/>
                  </a:cubicBezTo>
                  <a:cubicBezTo>
                    <a:pt x="6510" y="2300"/>
                    <a:pt x="5927" y="1685"/>
                    <a:pt x="5700" y="940"/>
                  </a:cubicBezTo>
                  <a:cubicBezTo>
                    <a:pt x="5538" y="519"/>
                    <a:pt x="5830" y="228"/>
                    <a:pt x="5312" y="98"/>
                  </a:cubicBezTo>
                  <a:cubicBezTo>
                    <a:pt x="5053" y="1"/>
                    <a:pt x="4729" y="66"/>
                    <a:pt x="4502" y="260"/>
                  </a:cubicBezTo>
                  <a:cubicBezTo>
                    <a:pt x="4211" y="778"/>
                    <a:pt x="4632" y="1750"/>
                    <a:pt x="4599" y="2171"/>
                  </a:cubicBezTo>
                  <a:lnTo>
                    <a:pt x="4599" y="3077"/>
                  </a:lnTo>
                  <a:cubicBezTo>
                    <a:pt x="3854" y="3174"/>
                    <a:pt x="3110" y="3207"/>
                    <a:pt x="2397" y="3207"/>
                  </a:cubicBezTo>
                  <a:cubicBezTo>
                    <a:pt x="1944" y="3239"/>
                    <a:pt x="1490" y="3239"/>
                    <a:pt x="1005" y="3207"/>
                  </a:cubicBezTo>
                  <a:cubicBezTo>
                    <a:pt x="746" y="3207"/>
                    <a:pt x="292" y="2948"/>
                    <a:pt x="163" y="3207"/>
                  </a:cubicBezTo>
                  <a:cubicBezTo>
                    <a:pt x="130" y="3466"/>
                    <a:pt x="98" y="3725"/>
                    <a:pt x="130" y="3984"/>
                  </a:cubicBezTo>
                  <a:cubicBezTo>
                    <a:pt x="98" y="4275"/>
                    <a:pt x="130" y="4567"/>
                    <a:pt x="98" y="4858"/>
                  </a:cubicBezTo>
                  <a:cubicBezTo>
                    <a:pt x="98" y="5117"/>
                    <a:pt x="1" y="5344"/>
                    <a:pt x="1" y="5571"/>
                  </a:cubicBezTo>
                  <a:lnTo>
                    <a:pt x="1" y="5927"/>
                  </a:lnTo>
                  <a:cubicBezTo>
                    <a:pt x="1" y="6056"/>
                    <a:pt x="1134" y="6218"/>
                    <a:pt x="1264" y="6251"/>
                  </a:cubicBezTo>
                  <a:cubicBezTo>
                    <a:pt x="1750" y="6316"/>
                    <a:pt x="10493" y="6866"/>
                    <a:pt x="10946" y="6898"/>
                  </a:cubicBezTo>
                  <a:cubicBezTo>
                    <a:pt x="11497" y="6931"/>
                    <a:pt x="12080" y="6898"/>
                    <a:pt x="12630" y="6769"/>
                  </a:cubicBezTo>
                  <a:cubicBezTo>
                    <a:pt x="13505" y="6607"/>
                    <a:pt x="14314" y="6348"/>
                    <a:pt x="14120" y="5344"/>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55"/>
            <p:cNvSpPr/>
            <p:nvPr/>
          </p:nvSpPr>
          <p:spPr>
            <a:xfrm>
              <a:off x="1800625" y="3314500"/>
              <a:ext cx="427475" cy="1350375"/>
            </a:xfrm>
            <a:custGeom>
              <a:avLst/>
              <a:gdLst/>
              <a:ahLst/>
              <a:cxnLst/>
              <a:rect l="l" t="t" r="r" b="b"/>
              <a:pathLst>
                <a:path w="17099" h="54015" extrusionOk="0">
                  <a:moveTo>
                    <a:pt x="16774" y="4987"/>
                  </a:moveTo>
                  <a:cubicBezTo>
                    <a:pt x="16710" y="4178"/>
                    <a:pt x="16580" y="3368"/>
                    <a:pt x="16321" y="2591"/>
                  </a:cubicBezTo>
                  <a:cubicBezTo>
                    <a:pt x="16030" y="1555"/>
                    <a:pt x="14929" y="1101"/>
                    <a:pt x="13925" y="680"/>
                  </a:cubicBezTo>
                  <a:cubicBezTo>
                    <a:pt x="13115" y="292"/>
                    <a:pt x="12208" y="65"/>
                    <a:pt x="11269" y="0"/>
                  </a:cubicBezTo>
                  <a:cubicBezTo>
                    <a:pt x="10265" y="0"/>
                    <a:pt x="9294" y="615"/>
                    <a:pt x="8290" y="810"/>
                  </a:cubicBezTo>
                  <a:lnTo>
                    <a:pt x="8290" y="1101"/>
                  </a:lnTo>
                  <a:cubicBezTo>
                    <a:pt x="6995" y="713"/>
                    <a:pt x="4890" y="1457"/>
                    <a:pt x="3206" y="939"/>
                  </a:cubicBezTo>
                  <a:lnTo>
                    <a:pt x="0" y="2720"/>
                  </a:lnTo>
                  <a:cubicBezTo>
                    <a:pt x="583" y="8387"/>
                    <a:pt x="1004" y="31703"/>
                    <a:pt x="907" y="35816"/>
                  </a:cubicBezTo>
                  <a:cubicBezTo>
                    <a:pt x="712" y="42033"/>
                    <a:pt x="615" y="47700"/>
                    <a:pt x="615" y="53918"/>
                  </a:cubicBezTo>
                  <a:cubicBezTo>
                    <a:pt x="2040" y="54015"/>
                    <a:pt x="6056" y="53691"/>
                    <a:pt x="7286" y="52914"/>
                  </a:cubicBezTo>
                  <a:cubicBezTo>
                    <a:pt x="6995" y="51975"/>
                    <a:pt x="6800" y="51003"/>
                    <a:pt x="6703" y="49999"/>
                  </a:cubicBezTo>
                  <a:cubicBezTo>
                    <a:pt x="6509" y="48089"/>
                    <a:pt x="6477" y="46016"/>
                    <a:pt x="6347" y="44106"/>
                  </a:cubicBezTo>
                  <a:cubicBezTo>
                    <a:pt x="6056" y="36787"/>
                    <a:pt x="7740" y="29728"/>
                    <a:pt x="8258" y="22409"/>
                  </a:cubicBezTo>
                  <a:cubicBezTo>
                    <a:pt x="8517" y="18394"/>
                    <a:pt x="8938" y="14443"/>
                    <a:pt x="9359" y="10427"/>
                  </a:cubicBezTo>
                  <a:lnTo>
                    <a:pt x="9553" y="10395"/>
                  </a:lnTo>
                  <a:cubicBezTo>
                    <a:pt x="10395" y="10104"/>
                    <a:pt x="11205" y="9747"/>
                    <a:pt x="11982" y="9359"/>
                  </a:cubicBezTo>
                  <a:cubicBezTo>
                    <a:pt x="13342" y="8614"/>
                    <a:pt x="15220" y="8193"/>
                    <a:pt x="16677" y="7092"/>
                  </a:cubicBezTo>
                  <a:cubicBezTo>
                    <a:pt x="17098" y="6768"/>
                    <a:pt x="16807" y="5602"/>
                    <a:pt x="16774" y="498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55"/>
            <p:cNvSpPr/>
            <p:nvPr/>
          </p:nvSpPr>
          <p:spPr>
            <a:xfrm>
              <a:off x="2069400" y="4558000"/>
              <a:ext cx="59125" cy="12975"/>
            </a:xfrm>
            <a:custGeom>
              <a:avLst/>
              <a:gdLst/>
              <a:ahLst/>
              <a:cxnLst/>
              <a:rect l="l" t="t" r="r" b="b"/>
              <a:pathLst>
                <a:path w="2365" h="519" extrusionOk="0">
                  <a:moveTo>
                    <a:pt x="0" y="0"/>
                  </a:moveTo>
                  <a:cubicBezTo>
                    <a:pt x="130" y="0"/>
                    <a:pt x="259" y="0"/>
                    <a:pt x="389" y="0"/>
                  </a:cubicBezTo>
                  <a:lnTo>
                    <a:pt x="583" y="33"/>
                  </a:lnTo>
                  <a:lnTo>
                    <a:pt x="777" y="33"/>
                  </a:lnTo>
                  <a:cubicBezTo>
                    <a:pt x="907" y="33"/>
                    <a:pt x="1069" y="65"/>
                    <a:pt x="1198" y="65"/>
                  </a:cubicBezTo>
                  <a:cubicBezTo>
                    <a:pt x="1328" y="98"/>
                    <a:pt x="1490" y="130"/>
                    <a:pt x="1619" y="162"/>
                  </a:cubicBezTo>
                  <a:lnTo>
                    <a:pt x="2008" y="227"/>
                  </a:lnTo>
                  <a:cubicBezTo>
                    <a:pt x="2137" y="259"/>
                    <a:pt x="2267" y="292"/>
                    <a:pt x="2364" y="357"/>
                  </a:cubicBezTo>
                  <a:cubicBezTo>
                    <a:pt x="2235" y="421"/>
                    <a:pt x="2105" y="454"/>
                    <a:pt x="1976" y="486"/>
                  </a:cubicBezTo>
                  <a:cubicBezTo>
                    <a:pt x="1684" y="518"/>
                    <a:pt x="1393" y="518"/>
                    <a:pt x="1101" y="486"/>
                  </a:cubicBezTo>
                  <a:cubicBezTo>
                    <a:pt x="939" y="421"/>
                    <a:pt x="777" y="389"/>
                    <a:pt x="648" y="357"/>
                  </a:cubicBezTo>
                  <a:cubicBezTo>
                    <a:pt x="518" y="324"/>
                    <a:pt x="389" y="259"/>
                    <a:pt x="292" y="195"/>
                  </a:cubicBezTo>
                  <a:cubicBezTo>
                    <a:pt x="194" y="130"/>
                    <a:pt x="97" y="65"/>
                    <a:pt x="0" y="0"/>
                  </a:cubicBezTo>
                  <a:close/>
                </a:path>
              </a:pathLst>
            </a:custGeom>
            <a:solidFill>
              <a:srgbClr val="2B3A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p55"/>
            <p:cNvSpPr/>
            <p:nvPr/>
          </p:nvSpPr>
          <p:spPr>
            <a:xfrm>
              <a:off x="1862150" y="4601725"/>
              <a:ext cx="89075" cy="25925"/>
            </a:xfrm>
            <a:custGeom>
              <a:avLst/>
              <a:gdLst/>
              <a:ahLst/>
              <a:cxnLst/>
              <a:rect l="l" t="t" r="r" b="b"/>
              <a:pathLst>
                <a:path w="3563" h="1037" extrusionOk="0">
                  <a:moveTo>
                    <a:pt x="3562" y="0"/>
                  </a:moveTo>
                  <a:cubicBezTo>
                    <a:pt x="3562" y="0"/>
                    <a:pt x="3530" y="32"/>
                    <a:pt x="3465" y="130"/>
                  </a:cubicBezTo>
                  <a:lnTo>
                    <a:pt x="3336" y="291"/>
                  </a:lnTo>
                  <a:cubicBezTo>
                    <a:pt x="3271" y="356"/>
                    <a:pt x="3206" y="389"/>
                    <a:pt x="3141" y="453"/>
                  </a:cubicBezTo>
                  <a:cubicBezTo>
                    <a:pt x="3077" y="518"/>
                    <a:pt x="2979" y="583"/>
                    <a:pt x="2882" y="615"/>
                  </a:cubicBezTo>
                  <a:cubicBezTo>
                    <a:pt x="2817" y="680"/>
                    <a:pt x="2688" y="712"/>
                    <a:pt x="2591" y="777"/>
                  </a:cubicBezTo>
                  <a:cubicBezTo>
                    <a:pt x="2494" y="810"/>
                    <a:pt x="2364" y="874"/>
                    <a:pt x="2267" y="907"/>
                  </a:cubicBezTo>
                  <a:lnTo>
                    <a:pt x="1911" y="1004"/>
                  </a:lnTo>
                  <a:lnTo>
                    <a:pt x="1522" y="1036"/>
                  </a:lnTo>
                  <a:cubicBezTo>
                    <a:pt x="1425" y="1036"/>
                    <a:pt x="1295" y="1036"/>
                    <a:pt x="1166" y="1036"/>
                  </a:cubicBezTo>
                  <a:cubicBezTo>
                    <a:pt x="1069" y="1036"/>
                    <a:pt x="939" y="1036"/>
                    <a:pt x="842" y="1004"/>
                  </a:cubicBezTo>
                  <a:cubicBezTo>
                    <a:pt x="745" y="1004"/>
                    <a:pt x="648" y="972"/>
                    <a:pt x="551" y="939"/>
                  </a:cubicBezTo>
                  <a:cubicBezTo>
                    <a:pt x="454" y="907"/>
                    <a:pt x="389" y="907"/>
                    <a:pt x="292" y="842"/>
                  </a:cubicBezTo>
                  <a:lnTo>
                    <a:pt x="130" y="745"/>
                  </a:lnTo>
                  <a:lnTo>
                    <a:pt x="0" y="680"/>
                  </a:lnTo>
                  <a:lnTo>
                    <a:pt x="162" y="680"/>
                  </a:lnTo>
                  <a:lnTo>
                    <a:pt x="356" y="680"/>
                  </a:lnTo>
                  <a:cubicBezTo>
                    <a:pt x="421" y="680"/>
                    <a:pt x="486" y="680"/>
                    <a:pt x="583" y="680"/>
                  </a:cubicBezTo>
                  <a:lnTo>
                    <a:pt x="842" y="680"/>
                  </a:lnTo>
                  <a:cubicBezTo>
                    <a:pt x="939" y="680"/>
                    <a:pt x="1069" y="680"/>
                    <a:pt x="1166" y="648"/>
                  </a:cubicBezTo>
                  <a:cubicBezTo>
                    <a:pt x="1263" y="648"/>
                    <a:pt x="1360" y="648"/>
                    <a:pt x="1490" y="615"/>
                  </a:cubicBezTo>
                  <a:lnTo>
                    <a:pt x="1814" y="551"/>
                  </a:lnTo>
                  <a:lnTo>
                    <a:pt x="2137" y="486"/>
                  </a:lnTo>
                  <a:cubicBezTo>
                    <a:pt x="2267" y="486"/>
                    <a:pt x="2364" y="453"/>
                    <a:pt x="2461" y="421"/>
                  </a:cubicBezTo>
                  <a:cubicBezTo>
                    <a:pt x="2558" y="389"/>
                    <a:pt x="2656" y="356"/>
                    <a:pt x="2753" y="324"/>
                  </a:cubicBezTo>
                  <a:lnTo>
                    <a:pt x="3012" y="227"/>
                  </a:lnTo>
                  <a:cubicBezTo>
                    <a:pt x="3109" y="194"/>
                    <a:pt x="3174" y="194"/>
                    <a:pt x="3238" y="130"/>
                  </a:cubicBezTo>
                  <a:lnTo>
                    <a:pt x="3400" y="65"/>
                  </a:lnTo>
                  <a:close/>
                </a:path>
              </a:pathLst>
            </a:custGeom>
            <a:solidFill>
              <a:srgbClr val="2B3A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55"/>
            <p:cNvSpPr/>
            <p:nvPr/>
          </p:nvSpPr>
          <p:spPr>
            <a:xfrm>
              <a:off x="1884800" y="4593625"/>
              <a:ext cx="59950" cy="12975"/>
            </a:xfrm>
            <a:custGeom>
              <a:avLst/>
              <a:gdLst/>
              <a:ahLst/>
              <a:cxnLst/>
              <a:rect l="l" t="t" r="r" b="b"/>
              <a:pathLst>
                <a:path w="2398" h="519" extrusionOk="0">
                  <a:moveTo>
                    <a:pt x="1" y="33"/>
                  </a:moveTo>
                  <a:cubicBezTo>
                    <a:pt x="163" y="0"/>
                    <a:pt x="292" y="0"/>
                    <a:pt x="422" y="33"/>
                  </a:cubicBezTo>
                  <a:lnTo>
                    <a:pt x="616" y="33"/>
                  </a:lnTo>
                  <a:lnTo>
                    <a:pt x="810" y="33"/>
                  </a:lnTo>
                  <a:cubicBezTo>
                    <a:pt x="940" y="33"/>
                    <a:pt x="1070" y="65"/>
                    <a:pt x="1199" y="97"/>
                  </a:cubicBezTo>
                  <a:cubicBezTo>
                    <a:pt x="1361" y="97"/>
                    <a:pt x="1523" y="130"/>
                    <a:pt x="1652" y="162"/>
                  </a:cubicBezTo>
                  <a:lnTo>
                    <a:pt x="2041" y="259"/>
                  </a:lnTo>
                  <a:cubicBezTo>
                    <a:pt x="2138" y="259"/>
                    <a:pt x="2268" y="324"/>
                    <a:pt x="2397" y="389"/>
                  </a:cubicBezTo>
                  <a:cubicBezTo>
                    <a:pt x="2268" y="421"/>
                    <a:pt x="2138" y="454"/>
                    <a:pt x="2009" y="486"/>
                  </a:cubicBezTo>
                  <a:cubicBezTo>
                    <a:pt x="1717" y="518"/>
                    <a:pt x="1426" y="518"/>
                    <a:pt x="1134" y="486"/>
                  </a:cubicBezTo>
                  <a:cubicBezTo>
                    <a:pt x="972" y="454"/>
                    <a:pt x="810" y="421"/>
                    <a:pt x="681" y="356"/>
                  </a:cubicBezTo>
                  <a:cubicBezTo>
                    <a:pt x="551" y="324"/>
                    <a:pt x="422" y="259"/>
                    <a:pt x="325" y="195"/>
                  </a:cubicBezTo>
                  <a:cubicBezTo>
                    <a:pt x="195" y="162"/>
                    <a:pt x="98" y="97"/>
                    <a:pt x="1" y="33"/>
                  </a:cubicBezTo>
                  <a:close/>
                </a:path>
              </a:pathLst>
            </a:custGeom>
            <a:solidFill>
              <a:srgbClr val="2B3A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p55"/>
            <p:cNvSpPr/>
            <p:nvPr/>
          </p:nvSpPr>
          <p:spPr>
            <a:xfrm>
              <a:off x="2030525" y="4579050"/>
              <a:ext cx="112575" cy="18650"/>
            </a:xfrm>
            <a:custGeom>
              <a:avLst/>
              <a:gdLst/>
              <a:ahLst/>
              <a:cxnLst/>
              <a:rect l="l" t="t" r="r" b="b"/>
              <a:pathLst>
                <a:path w="4503" h="746" extrusionOk="0">
                  <a:moveTo>
                    <a:pt x="1" y="0"/>
                  </a:moveTo>
                  <a:lnTo>
                    <a:pt x="195" y="33"/>
                  </a:lnTo>
                  <a:cubicBezTo>
                    <a:pt x="325" y="33"/>
                    <a:pt x="487" y="130"/>
                    <a:pt x="713" y="130"/>
                  </a:cubicBezTo>
                  <a:cubicBezTo>
                    <a:pt x="810" y="130"/>
                    <a:pt x="908" y="162"/>
                    <a:pt x="1037" y="195"/>
                  </a:cubicBezTo>
                  <a:cubicBezTo>
                    <a:pt x="1167" y="227"/>
                    <a:pt x="1296" y="227"/>
                    <a:pt x="1426" y="227"/>
                  </a:cubicBezTo>
                  <a:cubicBezTo>
                    <a:pt x="1652" y="259"/>
                    <a:pt x="1944" y="292"/>
                    <a:pt x="2235" y="324"/>
                  </a:cubicBezTo>
                  <a:cubicBezTo>
                    <a:pt x="2786" y="324"/>
                    <a:pt x="3336" y="357"/>
                    <a:pt x="3790" y="421"/>
                  </a:cubicBezTo>
                  <a:cubicBezTo>
                    <a:pt x="4016" y="454"/>
                    <a:pt x="4243" y="486"/>
                    <a:pt x="4502" y="518"/>
                  </a:cubicBezTo>
                  <a:cubicBezTo>
                    <a:pt x="4243" y="583"/>
                    <a:pt x="4016" y="616"/>
                    <a:pt x="3790" y="648"/>
                  </a:cubicBezTo>
                  <a:cubicBezTo>
                    <a:pt x="3563" y="680"/>
                    <a:pt x="3304" y="713"/>
                    <a:pt x="3045" y="713"/>
                  </a:cubicBezTo>
                  <a:cubicBezTo>
                    <a:pt x="2786" y="745"/>
                    <a:pt x="2494" y="713"/>
                    <a:pt x="2203" y="713"/>
                  </a:cubicBezTo>
                  <a:lnTo>
                    <a:pt x="1749" y="680"/>
                  </a:lnTo>
                  <a:cubicBezTo>
                    <a:pt x="1620" y="648"/>
                    <a:pt x="1490" y="616"/>
                    <a:pt x="1361" y="583"/>
                  </a:cubicBezTo>
                  <a:cubicBezTo>
                    <a:pt x="1231" y="583"/>
                    <a:pt x="1069" y="551"/>
                    <a:pt x="940" y="486"/>
                  </a:cubicBezTo>
                  <a:cubicBezTo>
                    <a:pt x="843" y="454"/>
                    <a:pt x="713" y="389"/>
                    <a:pt x="616" y="357"/>
                  </a:cubicBezTo>
                  <a:cubicBezTo>
                    <a:pt x="454" y="292"/>
                    <a:pt x="292" y="227"/>
                    <a:pt x="163" y="97"/>
                  </a:cubicBezTo>
                  <a:close/>
                </a:path>
              </a:pathLst>
            </a:custGeom>
            <a:solidFill>
              <a:srgbClr val="2B3A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p55"/>
            <p:cNvSpPr/>
            <p:nvPr/>
          </p:nvSpPr>
          <p:spPr>
            <a:xfrm>
              <a:off x="2034575" y="3536325"/>
              <a:ext cx="89075" cy="39675"/>
            </a:xfrm>
            <a:custGeom>
              <a:avLst/>
              <a:gdLst/>
              <a:ahLst/>
              <a:cxnLst/>
              <a:rect l="l" t="t" r="r" b="b"/>
              <a:pathLst>
                <a:path w="3563" h="1587" extrusionOk="0">
                  <a:moveTo>
                    <a:pt x="1" y="1587"/>
                  </a:moveTo>
                  <a:cubicBezTo>
                    <a:pt x="163" y="1457"/>
                    <a:pt x="325" y="1328"/>
                    <a:pt x="519" y="1231"/>
                  </a:cubicBezTo>
                  <a:cubicBezTo>
                    <a:pt x="907" y="1004"/>
                    <a:pt x="1296" y="777"/>
                    <a:pt x="1717" y="615"/>
                  </a:cubicBezTo>
                  <a:cubicBezTo>
                    <a:pt x="2106" y="421"/>
                    <a:pt x="2527" y="259"/>
                    <a:pt x="2948" y="130"/>
                  </a:cubicBezTo>
                  <a:cubicBezTo>
                    <a:pt x="3142" y="65"/>
                    <a:pt x="3369" y="32"/>
                    <a:pt x="3563" y="0"/>
                  </a:cubicBezTo>
                  <a:cubicBezTo>
                    <a:pt x="3401" y="130"/>
                    <a:pt x="3239" y="227"/>
                    <a:pt x="3045" y="356"/>
                  </a:cubicBezTo>
                  <a:cubicBezTo>
                    <a:pt x="2656" y="583"/>
                    <a:pt x="2268" y="810"/>
                    <a:pt x="1847" y="972"/>
                  </a:cubicBezTo>
                  <a:cubicBezTo>
                    <a:pt x="1458" y="1166"/>
                    <a:pt x="1037" y="1328"/>
                    <a:pt x="584" y="1425"/>
                  </a:cubicBezTo>
                  <a:cubicBezTo>
                    <a:pt x="389" y="1490"/>
                    <a:pt x="195" y="1554"/>
                    <a:pt x="1" y="1587"/>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p55"/>
            <p:cNvSpPr/>
            <p:nvPr/>
          </p:nvSpPr>
          <p:spPr>
            <a:xfrm>
              <a:off x="2031350" y="3371150"/>
              <a:ext cx="11350" cy="204850"/>
            </a:xfrm>
            <a:custGeom>
              <a:avLst/>
              <a:gdLst/>
              <a:ahLst/>
              <a:cxnLst/>
              <a:rect l="l" t="t" r="r" b="b"/>
              <a:pathLst>
                <a:path w="454" h="8194" extrusionOk="0">
                  <a:moveTo>
                    <a:pt x="356" y="1"/>
                  </a:moveTo>
                  <a:cubicBezTo>
                    <a:pt x="356" y="1"/>
                    <a:pt x="356" y="131"/>
                    <a:pt x="389" y="357"/>
                  </a:cubicBezTo>
                  <a:cubicBezTo>
                    <a:pt x="421" y="584"/>
                    <a:pt x="421" y="908"/>
                    <a:pt x="421" y="1264"/>
                  </a:cubicBezTo>
                  <a:cubicBezTo>
                    <a:pt x="454" y="2041"/>
                    <a:pt x="454" y="3077"/>
                    <a:pt x="421" y="4114"/>
                  </a:cubicBezTo>
                  <a:cubicBezTo>
                    <a:pt x="389" y="5150"/>
                    <a:pt x="356" y="6154"/>
                    <a:pt x="259" y="6931"/>
                  </a:cubicBezTo>
                  <a:cubicBezTo>
                    <a:pt x="227" y="7320"/>
                    <a:pt x="194" y="7643"/>
                    <a:pt x="162" y="7838"/>
                  </a:cubicBezTo>
                  <a:cubicBezTo>
                    <a:pt x="130" y="8064"/>
                    <a:pt x="97" y="8194"/>
                    <a:pt x="97" y="8194"/>
                  </a:cubicBezTo>
                  <a:cubicBezTo>
                    <a:pt x="97" y="8194"/>
                    <a:pt x="97" y="8064"/>
                    <a:pt x="97" y="7838"/>
                  </a:cubicBezTo>
                  <a:cubicBezTo>
                    <a:pt x="65" y="7643"/>
                    <a:pt x="33" y="7320"/>
                    <a:pt x="33" y="6931"/>
                  </a:cubicBezTo>
                  <a:cubicBezTo>
                    <a:pt x="0" y="6154"/>
                    <a:pt x="0" y="5117"/>
                    <a:pt x="33" y="4081"/>
                  </a:cubicBezTo>
                  <a:cubicBezTo>
                    <a:pt x="65" y="3045"/>
                    <a:pt x="130" y="2041"/>
                    <a:pt x="194" y="1264"/>
                  </a:cubicBezTo>
                  <a:cubicBezTo>
                    <a:pt x="227" y="875"/>
                    <a:pt x="292" y="551"/>
                    <a:pt x="292" y="325"/>
                  </a:cubicBezTo>
                  <a:cubicBezTo>
                    <a:pt x="324" y="98"/>
                    <a:pt x="356" y="1"/>
                    <a:pt x="3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55"/>
            <p:cNvSpPr/>
            <p:nvPr/>
          </p:nvSpPr>
          <p:spPr>
            <a:xfrm>
              <a:off x="2051575" y="3374400"/>
              <a:ext cx="27550" cy="158700"/>
            </a:xfrm>
            <a:custGeom>
              <a:avLst/>
              <a:gdLst/>
              <a:ahLst/>
              <a:cxnLst/>
              <a:rect l="l" t="t" r="r" b="b"/>
              <a:pathLst>
                <a:path w="1102" h="6348" extrusionOk="0">
                  <a:moveTo>
                    <a:pt x="713" y="1"/>
                  </a:moveTo>
                  <a:cubicBezTo>
                    <a:pt x="810" y="324"/>
                    <a:pt x="907" y="681"/>
                    <a:pt x="972" y="1004"/>
                  </a:cubicBezTo>
                  <a:cubicBezTo>
                    <a:pt x="1005" y="1361"/>
                    <a:pt x="1037" y="1684"/>
                    <a:pt x="1069" y="2041"/>
                  </a:cubicBezTo>
                  <a:cubicBezTo>
                    <a:pt x="1102" y="2462"/>
                    <a:pt x="1102" y="2850"/>
                    <a:pt x="1069" y="3271"/>
                  </a:cubicBezTo>
                  <a:cubicBezTo>
                    <a:pt x="1037" y="3465"/>
                    <a:pt x="1037" y="3660"/>
                    <a:pt x="1005" y="3886"/>
                  </a:cubicBezTo>
                  <a:cubicBezTo>
                    <a:pt x="972" y="4081"/>
                    <a:pt x="940" y="4275"/>
                    <a:pt x="907" y="4469"/>
                  </a:cubicBezTo>
                  <a:cubicBezTo>
                    <a:pt x="843" y="4631"/>
                    <a:pt x="810" y="4826"/>
                    <a:pt x="746" y="4987"/>
                  </a:cubicBezTo>
                  <a:cubicBezTo>
                    <a:pt x="713" y="5182"/>
                    <a:pt x="648" y="5311"/>
                    <a:pt x="584" y="5473"/>
                  </a:cubicBezTo>
                  <a:cubicBezTo>
                    <a:pt x="519" y="5603"/>
                    <a:pt x="454" y="5732"/>
                    <a:pt x="389" y="5829"/>
                  </a:cubicBezTo>
                  <a:cubicBezTo>
                    <a:pt x="325" y="5927"/>
                    <a:pt x="260" y="6024"/>
                    <a:pt x="195" y="6121"/>
                  </a:cubicBezTo>
                  <a:cubicBezTo>
                    <a:pt x="98" y="6250"/>
                    <a:pt x="1" y="6348"/>
                    <a:pt x="1" y="6348"/>
                  </a:cubicBezTo>
                  <a:cubicBezTo>
                    <a:pt x="1" y="6348"/>
                    <a:pt x="66" y="6250"/>
                    <a:pt x="130" y="6089"/>
                  </a:cubicBezTo>
                  <a:cubicBezTo>
                    <a:pt x="163" y="5991"/>
                    <a:pt x="195" y="5894"/>
                    <a:pt x="227" y="5797"/>
                  </a:cubicBezTo>
                  <a:cubicBezTo>
                    <a:pt x="292" y="5668"/>
                    <a:pt x="292" y="5538"/>
                    <a:pt x="357" y="5376"/>
                  </a:cubicBezTo>
                  <a:cubicBezTo>
                    <a:pt x="389" y="5214"/>
                    <a:pt x="422" y="5085"/>
                    <a:pt x="454" y="4923"/>
                  </a:cubicBezTo>
                  <a:cubicBezTo>
                    <a:pt x="487" y="4761"/>
                    <a:pt x="519" y="4567"/>
                    <a:pt x="519" y="4372"/>
                  </a:cubicBezTo>
                  <a:cubicBezTo>
                    <a:pt x="551" y="4210"/>
                    <a:pt x="584" y="4016"/>
                    <a:pt x="616" y="3822"/>
                  </a:cubicBezTo>
                  <a:cubicBezTo>
                    <a:pt x="616" y="3627"/>
                    <a:pt x="648" y="3401"/>
                    <a:pt x="648" y="3206"/>
                  </a:cubicBezTo>
                  <a:cubicBezTo>
                    <a:pt x="713" y="2397"/>
                    <a:pt x="746" y="1620"/>
                    <a:pt x="746" y="1037"/>
                  </a:cubicBezTo>
                  <a:lnTo>
                    <a:pt x="746" y="292"/>
                  </a:lnTo>
                  <a:cubicBezTo>
                    <a:pt x="746" y="98"/>
                    <a:pt x="713" y="1"/>
                    <a:pt x="7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55"/>
            <p:cNvSpPr/>
            <p:nvPr/>
          </p:nvSpPr>
          <p:spPr>
            <a:xfrm>
              <a:off x="1825700" y="3380075"/>
              <a:ext cx="38900" cy="135225"/>
            </a:xfrm>
            <a:custGeom>
              <a:avLst/>
              <a:gdLst/>
              <a:ahLst/>
              <a:cxnLst/>
              <a:rect l="l" t="t" r="r" b="b"/>
              <a:pathLst>
                <a:path w="1556" h="5409" extrusionOk="0">
                  <a:moveTo>
                    <a:pt x="1458" y="0"/>
                  </a:moveTo>
                  <a:lnTo>
                    <a:pt x="1491" y="259"/>
                  </a:lnTo>
                  <a:cubicBezTo>
                    <a:pt x="1523" y="454"/>
                    <a:pt x="1555" y="680"/>
                    <a:pt x="1555" y="907"/>
                  </a:cubicBezTo>
                  <a:lnTo>
                    <a:pt x="1555" y="1328"/>
                  </a:lnTo>
                  <a:cubicBezTo>
                    <a:pt x="1523" y="1490"/>
                    <a:pt x="1523" y="1652"/>
                    <a:pt x="1491" y="1814"/>
                  </a:cubicBezTo>
                  <a:cubicBezTo>
                    <a:pt x="1458" y="2008"/>
                    <a:pt x="1426" y="2170"/>
                    <a:pt x="1393" y="2332"/>
                  </a:cubicBezTo>
                  <a:lnTo>
                    <a:pt x="1264" y="2850"/>
                  </a:lnTo>
                  <a:lnTo>
                    <a:pt x="1102" y="3368"/>
                  </a:lnTo>
                  <a:cubicBezTo>
                    <a:pt x="1037" y="3530"/>
                    <a:pt x="972" y="3692"/>
                    <a:pt x="908" y="3854"/>
                  </a:cubicBezTo>
                  <a:cubicBezTo>
                    <a:pt x="778" y="4113"/>
                    <a:pt x="649" y="4404"/>
                    <a:pt x="487" y="4663"/>
                  </a:cubicBezTo>
                  <a:cubicBezTo>
                    <a:pt x="390" y="4858"/>
                    <a:pt x="260" y="5020"/>
                    <a:pt x="130" y="5214"/>
                  </a:cubicBezTo>
                  <a:lnTo>
                    <a:pt x="1" y="5408"/>
                  </a:lnTo>
                  <a:lnTo>
                    <a:pt x="66" y="5181"/>
                  </a:lnTo>
                  <a:lnTo>
                    <a:pt x="260" y="4566"/>
                  </a:lnTo>
                  <a:cubicBezTo>
                    <a:pt x="325" y="4437"/>
                    <a:pt x="357" y="4307"/>
                    <a:pt x="422" y="4145"/>
                  </a:cubicBezTo>
                  <a:cubicBezTo>
                    <a:pt x="454" y="4016"/>
                    <a:pt x="519" y="3854"/>
                    <a:pt x="551" y="3692"/>
                  </a:cubicBezTo>
                  <a:cubicBezTo>
                    <a:pt x="681" y="3400"/>
                    <a:pt x="778" y="3077"/>
                    <a:pt x="875" y="2720"/>
                  </a:cubicBezTo>
                  <a:cubicBezTo>
                    <a:pt x="1005" y="2397"/>
                    <a:pt x="1070" y="2073"/>
                    <a:pt x="1134" y="1749"/>
                  </a:cubicBezTo>
                  <a:cubicBezTo>
                    <a:pt x="1167" y="1587"/>
                    <a:pt x="1231" y="1425"/>
                    <a:pt x="1264" y="1296"/>
                  </a:cubicBezTo>
                  <a:cubicBezTo>
                    <a:pt x="1264" y="1134"/>
                    <a:pt x="1296" y="1004"/>
                    <a:pt x="1329" y="875"/>
                  </a:cubicBezTo>
                  <a:cubicBezTo>
                    <a:pt x="1393" y="615"/>
                    <a:pt x="1393" y="389"/>
                    <a:pt x="1426" y="259"/>
                  </a:cubicBezTo>
                  <a:close/>
                </a:path>
              </a:pathLst>
            </a:custGeom>
            <a:solidFill>
              <a:srgbClr val="2B3A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55"/>
            <p:cNvSpPr/>
            <p:nvPr/>
          </p:nvSpPr>
          <p:spPr>
            <a:xfrm>
              <a:off x="1908275" y="4145125"/>
              <a:ext cx="44575" cy="39675"/>
            </a:xfrm>
            <a:custGeom>
              <a:avLst/>
              <a:gdLst/>
              <a:ahLst/>
              <a:cxnLst/>
              <a:rect l="l" t="t" r="r" b="b"/>
              <a:pathLst>
                <a:path w="1783" h="1587" extrusionOk="0">
                  <a:moveTo>
                    <a:pt x="1" y="1587"/>
                  </a:moveTo>
                  <a:cubicBezTo>
                    <a:pt x="66" y="1457"/>
                    <a:pt x="131" y="1328"/>
                    <a:pt x="195" y="1231"/>
                  </a:cubicBezTo>
                  <a:cubicBezTo>
                    <a:pt x="454" y="745"/>
                    <a:pt x="908" y="356"/>
                    <a:pt x="1393" y="130"/>
                  </a:cubicBezTo>
                  <a:cubicBezTo>
                    <a:pt x="1523" y="65"/>
                    <a:pt x="1653" y="32"/>
                    <a:pt x="1782" y="0"/>
                  </a:cubicBezTo>
                  <a:cubicBezTo>
                    <a:pt x="1717" y="130"/>
                    <a:pt x="1620" y="227"/>
                    <a:pt x="1555" y="324"/>
                  </a:cubicBezTo>
                  <a:cubicBezTo>
                    <a:pt x="1458" y="421"/>
                    <a:pt x="1393" y="518"/>
                    <a:pt x="1296" y="615"/>
                  </a:cubicBezTo>
                  <a:cubicBezTo>
                    <a:pt x="1199" y="712"/>
                    <a:pt x="1102" y="810"/>
                    <a:pt x="972" y="907"/>
                  </a:cubicBezTo>
                  <a:cubicBezTo>
                    <a:pt x="778" y="1069"/>
                    <a:pt x="551" y="1263"/>
                    <a:pt x="325" y="1393"/>
                  </a:cubicBezTo>
                  <a:cubicBezTo>
                    <a:pt x="228" y="1457"/>
                    <a:pt x="131" y="1522"/>
                    <a:pt x="1" y="1587"/>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p55"/>
            <p:cNvSpPr/>
            <p:nvPr/>
          </p:nvSpPr>
          <p:spPr>
            <a:xfrm>
              <a:off x="2235350" y="2332475"/>
              <a:ext cx="408050" cy="751325"/>
            </a:xfrm>
            <a:custGeom>
              <a:avLst/>
              <a:gdLst/>
              <a:ahLst/>
              <a:cxnLst/>
              <a:rect l="l" t="t" r="r" b="b"/>
              <a:pathLst>
                <a:path w="16322" h="30053" extrusionOk="0">
                  <a:moveTo>
                    <a:pt x="2494" y="21730"/>
                  </a:moveTo>
                  <a:lnTo>
                    <a:pt x="2494" y="21730"/>
                  </a:lnTo>
                  <a:cubicBezTo>
                    <a:pt x="6089" y="23996"/>
                    <a:pt x="6477" y="24191"/>
                    <a:pt x="8938" y="25227"/>
                  </a:cubicBezTo>
                  <a:cubicBezTo>
                    <a:pt x="9586" y="22280"/>
                    <a:pt x="9813" y="20272"/>
                    <a:pt x="10104" y="18265"/>
                  </a:cubicBezTo>
                  <a:cubicBezTo>
                    <a:pt x="10396" y="16225"/>
                    <a:pt x="10979" y="12274"/>
                    <a:pt x="10881" y="11853"/>
                  </a:cubicBezTo>
                  <a:cubicBezTo>
                    <a:pt x="10428" y="10007"/>
                    <a:pt x="10072" y="9586"/>
                    <a:pt x="10137" y="5732"/>
                  </a:cubicBezTo>
                  <a:cubicBezTo>
                    <a:pt x="10169" y="4599"/>
                    <a:pt x="10266" y="3012"/>
                    <a:pt x="10169" y="1620"/>
                  </a:cubicBezTo>
                  <a:cubicBezTo>
                    <a:pt x="10137" y="972"/>
                    <a:pt x="10525" y="1"/>
                    <a:pt x="10817" y="681"/>
                  </a:cubicBezTo>
                  <a:cubicBezTo>
                    <a:pt x="11076" y="1296"/>
                    <a:pt x="11270" y="1911"/>
                    <a:pt x="11335" y="2559"/>
                  </a:cubicBezTo>
                  <a:cubicBezTo>
                    <a:pt x="11497" y="3822"/>
                    <a:pt x="11820" y="5247"/>
                    <a:pt x="11756" y="6477"/>
                  </a:cubicBezTo>
                  <a:cubicBezTo>
                    <a:pt x="11820" y="5894"/>
                    <a:pt x="12112" y="778"/>
                    <a:pt x="12760" y="907"/>
                  </a:cubicBezTo>
                  <a:cubicBezTo>
                    <a:pt x="13861" y="1069"/>
                    <a:pt x="12889" y="5894"/>
                    <a:pt x="13019" y="6704"/>
                  </a:cubicBezTo>
                  <a:cubicBezTo>
                    <a:pt x="13245" y="5311"/>
                    <a:pt x="13861" y="2041"/>
                    <a:pt x="14314" y="2106"/>
                  </a:cubicBezTo>
                  <a:cubicBezTo>
                    <a:pt x="15253" y="1846"/>
                    <a:pt x="14379" y="6024"/>
                    <a:pt x="14087" y="7384"/>
                  </a:cubicBezTo>
                  <a:cubicBezTo>
                    <a:pt x="13990" y="7805"/>
                    <a:pt x="14929" y="5279"/>
                    <a:pt x="15544" y="4729"/>
                  </a:cubicBezTo>
                  <a:cubicBezTo>
                    <a:pt x="16322" y="4534"/>
                    <a:pt x="14929" y="8647"/>
                    <a:pt x="14703" y="10104"/>
                  </a:cubicBezTo>
                  <a:cubicBezTo>
                    <a:pt x="14476" y="11432"/>
                    <a:pt x="14767" y="13310"/>
                    <a:pt x="12792" y="14184"/>
                  </a:cubicBezTo>
                  <a:cubicBezTo>
                    <a:pt x="12144" y="18880"/>
                    <a:pt x="12565" y="22507"/>
                    <a:pt x="11529" y="27105"/>
                  </a:cubicBezTo>
                  <a:cubicBezTo>
                    <a:pt x="11076" y="29307"/>
                    <a:pt x="10979" y="30052"/>
                    <a:pt x="8841" y="29340"/>
                  </a:cubicBezTo>
                  <a:cubicBezTo>
                    <a:pt x="6801" y="28757"/>
                    <a:pt x="5311" y="27753"/>
                    <a:pt x="2915" y="26360"/>
                  </a:cubicBezTo>
                  <a:cubicBezTo>
                    <a:pt x="1652" y="25648"/>
                    <a:pt x="843" y="25000"/>
                    <a:pt x="1" y="24515"/>
                  </a:cubicBezTo>
                  <a:close/>
                </a:path>
              </a:pathLst>
            </a:custGeom>
            <a:solidFill>
              <a:srgbClr val="BC85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p55"/>
            <p:cNvSpPr/>
            <p:nvPr/>
          </p:nvSpPr>
          <p:spPr>
            <a:xfrm>
              <a:off x="2442600" y="2440950"/>
              <a:ext cx="104475" cy="227525"/>
            </a:xfrm>
            <a:custGeom>
              <a:avLst/>
              <a:gdLst/>
              <a:ahLst/>
              <a:cxnLst/>
              <a:rect l="l" t="t" r="r" b="b"/>
              <a:pathLst>
                <a:path w="4179" h="9101" extrusionOk="0">
                  <a:moveTo>
                    <a:pt x="2786" y="9101"/>
                  </a:moveTo>
                  <a:cubicBezTo>
                    <a:pt x="2656" y="8647"/>
                    <a:pt x="1976" y="8000"/>
                    <a:pt x="1685" y="7449"/>
                  </a:cubicBezTo>
                  <a:cubicBezTo>
                    <a:pt x="1296" y="6672"/>
                    <a:pt x="1037" y="5862"/>
                    <a:pt x="875" y="5020"/>
                  </a:cubicBezTo>
                  <a:cubicBezTo>
                    <a:pt x="681" y="3660"/>
                    <a:pt x="1" y="2009"/>
                    <a:pt x="260" y="681"/>
                  </a:cubicBezTo>
                  <a:cubicBezTo>
                    <a:pt x="1167" y="1"/>
                    <a:pt x="1879" y="3725"/>
                    <a:pt x="1976" y="4049"/>
                  </a:cubicBezTo>
                  <a:cubicBezTo>
                    <a:pt x="2138" y="4470"/>
                    <a:pt x="2624" y="4632"/>
                    <a:pt x="3045" y="4988"/>
                  </a:cubicBezTo>
                  <a:cubicBezTo>
                    <a:pt x="3887" y="5798"/>
                    <a:pt x="4178" y="7028"/>
                    <a:pt x="3854" y="8129"/>
                  </a:cubicBezTo>
                  <a:close/>
                </a:path>
              </a:pathLst>
            </a:custGeom>
            <a:solidFill>
              <a:srgbClr val="BC85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3" name="Google Shape;1533;p55"/>
            <p:cNvSpPr/>
            <p:nvPr/>
          </p:nvSpPr>
          <p:spPr>
            <a:xfrm>
              <a:off x="2449075" y="2455525"/>
              <a:ext cx="94750" cy="190275"/>
            </a:xfrm>
            <a:custGeom>
              <a:avLst/>
              <a:gdLst/>
              <a:ahLst/>
              <a:cxnLst/>
              <a:rect l="l" t="t" r="r" b="b"/>
              <a:pathLst>
                <a:path w="3790" h="7611" extrusionOk="0">
                  <a:moveTo>
                    <a:pt x="1" y="98"/>
                  </a:moveTo>
                  <a:lnTo>
                    <a:pt x="98" y="33"/>
                  </a:lnTo>
                  <a:cubicBezTo>
                    <a:pt x="195" y="1"/>
                    <a:pt x="292" y="1"/>
                    <a:pt x="389" y="33"/>
                  </a:cubicBezTo>
                  <a:cubicBezTo>
                    <a:pt x="713" y="228"/>
                    <a:pt x="940" y="519"/>
                    <a:pt x="1069" y="843"/>
                  </a:cubicBezTo>
                  <a:cubicBezTo>
                    <a:pt x="1264" y="1296"/>
                    <a:pt x="1458" y="1750"/>
                    <a:pt x="1588" y="2203"/>
                  </a:cubicBezTo>
                  <a:cubicBezTo>
                    <a:pt x="1652" y="2462"/>
                    <a:pt x="1749" y="2721"/>
                    <a:pt x="1814" y="3012"/>
                  </a:cubicBezTo>
                  <a:lnTo>
                    <a:pt x="1911" y="3401"/>
                  </a:lnTo>
                  <a:lnTo>
                    <a:pt x="1911" y="3433"/>
                  </a:lnTo>
                  <a:lnTo>
                    <a:pt x="1911" y="3466"/>
                  </a:lnTo>
                  <a:lnTo>
                    <a:pt x="1944" y="3563"/>
                  </a:lnTo>
                  <a:cubicBezTo>
                    <a:pt x="1976" y="3595"/>
                    <a:pt x="2009" y="3628"/>
                    <a:pt x="2041" y="3660"/>
                  </a:cubicBezTo>
                  <a:cubicBezTo>
                    <a:pt x="2268" y="3822"/>
                    <a:pt x="2462" y="3984"/>
                    <a:pt x="2689" y="4146"/>
                  </a:cubicBezTo>
                  <a:cubicBezTo>
                    <a:pt x="2753" y="4178"/>
                    <a:pt x="2818" y="4243"/>
                    <a:pt x="2850" y="4275"/>
                  </a:cubicBezTo>
                  <a:cubicBezTo>
                    <a:pt x="2915" y="4340"/>
                    <a:pt x="2980" y="4405"/>
                    <a:pt x="3012" y="4437"/>
                  </a:cubicBezTo>
                  <a:cubicBezTo>
                    <a:pt x="3110" y="4567"/>
                    <a:pt x="3207" y="4664"/>
                    <a:pt x="3271" y="4794"/>
                  </a:cubicBezTo>
                  <a:cubicBezTo>
                    <a:pt x="3433" y="5020"/>
                    <a:pt x="3531" y="5247"/>
                    <a:pt x="3628" y="5506"/>
                  </a:cubicBezTo>
                  <a:lnTo>
                    <a:pt x="3725" y="5862"/>
                  </a:lnTo>
                  <a:cubicBezTo>
                    <a:pt x="3757" y="5959"/>
                    <a:pt x="3757" y="6089"/>
                    <a:pt x="3790" y="6186"/>
                  </a:cubicBezTo>
                  <a:cubicBezTo>
                    <a:pt x="3790" y="6380"/>
                    <a:pt x="3790" y="6575"/>
                    <a:pt x="3790" y="6769"/>
                  </a:cubicBezTo>
                  <a:cubicBezTo>
                    <a:pt x="3757" y="6963"/>
                    <a:pt x="3725" y="7093"/>
                    <a:pt x="3692" y="7222"/>
                  </a:cubicBezTo>
                  <a:cubicBezTo>
                    <a:pt x="3628" y="7481"/>
                    <a:pt x="3563" y="7611"/>
                    <a:pt x="3563" y="7611"/>
                  </a:cubicBezTo>
                  <a:cubicBezTo>
                    <a:pt x="3563" y="7611"/>
                    <a:pt x="3563" y="7449"/>
                    <a:pt x="3628" y="7222"/>
                  </a:cubicBezTo>
                  <a:lnTo>
                    <a:pt x="3628" y="6769"/>
                  </a:lnTo>
                  <a:cubicBezTo>
                    <a:pt x="3595" y="6607"/>
                    <a:pt x="3563" y="6413"/>
                    <a:pt x="3531" y="6218"/>
                  </a:cubicBezTo>
                  <a:cubicBezTo>
                    <a:pt x="3498" y="6121"/>
                    <a:pt x="3498" y="6024"/>
                    <a:pt x="3466" y="5927"/>
                  </a:cubicBezTo>
                  <a:lnTo>
                    <a:pt x="3336" y="5603"/>
                  </a:lnTo>
                  <a:cubicBezTo>
                    <a:pt x="3239" y="5409"/>
                    <a:pt x="3110" y="5182"/>
                    <a:pt x="2980" y="5020"/>
                  </a:cubicBezTo>
                  <a:cubicBezTo>
                    <a:pt x="2915" y="4891"/>
                    <a:pt x="2818" y="4794"/>
                    <a:pt x="2721" y="4696"/>
                  </a:cubicBezTo>
                  <a:cubicBezTo>
                    <a:pt x="2689" y="4664"/>
                    <a:pt x="2656" y="4632"/>
                    <a:pt x="2591" y="4567"/>
                  </a:cubicBezTo>
                  <a:cubicBezTo>
                    <a:pt x="2559" y="4534"/>
                    <a:pt x="2494" y="4502"/>
                    <a:pt x="2430" y="4470"/>
                  </a:cubicBezTo>
                  <a:cubicBezTo>
                    <a:pt x="2203" y="4308"/>
                    <a:pt x="1976" y="4146"/>
                    <a:pt x="1749" y="3952"/>
                  </a:cubicBezTo>
                  <a:cubicBezTo>
                    <a:pt x="1685" y="3887"/>
                    <a:pt x="1620" y="3822"/>
                    <a:pt x="1588" y="3725"/>
                  </a:cubicBezTo>
                  <a:lnTo>
                    <a:pt x="1523" y="3628"/>
                  </a:lnTo>
                  <a:cubicBezTo>
                    <a:pt x="1523" y="3628"/>
                    <a:pt x="1523" y="3628"/>
                    <a:pt x="1490" y="3563"/>
                  </a:cubicBezTo>
                  <a:lnTo>
                    <a:pt x="1490" y="3498"/>
                  </a:lnTo>
                  <a:lnTo>
                    <a:pt x="1393" y="3110"/>
                  </a:lnTo>
                  <a:lnTo>
                    <a:pt x="1231" y="2332"/>
                  </a:lnTo>
                  <a:cubicBezTo>
                    <a:pt x="1102" y="1847"/>
                    <a:pt x="972" y="1393"/>
                    <a:pt x="810" y="972"/>
                  </a:cubicBezTo>
                  <a:cubicBezTo>
                    <a:pt x="746" y="649"/>
                    <a:pt x="551" y="357"/>
                    <a:pt x="325" y="163"/>
                  </a:cubicBezTo>
                  <a:cubicBezTo>
                    <a:pt x="260" y="98"/>
                    <a:pt x="163" y="98"/>
                    <a:pt x="66" y="98"/>
                  </a:cubicBezTo>
                  <a:close/>
                </a:path>
              </a:pathLst>
            </a:custGeom>
            <a:solidFill>
              <a:srgbClr val="8F5B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p55"/>
            <p:cNvSpPr/>
            <p:nvPr/>
          </p:nvSpPr>
          <p:spPr>
            <a:xfrm>
              <a:off x="2159250" y="2683025"/>
              <a:ext cx="208900" cy="302800"/>
            </a:xfrm>
            <a:custGeom>
              <a:avLst/>
              <a:gdLst/>
              <a:ahLst/>
              <a:cxnLst/>
              <a:rect l="l" t="t" r="r" b="b"/>
              <a:pathLst>
                <a:path w="8356" h="12112" extrusionOk="0">
                  <a:moveTo>
                    <a:pt x="357" y="0"/>
                  </a:moveTo>
                  <a:cubicBezTo>
                    <a:pt x="2008" y="713"/>
                    <a:pt x="2656" y="1684"/>
                    <a:pt x="3725" y="3044"/>
                  </a:cubicBezTo>
                  <a:cubicBezTo>
                    <a:pt x="4372" y="3886"/>
                    <a:pt x="5117" y="4664"/>
                    <a:pt x="5959" y="5311"/>
                  </a:cubicBezTo>
                  <a:cubicBezTo>
                    <a:pt x="6445" y="5732"/>
                    <a:pt x="7481" y="6509"/>
                    <a:pt x="7999" y="6963"/>
                  </a:cubicBezTo>
                  <a:cubicBezTo>
                    <a:pt x="8355" y="7254"/>
                    <a:pt x="6348" y="10169"/>
                    <a:pt x="5506" y="10849"/>
                  </a:cubicBezTo>
                  <a:cubicBezTo>
                    <a:pt x="4761" y="11529"/>
                    <a:pt x="3822" y="11950"/>
                    <a:pt x="2786" y="11982"/>
                  </a:cubicBezTo>
                  <a:cubicBezTo>
                    <a:pt x="2591" y="11982"/>
                    <a:pt x="2300" y="12112"/>
                    <a:pt x="2106" y="12079"/>
                  </a:cubicBezTo>
                  <a:cubicBezTo>
                    <a:pt x="1814" y="11917"/>
                    <a:pt x="1490" y="11011"/>
                    <a:pt x="1361" y="10752"/>
                  </a:cubicBezTo>
                  <a:cubicBezTo>
                    <a:pt x="875" y="9813"/>
                    <a:pt x="422" y="8873"/>
                    <a:pt x="1" y="787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55"/>
            <p:cNvSpPr/>
            <p:nvPr/>
          </p:nvSpPr>
          <p:spPr>
            <a:xfrm>
              <a:off x="1752850" y="1944700"/>
              <a:ext cx="642025" cy="614475"/>
            </a:xfrm>
            <a:custGeom>
              <a:avLst/>
              <a:gdLst/>
              <a:ahLst/>
              <a:cxnLst/>
              <a:rect l="l" t="t" r="r" b="b"/>
              <a:pathLst>
                <a:path w="25681" h="24579" extrusionOk="0">
                  <a:moveTo>
                    <a:pt x="23672" y="2494"/>
                  </a:moveTo>
                  <a:cubicBezTo>
                    <a:pt x="25680" y="3789"/>
                    <a:pt x="25032" y="8226"/>
                    <a:pt x="24223" y="10039"/>
                  </a:cubicBezTo>
                  <a:cubicBezTo>
                    <a:pt x="23510" y="11723"/>
                    <a:pt x="22701" y="13342"/>
                    <a:pt x="21729" y="14896"/>
                  </a:cubicBezTo>
                  <a:cubicBezTo>
                    <a:pt x="20952" y="16062"/>
                    <a:pt x="20013" y="16548"/>
                    <a:pt x="18847" y="17228"/>
                  </a:cubicBezTo>
                  <a:cubicBezTo>
                    <a:pt x="16742" y="18394"/>
                    <a:pt x="14767" y="18556"/>
                    <a:pt x="12468" y="18459"/>
                  </a:cubicBezTo>
                  <a:cubicBezTo>
                    <a:pt x="11982" y="18394"/>
                    <a:pt x="10719" y="18167"/>
                    <a:pt x="10266" y="18491"/>
                  </a:cubicBezTo>
                  <a:cubicBezTo>
                    <a:pt x="9294" y="19171"/>
                    <a:pt x="9586" y="22377"/>
                    <a:pt x="9294" y="23510"/>
                  </a:cubicBezTo>
                  <a:cubicBezTo>
                    <a:pt x="9230" y="23866"/>
                    <a:pt x="9132" y="24255"/>
                    <a:pt x="8971" y="24579"/>
                  </a:cubicBezTo>
                  <a:cubicBezTo>
                    <a:pt x="8420" y="24158"/>
                    <a:pt x="8323" y="23413"/>
                    <a:pt x="7967" y="22895"/>
                  </a:cubicBezTo>
                  <a:cubicBezTo>
                    <a:pt x="7934" y="23219"/>
                    <a:pt x="7837" y="24061"/>
                    <a:pt x="7351" y="24093"/>
                  </a:cubicBezTo>
                  <a:cubicBezTo>
                    <a:pt x="6704" y="24093"/>
                    <a:pt x="6542" y="22539"/>
                    <a:pt x="6315" y="22053"/>
                  </a:cubicBezTo>
                  <a:cubicBezTo>
                    <a:pt x="5408" y="21988"/>
                    <a:pt x="5117" y="20142"/>
                    <a:pt x="4826" y="19430"/>
                  </a:cubicBezTo>
                  <a:cubicBezTo>
                    <a:pt x="4016" y="17649"/>
                    <a:pt x="3271" y="15641"/>
                    <a:pt x="2559" y="13828"/>
                  </a:cubicBezTo>
                  <a:cubicBezTo>
                    <a:pt x="1263" y="10363"/>
                    <a:pt x="0" y="7869"/>
                    <a:pt x="3012" y="5376"/>
                  </a:cubicBezTo>
                  <a:cubicBezTo>
                    <a:pt x="5246" y="3498"/>
                    <a:pt x="11788" y="810"/>
                    <a:pt x="14735" y="421"/>
                  </a:cubicBezTo>
                  <a:cubicBezTo>
                    <a:pt x="16710" y="130"/>
                    <a:pt x="19430" y="0"/>
                    <a:pt x="21373" y="518"/>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p55"/>
            <p:cNvSpPr/>
            <p:nvPr/>
          </p:nvSpPr>
          <p:spPr>
            <a:xfrm>
              <a:off x="1810325" y="1956825"/>
              <a:ext cx="544875" cy="812850"/>
            </a:xfrm>
            <a:custGeom>
              <a:avLst/>
              <a:gdLst/>
              <a:ahLst/>
              <a:cxnLst/>
              <a:rect l="l" t="t" r="r" b="b"/>
              <a:pathLst>
                <a:path w="21795" h="32514" extrusionOk="0">
                  <a:moveTo>
                    <a:pt x="3109" y="15189"/>
                  </a:moveTo>
                  <a:cubicBezTo>
                    <a:pt x="1879" y="13828"/>
                    <a:pt x="260" y="15448"/>
                    <a:pt x="130" y="16711"/>
                  </a:cubicBezTo>
                  <a:cubicBezTo>
                    <a:pt x="1" y="18168"/>
                    <a:pt x="551" y="19496"/>
                    <a:pt x="2041" y="19981"/>
                  </a:cubicBezTo>
                  <a:cubicBezTo>
                    <a:pt x="2624" y="20208"/>
                    <a:pt x="3401" y="19916"/>
                    <a:pt x="3919" y="20176"/>
                  </a:cubicBezTo>
                  <a:cubicBezTo>
                    <a:pt x="4469" y="20402"/>
                    <a:pt x="5020" y="21374"/>
                    <a:pt x="5473" y="21795"/>
                  </a:cubicBezTo>
                  <a:cubicBezTo>
                    <a:pt x="6542" y="22669"/>
                    <a:pt x="7708" y="23414"/>
                    <a:pt x="8938" y="23964"/>
                  </a:cubicBezTo>
                  <a:cubicBezTo>
                    <a:pt x="9716" y="24385"/>
                    <a:pt x="9716" y="25292"/>
                    <a:pt x="9521" y="26134"/>
                  </a:cubicBezTo>
                  <a:cubicBezTo>
                    <a:pt x="9392" y="26846"/>
                    <a:pt x="9035" y="27008"/>
                    <a:pt x="8744" y="27688"/>
                  </a:cubicBezTo>
                  <a:cubicBezTo>
                    <a:pt x="8129" y="28984"/>
                    <a:pt x="6995" y="29858"/>
                    <a:pt x="8647" y="31089"/>
                  </a:cubicBezTo>
                  <a:cubicBezTo>
                    <a:pt x="9683" y="31866"/>
                    <a:pt x="12954" y="32513"/>
                    <a:pt x="13342" y="30862"/>
                  </a:cubicBezTo>
                  <a:cubicBezTo>
                    <a:pt x="13472" y="30311"/>
                    <a:pt x="13342" y="29567"/>
                    <a:pt x="13342" y="29048"/>
                  </a:cubicBezTo>
                  <a:cubicBezTo>
                    <a:pt x="13342" y="28271"/>
                    <a:pt x="13116" y="28757"/>
                    <a:pt x="13245" y="27786"/>
                  </a:cubicBezTo>
                  <a:cubicBezTo>
                    <a:pt x="13310" y="27106"/>
                    <a:pt x="13634" y="25422"/>
                    <a:pt x="13634" y="25422"/>
                  </a:cubicBezTo>
                  <a:cubicBezTo>
                    <a:pt x="13634" y="25422"/>
                    <a:pt x="15285" y="25324"/>
                    <a:pt x="15901" y="25163"/>
                  </a:cubicBezTo>
                  <a:cubicBezTo>
                    <a:pt x="18070" y="24709"/>
                    <a:pt x="20305" y="22863"/>
                    <a:pt x="20920" y="20758"/>
                  </a:cubicBezTo>
                  <a:cubicBezTo>
                    <a:pt x="21665" y="18265"/>
                    <a:pt x="21600" y="15350"/>
                    <a:pt x="21665" y="12760"/>
                  </a:cubicBezTo>
                  <a:cubicBezTo>
                    <a:pt x="21697" y="9845"/>
                    <a:pt x="21794" y="7320"/>
                    <a:pt x="20888" y="4502"/>
                  </a:cubicBezTo>
                  <a:cubicBezTo>
                    <a:pt x="19430" y="1"/>
                    <a:pt x="14832" y="33"/>
                    <a:pt x="10849" y="454"/>
                  </a:cubicBezTo>
                  <a:cubicBezTo>
                    <a:pt x="8517" y="681"/>
                    <a:pt x="6315" y="1264"/>
                    <a:pt x="4405" y="2721"/>
                  </a:cubicBezTo>
                  <a:cubicBezTo>
                    <a:pt x="2365" y="4340"/>
                    <a:pt x="1685" y="5474"/>
                    <a:pt x="1620" y="8194"/>
                  </a:cubicBezTo>
                  <a:close/>
                </a:path>
              </a:pathLst>
            </a:custGeom>
            <a:solidFill>
              <a:srgbClr val="BC85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7" name="Google Shape;1537;p55"/>
            <p:cNvSpPr/>
            <p:nvPr/>
          </p:nvSpPr>
          <p:spPr>
            <a:xfrm>
              <a:off x="1804650" y="1876700"/>
              <a:ext cx="711650" cy="498700"/>
            </a:xfrm>
            <a:custGeom>
              <a:avLst/>
              <a:gdLst/>
              <a:ahLst/>
              <a:cxnLst/>
              <a:rect l="l" t="t" r="r" b="b"/>
              <a:pathLst>
                <a:path w="28466" h="19948" extrusionOk="0">
                  <a:moveTo>
                    <a:pt x="2592" y="17519"/>
                  </a:moveTo>
                  <a:cubicBezTo>
                    <a:pt x="3369" y="18296"/>
                    <a:pt x="4211" y="19948"/>
                    <a:pt x="4956" y="17940"/>
                  </a:cubicBezTo>
                  <a:cubicBezTo>
                    <a:pt x="5441" y="16613"/>
                    <a:pt x="4956" y="15350"/>
                    <a:pt x="4470" y="14119"/>
                  </a:cubicBezTo>
                  <a:cubicBezTo>
                    <a:pt x="7579" y="13018"/>
                    <a:pt x="6542" y="9553"/>
                    <a:pt x="5247" y="7319"/>
                  </a:cubicBezTo>
                  <a:cubicBezTo>
                    <a:pt x="8874" y="7642"/>
                    <a:pt x="12533" y="7124"/>
                    <a:pt x="16257" y="6898"/>
                  </a:cubicBezTo>
                  <a:cubicBezTo>
                    <a:pt x="19949" y="6703"/>
                    <a:pt x="23705" y="6703"/>
                    <a:pt x="27397" y="6477"/>
                  </a:cubicBezTo>
                  <a:cubicBezTo>
                    <a:pt x="27883" y="6412"/>
                    <a:pt x="28466" y="6412"/>
                    <a:pt x="28271" y="5699"/>
                  </a:cubicBezTo>
                  <a:cubicBezTo>
                    <a:pt x="28077" y="4955"/>
                    <a:pt x="26717" y="4696"/>
                    <a:pt x="26199" y="4534"/>
                  </a:cubicBezTo>
                  <a:cubicBezTo>
                    <a:pt x="25130" y="4113"/>
                    <a:pt x="23997" y="3854"/>
                    <a:pt x="22863" y="3789"/>
                  </a:cubicBezTo>
                  <a:cubicBezTo>
                    <a:pt x="23964" y="3562"/>
                    <a:pt x="25001" y="3141"/>
                    <a:pt x="25940" y="2526"/>
                  </a:cubicBezTo>
                  <a:cubicBezTo>
                    <a:pt x="26620" y="2040"/>
                    <a:pt x="26749" y="1846"/>
                    <a:pt x="25745" y="1716"/>
                  </a:cubicBezTo>
                  <a:cubicBezTo>
                    <a:pt x="23705" y="1457"/>
                    <a:pt x="21471" y="2105"/>
                    <a:pt x="19398" y="2234"/>
                  </a:cubicBezTo>
                  <a:cubicBezTo>
                    <a:pt x="19981" y="2008"/>
                    <a:pt x="22799" y="356"/>
                    <a:pt x="21924" y="194"/>
                  </a:cubicBezTo>
                  <a:cubicBezTo>
                    <a:pt x="20920" y="0"/>
                    <a:pt x="19204" y="551"/>
                    <a:pt x="18654" y="745"/>
                  </a:cubicBezTo>
                  <a:cubicBezTo>
                    <a:pt x="15512" y="1749"/>
                    <a:pt x="12533" y="1069"/>
                    <a:pt x="8453" y="1490"/>
                  </a:cubicBezTo>
                  <a:cubicBezTo>
                    <a:pt x="7093" y="1587"/>
                    <a:pt x="5441" y="2008"/>
                    <a:pt x="4502" y="2915"/>
                  </a:cubicBezTo>
                  <a:cubicBezTo>
                    <a:pt x="3855" y="3562"/>
                    <a:pt x="3336" y="4307"/>
                    <a:pt x="2980" y="5149"/>
                  </a:cubicBezTo>
                  <a:cubicBezTo>
                    <a:pt x="2851" y="5667"/>
                    <a:pt x="2818" y="6185"/>
                    <a:pt x="2851" y="6703"/>
                  </a:cubicBezTo>
                  <a:cubicBezTo>
                    <a:pt x="2656" y="7448"/>
                    <a:pt x="1426" y="7578"/>
                    <a:pt x="940" y="8128"/>
                  </a:cubicBezTo>
                  <a:cubicBezTo>
                    <a:pt x="325" y="8711"/>
                    <a:pt x="1" y="9553"/>
                    <a:pt x="33" y="10395"/>
                  </a:cubicBezTo>
                  <a:cubicBezTo>
                    <a:pt x="33" y="12079"/>
                    <a:pt x="519" y="13471"/>
                    <a:pt x="1134" y="15026"/>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8" name="Google Shape;1538;p55"/>
            <p:cNvSpPr/>
            <p:nvPr/>
          </p:nvSpPr>
          <p:spPr>
            <a:xfrm>
              <a:off x="2161675" y="2233700"/>
              <a:ext cx="75325" cy="175725"/>
            </a:xfrm>
            <a:custGeom>
              <a:avLst/>
              <a:gdLst/>
              <a:ahLst/>
              <a:cxnLst/>
              <a:rect l="l" t="t" r="r" b="b"/>
              <a:pathLst>
                <a:path w="3013" h="7029" extrusionOk="0">
                  <a:moveTo>
                    <a:pt x="940" y="1"/>
                  </a:moveTo>
                  <a:cubicBezTo>
                    <a:pt x="940" y="1"/>
                    <a:pt x="940" y="163"/>
                    <a:pt x="972" y="454"/>
                  </a:cubicBezTo>
                  <a:lnTo>
                    <a:pt x="1005" y="1620"/>
                  </a:lnTo>
                  <a:cubicBezTo>
                    <a:pt x="1037" y="1847"/>
                    <a:pt x="1037" y="2106"/>
                    <a:pt x="1102" y="2365"/>
                  </a:cubicBezTo>
                  <a:lnTo>
                    <a:pt x="1167" y="2786"/>
                  </a:lnTo>
                  <a:cubicBezTo>
                    <a:pt x="1199" y="2915"/>
                    <a:pt x="1231" y="3045"/>
                    <a:pt x="1296" y="3174"/>
                  </a:cubicBezTo>
                  <a:cubicBezTo>
                    <a:pt x="1490" y="3693"/>
                    <a:pt x="2009" y="4081"/>
                    <a:pt x="2397" y="4632"/>
                  </a:cubicBezTo>
                  <a:cubicBezTo>
                    <a:pt x="2591" y="4923"/>
                    <a:pt x="2753" y="5215"/>
                    <a:pt x="2883" y="5538"/>
                  </a:cubicBezTo>
                  <a:cubicBezTo>
                    <a:pt x="3012" y="5895"/>
                    <a:pt x="2980" y="6283"/>
                    <a:pt x="2753" y="6607"/>
                  </a:cubicBezTo>
                  <a:cubicBezTo>
                    <a:pt x="2656" y="6737"/>
                    <a:pt x="2527" y="6866"/>
                    <a:pt x="2365" y="6931"/>
                  </a:cubicBezTo>
                  <a:cubicBezTo>
                    <a:pt x="2268" y="6963"/>
                    <a:pt x="2203" y="6996"/>
                    <a:pt x="2106" y="7028"/>
                  </a:cubicBezTo>
                  <a:cubicBezTo>
                    <a:pt x="2041" y="7028"/>
                    <a:pt x="1944" y="7028"/>
                    <a:pt x="1879" y="7028"/>
                  </a:cubicBezTo>
                  <a:cubicBezTo>
                    <a:pt x="1588" y="6996"/>
                    <a:pt x="1329" y="6866"/>
                    <a:pt x="1069" y="6737"/>
                  </a:cubicBezTo>
                  <a:cubicBezTo>
                    <a:pt x="746" y="6510"/>
                    <a:pt x="454" y="6218"/>
                    <a:pt x="228" y="5927"/>
                  </a:cubicBezTo>
                  <a:cubicBezTo>
                    <a:pt x="163" y="5830"/>
                    <a:pt x="98" y="5733"/>
                    <a:pt x="33" y="5636"/>
                  </a:cubicBezTo>
                  <a:lnTo>
                    <a:pt x="1" y="5538"/>
                  </a:lnTo>
                  <a:cubicBezTo>
                    <a:pt x="98" y="5636"/>
                    <a:pt x="195" y="5765"/>
                    <a:pt x="292" y="5862"/>
                  </a:cubicBezTo>
                  <a:cubicBezTo>
                    <a:pt x="551" y="6121"/>
                    <a:pt x="875" y="6348"/>
                    <a:pt x="1199" y="6542"/>
                  </a:cubicBezTo>
                  <a:cubicBezTo>
                    <a:pt x="1426" y="6639"/>
                    <a:pt x="1652" y="6704"/>
                    <a:pt x="1879" y="6737"/>
                  </a:cubicBezTo>
                  <a:cubicBezTo>
                    <a:pt x="2009" y="6737"/>
                    <a:pt x="2106" y="6704"/>
                    <a:pt x="2203" y="6639"/>
                  </a:cubicBezTo>
                  <a:cubicBezTo>
                    <a:pt x="2268" y="6607"/>
                    <a:pt x="2300" y="6575"/>
                    <a:pt x="2332" y="6542"/>
                  </a:cubicBezTo>
                  <a:cubicBezTo>
                    <a:pt x="2365" y="6510"/>
                    <a:pt x="2430" y="6445"/>
                    <a:pt x="2462" y="6380"/>
                  </a:cubicBezTo>
                  <a:cubicBezTo>
                    <a:pt x="2559" y="6154"/>
                    <a:pt x="2591" y="5895"/>
                    <a:pt x="2494" y="5668"/>
                  </a:cubicBezTo>
                  <a:cubicBezTo>
                    <a:pt x="2365" y="5377"/>
                    <a:pt x="2235" y="5117"/>
                    <a:pt x="2041" y="4891"/>
                  </a:cubicBezTo>
                  <a:cubicBezTo>
                    <a:pt x="1847" y="4632"/>
                    <a:pt x="1652" y="4405"/>
                    <a:pt x="1458" y="4146"/>
                  </a:cubicBezTo>
                  <a:cubicBezTo>
                    <a:pt x="1231" y="3919"/>
                    <a:pt x="1069" y="3628"/>
                    <a:pt x="940" y="3304"/>
                  </a:cubicBezTo>
                  <a:cubicBezTo>
                    <a:pt x="875" y="3174"/>
                    <a:pt x="843" y="3013"/>
                    <a:pt x="810" y="2883"/>
                  </a:cubicBezTo>
                  <a:lnTo>
                    <a:pt x="778" y="2430"/>
                  </a:lnTo>
                  <a:cubicBezTo>
                    <a:pt x="746" y="2171"/>
                    <a:pt x="746" y="1879"/>
                    <a:pt x="778" y="1620"/>
                  </a:cubicBezTo>
                  <a:cubicBezTo>
                    <a:pt x="810" y="1134"/>
                    <a:pt x="843" y="746"/>
                    <a:pt x="875" y="454"/>
                  </a:cubicBezTo>
                  <a:cubicBezTo>
                    <a:pt x="908" y="163"/>
                    <a:pt x="940" y="1"/>
                    <a:pt x="940" y="1"/>
                  </a:cubicBezTo>
                  <a:close/>
                </a:path>
              </a:pathLst>
            </a:custGeom>
            <a:solidFill>
              <a:srgbClr val="8F5B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9" name="Google Shape;1539;p55"/>
            <p:cNvSpPr/>
            <p:nvPr/>
          </p:nvSpPr>
          <p:spPr>
            <a:xfrm>
              <a:off x="2046725" y="2101750"/>
              <a:ext cx="54275" cy="34025"/>
            </a:xfrm>
            <a:custGeom>
              <a:avLst/>
              <a:gdLst/>
              <a:ahLst/>
              <a:cxnLst/>
              <a:rect l="l" t="t" r="r" b="b"/>
              <a:pathLst>
                <a:path w="2171" h="1361" extrusionOk="0">
                  <a:moveTo>
                    <a:pt x="0" y="1361"/>
                  </a:moveTo>
                  <a:cubicBezTo>
                    <a:pt x="0" y="422"/>
                    <a:pt x="1263" y="1"/>
                    <a:pt x="2170" y="486"/>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0" name="Google Shape;1540;p55"/>
            <p:cNvSpPr/>
            <p:nvPr/>
          </p:nvSpPr>
          <p:spPr>
            <a:xfrm>
              <a:off x="2245875" y="2113075"/>
              <a:ext cx="51850" cy="41325"/>
            </a:xfrm>
            <a:custGeom>
              <a:avLst/>
              <a:gdLst/>
              <a:ahLst/>
              <a:cxnLst/>
              <a:rect l="l" t="t" r="r" b="b"/>
              <a:pathLst>
                <a:path w="2074" h="1653" extrusionOk="0">
                  <a:moveTo>
                    <a:pt x="1" y="487"/>
                  </a:moveTo>
                  <a:cubicBezTo>
                    <a:pt x="1458" y="1"/>
                    <a:pt x="2073" y="1005"/>
                    <a:pt x="2073" y="165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1" name="Google Shape;1541;p55"/>
            <p:cNvSpPr/>
            <p:nvPr/>
          </p:nvSpPr>
          <p:spPr>
            <a:xfrm>
              <a:off x="2031350" y="2402900"/>
              <a:ext cx="200800" cy="90700"/>
            </a:xfrm>
            <a:custGeom>
              <a:avLst/>
              <a:gdLst/>
              <a:ahLst/>
              <a:cxnLst/>
              <a:rect l="l" t="t" r="r" b="b"/>
              <a:pathLst>
                <a:path w="8032" h="3628" extrusionOk="0">
                  <a:moveTo>
                    <a:pt x="0" y="1"/>
                  </a:moveTo>
                  <a:lnTo>
                    <a:pt x="227" y="357"/>
                  </a:lnTo>
                  <a:cubicBezTo>
                    <a:pt x="324" y="487"/>
                    <a:pt x="389" y="616"/>
                    <a:pt x="518" y="778"/>
                  </a:cubicBezTo>
                  <a:cubicBezTo>
                    <a:pt x="648" y="940"/>
                    <a:pt x="777" y="1070"/>
                    <a:pt x="907" y="1232"/>
                  </a:cubicBezTo>
                  <a:cubicBezTo>
                    <a:pt x="1263" y="1620"/>
                    <a:pt x="1684" y="1944"/>
                    <a:pt x="2105" y="2203"/>
                  </a:cubicBezTo>
                  <a:cubicBezTo>
                    <a:pt x="2364" y="2365"/>
                    <a:pt x="2591" y="2494"/>
                    <a:pt x="2850" y="2624"/>
                  </a:cubicBezTo>
                  <a:cubicBezTo>
                    <a:pt x="3109" y="2754"/>
                    <a:pt x="3400" y="2851"/>
                    <a:pt x="3659" y="2948"/>
                  </a:cubicBezTo>
                  <a:cubicBezTo>
                    <a:pt x="4242" y="3110"/>
                    <a:pt x="4793" y="3207"/>
                    <a:pt x="5376" y="3239"/>
                  </a:cubicBezTo>
                  <a:cubicBezTo>
                    <a:pt x="5894" y="3239"/>
                    <a:pt x="6412" y="3175"/>
                    <a:pt x="6865" y="3013"/>
                  </a:cubicBezTo>
                  <a:cubicBezTo>
                    <a:pt x="7060" y="2948"/>
                    <a:pt x="7254" y="2851"/>
                    <a:pt x="7416" y="2721"/>
                  </a:cubicBezTo>
                  <a:cubicBezTo>
                    <a:pt x="7545" y="2656"/>
                    <a:pt x="7675" y="2527"/>
                    <a:pt x="7772" y="2430"/>
                  </a:cubicBezTo>
                  <a:cubicBezTo>
                    <a:pt x="7837" y="2333"/>
                    <a:pt x="7902" y="2268"/>
                    <a:pt x="7966" y="2171"/>
                  </a:cubicBezTo>
                  <a:lnTo>
                    <a:pt x="8031" y="2073"/>
                  </a:lnTo>
                  <a:cubicBezTo>
                    <a:pt x="7966" y="2235"/>
                    <a:pt x="7934" y="2365"/>
                    <a:pt x="7837" y="2494"/>
                  </a:cubicBezTo>
                  <a:cubicBezTo>
                    <a:pt x="7610" y="2818"/>
                    <a:pt x="7319" y="3077"/>
                    <a:pt x="6963" y="3239"/>
                  </a:cubicBezTo>
                  <a:cubicBezTo>
                    <a:pt x="6477" y="3466"/>
                    <a:pt x="5926" y="3595"/>
                    <a:pt x="5408" y="3628"/>
                  </a:cubicBezTo>
                  <a:cubicBezTo>
                    <a:pt x="4760" y="3628"/>
                    <a:pt x="4145" y="3531"/>
                    <a:pt x="3562" y="3336"/>
                  </a:cubicBezTo>
                  <a:cubicBezTo>
                    <a:pt x="2947" y="3175"/>
                    <a:pt x="2397" y="2883"/>
                    <a:pt x="1878" y="2527"/>
                  </a:cubicBezTo>
                  <a:cubicBezTo>
                    <a:pt x="1457" y="2203"/>
                    <a:pt x="1036" y="1814"/>
                    <a:pt x="713" y="1393"/>
                  </a:cubicBezTo>
                  <a:cubicBezTo>
                    <a:pt x="583" y="1232"/>
                    <a:pt x="486" y="1037"/>
                    <a:pt x="356" y="843"/>
                  </a:cubicBezTo>
                  <a:cubicBezTo>
                    <a:pt x="259" y="681"/>
                    <a:pt x="194" y="519"/>
                    <a:pt x="130" y="422"/>
                  </a:cubicBezTo>
                  <a:cubicBezTo>
                    <a:pt x="65" y="163"/>
                    <a:pt x="0" y="1"/>
                    <a:pt x="0" y="1"/>
                  </a:cubicBezTo>
                  <a:close/>
                </a:path>
              </a:pathLst>
            </a:custGeom>
            <a:solidFill>
              <a:srgbClr val="8F5B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2" name="Google Shape;1542;p55"/>
            <p:cNvSpPr/>
            <p:nvPr/>
          </p:nvSpPr>
          <p:spPr>
            <a:xfrm>
              <a:off x="2068575" y="2233700"/>
              <a:ext cx="43750" cy="70475"/>
            </a:xfrm>
            <a:custGeom>
              <a:avLst/>
              <a:gdLst/>
              <a:ahLst/>
              <a:cxnLst/>
              <a:rect l="l" t="t" r="r" b="b"/>
              <a:pathLst>
                <a:path w="1750" h="2819" extrusionOk="0">
                  <a:moveTo>
                    <a:pt x="389" y="2009"/>
                  </a:moveTo>
                  <a:cubicBezTo>
                    <a:pt x="195" y="1555"/>
                    <a:pt x="1" y="1"/>
                    <a:pt x="940" y="292"/>
                  </a:cubicBezTo>
                  <a:cubicBezTo>
                    <a:pt x="1749" y="584"/>
                    <a:pt x="1231" y="2818"/>
                    <a:pt x="519" y="217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p55"/>
            <p:cNvSpPr/>
            <p:nvPr/>
          </p:nvSpPr>
          <p:spPr>
            <a:xfrm>
              <a:off x="2240200" y="2246675"/>
              <a:ext cx="43750" cy="75300"/>
            </a:xfrm>
            <a:custGeom>
              <a:avLst/>
              <a:gdLst/>
              <a:ahLst/>
              <a:cxnLst/>
              <a:rect l="l" t="t" r="r" b="b"/>
              <a:pathLst>
                <a:path w="1750" h="3012" extrusionOk="0">
                  <a:moveTo>
                    <a:pt x="131" y="2073"/>
                  </a:moveTo>
                  <a:cubicBezTo>
                    <a:pt x="1" y="1587"/>
                    <a:pt x="131" y="0"/>
                    <a:pt x="972" y="486"/>
                  </a:cubicBezTo>
                  <a:cubicBezTo>
                    <a:pt x="1750" y="939"/>
                    <a:pt x="778" y="3012"/>
                    <a:pt x="195" y="2234"/>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4" name="Google Shape;1544;p55"/>
            <p:cNvSpPr/>
            <p:nvPr/>
          </p:nvSpPr>
          <p:spPr>
            <a:xfrm>
              <a:off x="1733425" y="3217350"/>
              <a:ext cx="67225" cy="106075"/>
            </a:xfrm>
            <a:custGeom>
              <a:avLst/>
              <a:gdLst/>
              <a:ahLst/>
              <a:cxnLst/>
              <a:rect l="l" t="t" r="r" b="b"/>
              <a:pathLst>
                <a:path w="2689" h="4243" extrusionOk="0">
                  <a:moveTo>
                    <a:pt x="2267" y="0"/>
                  </a:moveTo>
                  <a:cubicBezTo>
                    <a:pt x="939" y="518"/>
                    <a:pt x="0" y="518"/>
                    <a:pt x="130" y="2332"/>
                  </a:cubicBezTo>
                  <a:cubicBezTo>
                    <a:pt x="227" y="3141"/>
                    <a:pt x="421" y="4242"/>
                    <a:pt x="1619" y="4080"/>
                  </a:cubicBezTo>
                  <a:cubicBezTo>
                    <a:pt x="2688" y="3886"/>
                    <a:pt x="2332" y="2202"/>
                    <a:pt x="2494" y="132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5" name="Google Shape;1545;p55"/>
            <p:cNvSpPr/>
            <p:nvPr/>
          </p:nvSpPr>
          <p:spPr>
            <a:xfrm>
              <a:off x="1778750" y="2660350"/>
              <a:ext cx="464725" cy="789375"/>
            </a:xfrm>
            <a:custGeom>
              <a:avLst/>
              <a:gdLst/>
              <a:ahLst/>
              <a:cxnLst/>
              <a:rect l="l" t="t" r="r" b="b"/>
              <a:pathLst>
                <a:path w="18589" h="31575" extrusionOk="0">
                  <a:moveTo>
                    <a:pt x="8712" y="1"/>
                  </a:moveTo>
                  <a:cubicBezTo>
                    <a:pt x="7254" y="584"/>
                    <a:pt x="5214" y="648"/>
                    <a:pt x="4016" y="1749"/>
                  </a:cubicBezTo>
                  <a:cubicBezTo>
                    <a:pt x="2721" y="2915"/>
                    <a:pt x="2559" y="5700"/>
                    <a:pt x="2365" y="7384"/>
                  </a:cubicBezTo>
                  <a:cubicBezTo>
                    <a:pt x="2073" y="9845"/>
                    <a:pt x="1847" y="12403"/>
                    <a:pt x="1620" y="14897"/>
                  </a:cubicBezTo>
                  <a:cubicBezTo>
                    <a:pt x="1393" y="17682"/>
                    <a:pt x="875" y="20370"/>
                    <a:pt x="681" y="23155"/>
                  </a:cubicBezTo>
                  <a:cubicBezTo>
                    <a:pt x="519" y="25583"/>
                    <a:pt x="292" y="28109"/>
                    <a:pt x="1" y="30538"/>
                  </a:cubicBezTo>
                  <a:cubicBezTo>
                    <a:pt x="4016" y="30700"/>
                    <a:pt x="7546" y="30473"/>
                    <a:pt x="10817" y="30894"/>
                  </a:cubicBezTo>
                  <a:cubicBezTo>
                    <a:pt x="13537" y="31347"/>
                    <a:pt x="15577" y="31186"/>
                    <a:pt x="18265" y="31574"/>
                  </a:cubicBezTo>
                  <a:cubicBezTo>
                    <a:pt x="18168" y="25616"/>
                    <a:pt x="18427" y="21697"/>
                    <a:pt x="18491" y="17002"/>
                  </a:cubicBezTo>
                  <a:cubicBezTo>
                    <a:pt x="18556" y="13440"/>
                    <a:pt x="18589" y="8777"/>
                    <a:pt x="18168" y="5182"/>
                  </a:cubicBezTo>
                  <a:cubicBezTo>
                    <a:pt x="17876" y="2689"/>
                    <a:pt x="17390" y="1814"/>
                    <a:pt x="15059" y="648"/>
                  </a:cubicBezTo>
                  <a:cubicBezTo>
                    <a:pt x="14832" y="1976"/>
                    <a:pt x="13148" y="2624"/>
                    <a:pt x="11918" y="2753"/>
                  </a:cubicBezTo>
                  <a:cubicBezTo>
                    <a:pt x="10169" y="2980"/>
                    <a:pt x="9651" y="1944"/>
                    <a:pt x="9359" y="32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6" name="Google Shape;1546;p55"/>
            <p:cNvSpPr/>
            <p:nvPr/>
          </p:nvSpPr>
          <p:spPr>
            <a:xfrm>
              <a:off x="1670275" y="2875700"/>
              <a:ext cx="191075" cy="339250"/>
            </a:xfrm>
            <a:custGeom>
              <a:avLst/>
              <a:gdLst/>
              <a:ahLst/>
              <a:cxnLst/>
              <a:rect l="l" t="t" r="r" b="b"/>
              <a:pathLst>
                <a:path w="7643" h="13570" extrusionOk="0">
                  <a:moveTo>
                    <a:pt x="4404" y="1"/>
                  </a:moveTo>
                  <a:cubicBezTo>
                    <a:pt x="2882" y="3628"/>
                    <a:pt x="1037" y="8485"/>
                    <a:pt x="324" y="11237"/>
                  </a:cubicBezTo>
                  <a:cubicBezTo>
                    <a:pt x="0" y="12436"/>
                    <a:pt x="227" y="12565"/>
                    <a:pt x="1393" y="13310"/>
                  </a:cubicBezTo>
                  <a:cubicBezTo>
                    <a:pt x="1911" y="13569"/>
                    <a:pt x="2526" y="13537"/>
                    <a:pt x="3012" y="13213"/>
                  </a:cubicBezTo>
                  <a:cubicBezTo>
                    <a:pt x="3595" y="12921"/>
                    <a:pt x="4761" y="9716"/>
                    <a:pt x="5117" y="8679"/>
                  </a:cubicBezTo>
                  <a:cubicBezTo>
                    <a:pt x="5862" y="6736"/>
                    <a:pt x="5926" y="6251"/>
                    <a:pt x="7643" y="2203"/>
                  </a:cubicBezTo>
                  <a:close/>
                </a:path>
              </a:pathLst>
            </a:custGeom>
            <a:solidFill>
              <a:srgbClr val="BC85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7" name="Google Shape;1547;p55"/>
            <p:cNvSpPr/>
            <p:nvPr/>
          </p:nvSpPr>
          <p:spPr>
            <a:xfrm>
              <a:off x="2082350" y="2640125"/>
              <a:ext cx="111750" cy="144125"/>
            </a:xfrm>
            <a:custGeom>
              <a:avLst/>
              <a:gdLst/>
              <a:ahLst/>
              <a:cxnLst/>
              <a:rect l="l" t="t" r="r" b="b"/>
              <a:pathLst>
                <a:path w="4470" h="5765" extrusionOk="0">
                  <a:moveTo>
                    <a:pt x="2494" y="0"/>
                  </a:moveTo>
                  <a:cubicBezTo>
                    <a:pt x="2623" y="1457"/>
                    <a:pt x="1101" y="2623"/>
                    <a:pt x="0" y="3368"/>
                  </a:cubicBezTo>
                  <a:lnTo>
                    <a:pt x="0" y="3368"/>
                  </a:lnTo>
                  <a:cubicBezTo>
                    <a:pt x="357" y="3951"/>
                    <a:pt x="1263" y="5246"/>
                    <a:pt x="1911" y="5473"/>
                  </a:cubicBezTo>
                  <a:cubicBezTo>
                    <a:pt x="2850" y="5764"/>
                    <a:pt x="3206" y="4890"/>
                    <a:pt x="3660" y="3951"/>
                  </a:cubicBezTo>
                  <a:cubicBezTo>
                    <a:pt x="4404" y="2267"/>
                    <a:pt x="4469" y="1457"/>
                    <a:pt x="3012" y="292"/>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55"/>
            <p:cNvSpPr/>
            <p:nvPr/>
          </p:nvSpPr>
          <p:spPr>
            <a:xfrm>
              <a:off x="1930950" y="2634450"/>
              <a:ext cx="152225" cy="162750"/>
            </a:xfrm>
            <a:custGeom>
              <a:avLst/>
              <a:gdLst/>
              <a:ahLst/>
              <a:cxnLst/>
              <a:rect l="l" t="t" r="r" b="b"/>
              <a:pathLst>
                <a:path w="6089" h="6510" extrusionOk="0">
                  <a:moveTo>
                    <a:pt x="4308" y="1"/>
                  </a:moveTo>
                  <a:cubicBezTo>
                    <a:pt x="2915" y="1"/>
                    <a:pt x="1" y="519"/>
                    <a:pt x="486" y="2624"/>
                  </a:cubicBezTo>
                  <a:cubicBezTo>
                    <a:pt x="713" y="3433"/>
                    <a:pt x="2462" y="5765"/>
                    <a:pt x="3271" y="6056"/>
                  </a:cubicBezTo>
                  <a:cubicBezTo>
                    <a:pt x="4664" y="6509"/>
                    <a:pt x="5538" y="4534"/>
                    <a:pt x="6089" y="3595"/>
                  </a:cubicBezTo>
                  <a:cubicBezTo>
                    <a:pt x="4891" y="3206"/>
                    <a:pt x="3887" y="2300"/>
                    <a:pt x="3401" y="1102"/>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9" name="Google Shape;1549;p55"/>
            <p:cNvSpPr/>
            <p:nvPr/>
          </p:nvSpPr>
          <p:spPr>
            <a:xfrm>
              <a:off x="1726125" y="2689500"/>
              <a:ext cx="215375" cy="327900"/>
            </a:xfrm>
            <a:custGeom>
              <a:avLst/>
              <a:gdLst/>
              <a:ahLst/>
              <a:cxnLst/>
              <a:rect l="l" t="t" r="r" b="b"/>
              <a:pathLst>
                <a:path w="8615" h="13116" extrusionOk="0">
                  <a:moveTo>
                    <a:pt x="7578" y="1"/>
                  </a:moveTo>
                  <a:cubicBezTo>
                    <a:pt x="4599" y="227"/>
                    <a:pt x="3336" y="2170"/>
                    <a:pt x="2235" y="4728"/>
                  </a:cubicBezTo>
                  <a:cubicBezTo>
                    <a:pt x="1879" y="5668"/>
                    <a:pt x="1393" y="6510"/>
                    <a:pt x="1102" y="7449"/>
                  </a:cubicBezTo>
                  <a:cubicBezTo>
                    <a:pt x="875" y="8032"/>
                    <a:pt x="1" y="10234"/>
                    <a:pt x="1" y="10234"/>
                  </a:cubicBezTo>
                  <a:cubicBezTo>
                    <a:pt x="422" y="11108"/>
                    <a:pt x="2656" y="12144"/>
                    <a:pt x="4243" y="12533"/>
                  </a:cubicBezTo>
                  <a:cubicBezTo>
                    <a:pt x="6542" y="13116"/>
                    <a:pt x="6672" y="12047"/>
                    <a:pt x="6575" y="12209"/>
                  </a:cubicBezTo>
                  <a:cubicBezTo>
                    <a:pt x="7449" y="9586"/>
                    <a:pt x="8129" y="6898"/>
                    <a:pt x="8615" y="414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55"/>
            <p:cNvSpPr/>
            <p:nvPr/>
          </p:nvSpPr>
          <p:spPr>
            <a:xfrm>
              <a:off x="1910725" y="2923475"/>
              <a:ext cx="28350" cy="27550"/>
            </a:xfrm>
            <a:custGeom>
              <a:avLst/>
              <a:gdLst/>
              <a:ahLst/>
              <a:cxnLst/>
              <a:rect l="l" t="t" r="r" b="b"/>
              <a:pathLst>
                <a:path w="1134" h="1102" extrusionOk="0">
                  <a:moveTo>
                    <a:pt x="0" y="1101"/>
                  </a:moveTo>
                  <a:lnTo>
                    <a:pt x="33" y="1036"/>
                  </a:lnTo>
                  <a:cubicBezTo>
                    <a:pt x="65" y="972"/>
                    <a:pt x="130" y="939"/>
                    <a:pt x="162" y="875"/>
                  </a:cubicBezTo>
                  <a:cubicBezTo>
                    <a:pt x="194" y="810"/>
                    <a:pt x="259" y="745"/>
                    <a:pt x="324" y="680"/>
                  </a:cubicBezTo>
                  <a:lnTo>
                    <a:pt x="518" y="486"/>
                  </a:lnTo>
                  <a:cubicBezTo>
                    <a:pt x="615" y="356"/>
                    <a:pt x="777" y="227"/>
                    <a:pt x="907" y="130"/>
                  </a:cubicBezTo>
                  <a:cubicBezTo>
                    <a:pt x="972" y="65"/>
                    <a:pt x="1069" y="33"/>
                    <a:pt x="1134" y="0"/>
                  </a:cubicBezTo>
                  <a:cubicBezTo>
                    <a:pt x="1134" y="97"/>
                    <a:pt x="1134" y="162"/>
                    <a:pt x="1101" y="259"/>
                  </a:cubicBezTo>
                  <a:cubicBezTo>
                    <a:pt x="1036" y="454"/>
                    <a:pt x="939" y="615"/>
                    <a:pt x="777" y="777"/>
                  </a:cubicBezTo>
                  <a:cubicBezTo>
                    <a:pt x="648" y="907"/>
                    <a:pt x="453" y="1036"/>
                    <a:pt x="259" y="1069"/>
                  </a:cubicBezTo>
                  <a:cubicBezTo>
                    <a:pt x="194" y="1101"/>
                    <a:pt x="130" y="1101"/>
                    <a:pt x="65" y="1069"/>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1" name="Google Shape;1551;p55"/>
            <p:cNvSpPr/>
            <p:nvPr/>
          </p:nvSpPr>
          <p:spPr>
            <a:xfrm>
              <a:off x="1738275" y="2660350"/>
              <a:ext cx="352200" cy="692225"/>
            </a:xfrm>
            <a:custGeom>
              <a:avLst/>
              <a:gdLst/>
              <a:ahLst/>
              <a:cxnLst/>
              <a:rect l="l" t="t" r="r" b="b"/>
              <a:pathLst>
                <a:path w="14088" h="27689" extrusionOk="0">
                  <a:moveTo>
                    <a:pt x="4469" y="1102"/>
                  </a:moveTo>
                  <a:cubicBezTo>
                    <a:pt x="6153" y="648"/>
                    <a:pt x="6607" y="292"/>
                    <a:pt x="8064" y="1"/>
                  </a:cubicBezTo>
                  <a:lnTo>
                    <a:pt x="8064" y="1"/>
                  </a:lnTo>
                  <a:cubicBezTo>
                    <a:pt x="9100" y="1102"/>
                    <a:pt x="10136" y="2397"/>
                    <a:pt x="10622" y="3498"/>
                  </a:cubicBezTo>
                  <a:cubicBezTo>
                    <a:pt x="11432" y="5409"/>
                    <a:pt x="12047" y="7514"/>
                    <a:pt x="12889" y="9424"/>
                  </a:cubicBezTo>
                  <a:cubicBezTo>
                    <a:pt x="14055" y="12144"/>
                    <a:pt x="14087" y="16192"/>
                    <a:pt x="13893" y="19010"/>
                  </a:cubicBezTo>
                  <a:cubicBezTo>
                    <a:pt x="13699" y="21244"/>
                    <a:pt x="12015" y="24774"/>
                    <a:pt x="9975" y="25875"/>
                  </a:cubicBezTo>
                  <a:cubicBezTo>
                    <a:pt x="7837" y="27073"/>
                    <a:pt x="5441" y="27688"/>
                    <a:pt x="2980" y="27688"/>
                  </a:cubicBezTo>
                  <a:cubicBezTo>
                    <a:pt x="2267" y="27688"/>
                    <a:pt x="745" y="27461"/>
                    <a:pt x="324" y="27041"/>
                  </a:cubicBezTo>
                  <a:cubicBezTo>
                    <a:pt x="324" y="27041"/>
                    <a:pt x="1" y="24417"/>
                    <a:pt x="1" y="23705"/>
                  </a:cubicBezTo>
                  <a:cubicBezTo>
                    <a:pt x="1004" y="24644"/>
                    <a:pt x="1587" y="24871"/>
                    <a:pt x="2688" y="25033"/>
                  </a:cubicBezTo>
                  <a:cubicBezTo>
                    <a:pt x="3725" y="25065"/>
                    <a:pt x="4793" y="24968"/>
                    <a:pt x="5829" y="24709"/>
                  </a:cubicBezTo>
                  <a:cubicBezTo>
                    <a:pt x="7967" y="24353"/>
                    <a:pt x="10169" y="22863"/>
                    <a:pt x="10881" y="20532"/>
                  </a:cubicBezTo>
                  <a:cubicBezTo>
                    <a:pt x="12144" y="16451"/>
                    <a:pt x="11497" y="12727"/>
                    <a:pt x="9683" y="8906"/>
                  </a:cubicBezTo>
                  <a:cubicBezTo>
                    <a:pt x="8420" y="6283"/>
                    <a:pt x="7805" y="4016"/>
                    <a:pt x="5635" y="204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p55"/>
            <p:cNvSpPr/>
            <p:nvPr/>
          </p:nvSpPr>
          <p:spPr>
            <a:xfrm>
              <a:off x="1674325" y="3005225"/>
              <a:ext cx="496300" cy="229150"/>
            </a:xfrm>
            <a:custGeom>
              <a:avLst/>
              <a:gdLst/>
              <a:ahLst/>
              <a:cxnLst/>
              <a:rect l="l" t="t" r="r" b="b"/>
              <a:pathLst>
                <a:path w="19852" h="9166" extrusionOk="0">
                  <a:moveTo>
                    <a:pt x="454" y="5668"/>
                  </a:moveTo>
                  <a:cubicBezTo>
                    <a:pt x="454" y="5959"/>
                    <a:pt x="0" y="6575"/>
                    <a:pt x="65" y="6866"/>
                  </a:cubicBezTo>
                  <a:cubicBezTo>
                    <a:pt x="357" y="9165"/>
                    <a:pt x="4955" y="8518"/>
                    <a:pt x="6704" y="8582"/>
                  </a:cubicBezTo>
                  <a:cubicBezTo>
                    <a:pt x="8128" y="8615"/>
                    <a:pt x="9877" y="8518"/>
                    <a:pt x="11270" y="8485"/>
                  </a:cubicBezTo>
                  <a:cubicBezTo>
                    <a:pt x="12597" y="8388"/>
                    <a:pt x="12986" y="7967"/>
                    <a:pt x="13439" y="6866"/>
                  </a:cubicBezTo>
                  <a:cubicBezTo>
                    <a:pt x="14249" y="7222"/>
                    <a:pt x="15123" y="7417"/>
                    <a:pt x="16030" y="7449"/>
                  </a:cubicBezTo>
                  <a:cubicBezTo>
                    <a:pt x="16710" y="7352"/>
                    <a:pt x="16742" y="6769"/>
                    <a:pt x="16386" y="6218"/>
                  </a:cubicBezTo>
                  <a:cubicBezTo>
                    <a:pt x="17034" y="6089"/>
                    <a:pt x="17811" y="5830"/>
                    <a:pt x="17617" y="5020"/>
                  </a:cubicBezTo>
                  <a:cubicBezTo>
                    <a:pt x="19074" y="4955"/>
                    <a:pt x="18491" y="3531"/>
                    <a:pt x="18491" y="3531"/>
                  </a:cubicBezTo>
                  <a:cubicBezTo>
                    <a:pt x="19851" y="3563"/>
                    <a:pt x="19203" y="2430"/>
                    <a:pt x="19074" y="2235"/>
                  </a:cubicBezTo>
                  <a:cubicBezTo>
                    <a:pt x="18718" y="1717"/>
                    <a:pt x="18232" y="1296"/>
                    <a:pt x="17649" y="1037"/>
                  </a:cubicBezTo>
                  <a:cubicBezTo>
                    <a:pt x="16839" y="616"/>
                    <a:pt x="15706" y="1"/>
                    <a:pt x="14735" y="195"/>
                  </a:cubicBezTo>
                  <a:cubicBezTo>
                    <a:pt x="13601" y="389"/>
                    <a:pt x="13569" y="1814"/>
                    <a:pt x="13277" y="2915"/>
                  </a:cubicBezTo>
                  <a:cubicBezTo>
                    <a:pt x="12986" y="4016"/>
                    <a:pt x="12824" y="5247"/>
                    <a:pt x="12533" y="6186"/>
                  </a:cubicBezTo>
                  <a:cubicBezTo>
                    <a:pt x="9391" y="5603"/>
                    <a:pt x="6833" y="4405"/>
                    <a:pt x="2656" y="3822"/>
                  </a:cubicBezTo>
                  <a:close/>
                </a:path>
              </a:pathLst>
            </a:custGeom>
            <a:solidFill>
              <a:srgbClr val="BC857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3" name="Google Shape;1553;p55"/>
            <p:cNvSpPr/>
            <p:nvPr/>
          </p:nvSpPr>
          <p:spPr>
            <a:xfrm>
              <a:off x="2042675" y="3147725"/>
              <a:ext cx="40500" cy="12975"/>
            </a:xfrm>
            <a:custGeom>
              <a:avLst/>
              <a:gdLst/>
              <a:ahLst/>
              <a:cxnLst/>
              <a:rect l="l" t="t" r="r" b="b"/>
              <a:pathLst>
                <a:path w="1620" h="519" extrusionOk="0">
                  <a:moveTo>
                    <a:pt x="1" y="33"/>
                  </a:moveTo>
                  <a:cubicBezTo>
                    <a:pt x="98" y="33"/>
                    <a:pt x="195" y="0"/>
                    <a:pt x="292" y="0"/>
                  </a:cubicBezTo>
                  <a:cubicBezTo>
                    <a:pt x="486" y="0"/>
                    <a:pt x="681" y="0"/>
                    <a:pt x="875" y="33"/>
                  </a:cubicBezTo>
                  <a:cubicBezTo>
                    <a:pt x="1069" y="97"/>
                    <a:pt x="1263" y="162"/>
                    <a:pt x="1425" y="292"/>
                  </a:cubicBezTo>
                  <a:cubicBezTo>
                    <a:pt x="1490" y="356"/>
                    <a:pt x="1555" y="421"/>
                    <a:pt x="1620" y="518"/>
                  </a:cubicBezTo>
                  <a:cubicBezTo>
                    <a:pt x="1523" y="518"/>
                    <a:pt x="1425" y="518"/>
                    <a:pt x="1328" y="518"/>
                  </a:cubicBezTo>
                  <a:lnTo>
                    <a:pt x="1069" y="486"/>
                  </a:lnTo>
                  <a:cubicBezTo>
                    <a:pt x="972" y="486"/>
                    <a:pt x="875" y="454"/>
                    <a:pt x="778" y="421"/>
                  </a:cubicBezTo>
                  <a:cubicBezTo>
                    <a:pt x="583" y="389"/>
                    <a:pt x="389" y="324"/>
                    <a:pt x="227" y="195"/>
                  </a:cubicBezTo>
                  <a:cubicBezTo>
                    <a:pt x="130" y="162"/>
                    <a:pt x="65" y="97"/>
                    <a:pt x="1" y="33"/>
                  </a:cubicBezTo>
                  <a:close/>
                </a:path>
              </a:pathLst>
            </a:custGeom>
            <a:solidFill>
              <a:srgbClr val="8F5B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p55"/>
            <p:cNvSpPr/>
            <p:nvPr/>
          </p:nvSpPr>
          <p:spPr>
            <a:xfrm>
              <a:off x="2037825" y="3099950"/>
              <a:ext cx="72875" cy="30800"/>
            </a:xfrm>
            <a:custGeom>
              <a:avLst/>
              <a:gdLst/>
              <a:ahLst/>
              <a:cxnLst/>
              <a:rect l="l" t="t" r="r" b="b"/>
              <a:pathLst>
                <a:path w="2915" h="1232" extrusionOk="0">
                  <a:moveTo>
                    <a:pt x="0" y="33"/>
                  </a:moveTo>
                  <a:lnTo>
                    <a:pt x="130" y="33"/>
                  </a:lnTo>
                  <a:cubicBezTo>
                    <a:pt x="259" y="1"/>
                    <a:pt x="389" y="1"/>
                    <a:pt x="518" y="33"/>
                  </a:cubicBezTo>
                  <a:cubicBezTo>
                    <a:pt x="680" y="33"/>
                    <a:pt x="875" y="65"/>
                    <a:pt x="1037" y="98"/>
                  </a:cubicBezTo>
                  <a:cubicBezTo>
                    <a:pt x="1231" y="130"/>
                    <a:pt x="1425" y="195"/>
                    <a:pt x="1587" y="292"/>
                  </a:cubicBezTo>
                  <a:cubicBezTo>
                    <a:pt x="1781" y="357"/>
                    <a:pt x="1976" y="454"/>
                    <a:pt x="2138" y="551"/>
                  </a:cubicBezTo>
                  <a:cubicBezTo>
                    <a:pt x="2267" y="648"/>
                    <a:pt x="2397" y="746"/>
                    <a:pt x="2526" y="875"/>
                  </a:cubicBezTo>
                  <a:cubicBezTo>
                    <a:pt x="2656" y="972"/>
                    <a:pt x="2785" y="1102"/>
                    <a:pt x="2915" y="1231"/>
                  </a:cubicBezTo>
                  <a:cubicBezTo>
                    <a:pt x="2753" y="1166"/>
                    <a:pt x="2591" y="1134"/>
                    <a:pt x="2429" y="1069"/>
                  </a:cubicBezTo>
                  <a:cubicBezTo>
                    <a:pt x="2138" y="972"/>
                    <a:pt x="1781" y="810"/>
                    <a:pt x="1425" y="648"/>
                  </a:cubicBezTo>
                  <a:lnTo>
                    <a:pt x="454" y="260"/>
                  </a:lnTo>
                  <a:cubicBezTo>
                    <a:pt x="324" y="195"/>
                    <a:pt x="195" y="163"/>
                    <a:pt x="97" y="130"/>
                  </a:cubicBezTo>
                  <a:close/>
                </a:path>
              </a:pathLst>
            </a:custGeom>
            <a:solidFill>
              <a:srgbClr val="8F5B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p55"/>
            <p:cNvSpPr/>
            <p:nvPr/>
          </p:nvSpPr>
          <p:spPr>
            <a:xfrm>
              <a:off x="2040250" y="3055425"/>
              <a:ext cx="96350" cy="38075"/>
            </a:xfrm>
            <a:custGeom>
              <a:avLst/>
              <a:gdLst/>
              <a:ahLst/>
              <a:cxnLst/>
              <a:rect l="l" t="t" r="r" b="b"/>
              <a:pathLst>
                <a:path w="3854" h="1523" extrusionOk="0">
                  <a:moveTo>
                    <a:pt x="0" y="33"/>
                  </a:moveTo>
                  <a:lnTo>
                    <a:pt x="162" y="1"/>
                  </a:lnTo>
                  <a:cubicBezTo>
                    <a:pt x="324" y="1"/>
                    <a:pt x="486" y="1"/>
                    <a:pt x="680" y="1"/>
                  </a:cubicBezTo>
                  <a:cubicBezTo>
                    <a:pt x="875" y="33"/>
                    <a:pt x="1101" y="98"/>
                    <a:pt x="1328" y="163"/>
                  </a:cubicBezTo>
                  <a:cubicBezTo>
                    <a:pt x="1587" y="227"/>
                    <a:pt x="1814" y="324"/>
                    <a:pt x="2073" y="422"/>
                  </a:cubicBezTo>
                  <a:cubicBezTo>
                    <a:pt x="2300" y="519"/>
                    <a:pt x="2526" y="616"/>
                    <a:pt x="2753" y="745"/>
                  </a:cubicBezTo>
                  <a:cubicBezTo>
                    <a:pt x="2947" y="843"/>
                    <a:pt x="3142" y="972"/>
                    <a:pt x="3336" y="1102"/>
                  </a:cubicBezTo>
                  <a:cubicBezTo>
                    <a:pt x="3465" y="1199"/>
                    <a:pt x="3595" y="1296"/>
                    <a:pt x="3724" y="1393"/>
                  </a:cubicBezTo>
                  <a:lnTo>
                    <a:pt x="3854" y="1523"/>
                  </a:lnTo>
                  <a:lnTo>
                    <a:pt x="3660" y="1490"/>
                  </a:lnTo>
                  <a:cubicBezTo>
                    <a:pt x="3563" y="1425"/>
                    <a:pt x="3401" y="1393"/>
                    <a:pt x="3239" y="1328"/>
                  </a:cubicBezTo>
                  <a:cubicBezTo>
                    <a:pt x="3044" y="1264"/>
                    <a:pt x="2818" y="1166"/>
                    <a:pt x="2623" y="1069"/>
                  </a:cubicBezTo>
                  <a:cubicBezTo>
                    <a:pt x="2397" y="1005"/>
                    <a:pt x="2138" y="875"/>
                    <a:pt x="1911" y="810"/>
                  </a:cubicBezTo>
                  <a:lnTo>
                    <a:pt x="1231" y="519"/>
                  </a:lnTo>
                  <a:cubicBezTo>
                    <a:pt x="1004" y="422"/>
                    <a:pt x="778" y="324"/>
                    <a:pt x="616" y="260"/>
                  </a:cubicBezTo>
                  <a:cubicBezTo>
                    <a:pt x="486" y="195"/>
                    <a:pt x="324" y="130"/>
                    <a:pt x="195" y="98"/>
                  </a:cubicBezTo>
                  <a:close/>
                </a:path>
              </a:pathLst>
            </a:custGeom>
            <a:solidFill>
              <a:srgbClr val="8F5B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6" name="Google Shape;1556;p55"/>
            <p:cNvSpPr/>
            <p:nvPr/>
          </p:nvSpPr>
          <p:spPr>
            <a:xfrm>
              <a:off x="1720475" y="2719450"/>
              <a:ext cx="204850" cy="292275"/>
            </a:xfrm>
            <a:custGeom>
              <a:avLst/>
              <a:gdLst/>
              <a:ahLst/>
              <a:cxnLst/>
              <a:rect l="l" t="t" r="r" b="b"/>
              <a:pathLst>
                <a:path w="8194" h="11691" extrusionOk="0">
                  <a:moveTo>
                    <a:pt x="4728" y="1"/>
                  </a:moveTo>
                  <a:cubicBezTo>
                    <a:pt x="4599" y="163"/>
                    <a:pt x="4437" y="292"/>
                    <a:pt x="4307" y="486"/>
                  </a:cubicBezTo>
                  <a:cubicBezTo>
                    <a:pt x="4145" y="648"/>
                    <a:pt x="4016" y="810"/>
                    <a:pt x="3918" y="972"/>
                  </a:cubicBezTo>
                  <a:cubicBezTo>
                    <a:pt x="3659" y="1328"/>
                    <a:pt x="3465" y="1685"/>
                    <a:pt x="3271" y="2041"/>
                  </a:cubicBezTo>
                  <a:cubicBezTo>
                    <a:pt x="3077" y="2429"/>
                    <a:pt x="2915" y="2818"/>
                    <a:pt x="2720" y="3207"/>
                  </a:cubicBezTo>
                  <a:lnTo>
                    <a:pt x="2267" y="4372"/>
                  </a:lnTo>
                  <a:cubicBezTo>
                    <a:pt x="2073" y="4761"/>
                    <a:pt x="1911" y="5150"/>
                    <a:pt x="1749" y="5538"/>
                  </a:cubicBezTo>
                  <a:cubicBezTo>
                    <a:pt x="1684" y="5732"/>
                    <a:pt x="1619" y="5959"/>
                    <a:pt x="1555" y="6121"/>
                  </a:cubicBezTo>
                  <a:lnTo>
                    <a:pt x="1425" y="6445"/>
                  </a:lnTo>
                  <a:lnTo>
                    <a:pt x="1328" y="6736"/>
                  </a:lnTo>
                  <a:lnTo>
                    <a:pt x="389" y="9068"/>
                  </a:lnTo>
                  <a:lnTo>
                    <a:pt x="389" y="8938"/>
                  </a:lnTo>
                  <a:cubicBezTo>
                    <a:pt x="486" y="9036"/>
                    <a:pt x="551" y="9165"/>
                    <a:pt x="648" y="9262"/>
                  </a:cubicBezTo>
                  <a:cubicBezTo>
                    <a:pt x="745" y="9359"/>
                    <a:pt x="874" y="9457"/>
                    <a:pt x="1004" y="9521"/>
                  </a:cubicBezTo>
                  <a:cubicBezTo>
                    <a:pt x="1231" y="9716"/>
                    <a:pt x="1490" y="9878"/>
                    <a:pt x="1749" y="10039"/>
                  </a:cubicBezTo>
                  <a:cubicBezTo>
                    <a:pt x="2299" y="10331"/>
                    <a:pt x="2850" y="10590"/>
                    <a:pt x="3433" y="10817"/>
                  </a:cubicBezTo>
                  <a:cubicBezTo>
                    <a:pt x="4016" y="11011"/>
                    <a:pt x="4599" y="11173"/>
                    <a:pt x="5214" y="11302"/>
                  </a:cubicBezTo>
                  <a:cubicBezTo>
                    <a:pt x="5505" y="11335"/>
                    <a:pt x="5797" y="11335"/>
                    <a:pt x="6088" y="11302"/>
                  </a:cubicBezTo>
                  <a:cubicBezTo>
                    <a:pt x="6218" y="11270"/>
                    <a:pt x="6380" y="11238"/>
                    <a:pt x="6509" y="11173"/>
                  </a:cubicBezTo>
                  <a:cubicBezTo>
                    <a:pt x="6541" y="11140"/>
                    <a:pt x="6606" y="11076"/>
                    <a:pt x="6639" y="11043"/>
                  </a:cubicBezTo>
                  <a:cubicBezTo>
                    <a:pt x="6671" y="11011"/>
                    <a:pt x="6671" y="11011"/>
                    <a:pt x="6703" y="10979"/>
                  </a:cubicBezTo>
                  <a:lnTo>
                    <a:pt x="6703" y="10979"/>
                  </a:lnTo>
                  <a:lnTo>
                    <a:pt x="6703" y="11011"/>
                  </a:lnTo>
                  <a:cubicBezTo>
                    <a:pt x="6703" y="11011"/>
                    <a:pt x="6703" y="11043"/>
                    <a:pt x="6703" y="11076"/>
                  </a:cubicBezTo>
                  <a:cubicBezTo>
                    <a:pt x="6736" y="11076"/>
                    <a:pt x="6736" y="11108"/>
                    <a:pt x="6768" y="11108"/>
                  </a:cubicBezTo>
                  <a:cubicBezTo>
                    <a:pt x="6801" y="11108"/>
                    <a:pt x="6833" y="11108"/>
                    <a:pt x="6865" y="11108"/>
                  </a:cubicBezTo>
                  <a:cubicBezTo>
                    <a:pt x="6865" y="11108"/>
                    <a:pt x="6898" y="11108"/>
                    <a:pt x="6898" y="11076"/>
                  </a:cubicBezTo>
                  <a:lnTo>
                    <a:pt x="6898" y="11076"/>
                  </a:lnTo>
                  <a:lnTo>
                    <a:pt x="6639" y="10946"/>
                  </a:lnTo>
                  <a:cubicBezTo>
                    <a:pt x="6930" y="10137"/>
                    <a:pt x="7189" y="9359"/>
                    <a:pt x="7448" y="8550"/>
                  </a:cubicBezTo>
                  <a:cubicBezTo>
                    <a:pt x="7740" y="7773"/>
                    <a:pt x="7934" y="6931"/>
                    <a:pt x="8193" y="6121"/>
                  </a:cubicBezTo>
                  <a:cubicBezTo>
                    <a:pt x="7999" y="6931"/>
                    <a:pt x="7804" y="7773"/>
                    <a:pt x="7643" y="8615"/>
                  </a:cubicBezTo>
                  <a:cubicBezTo>
                    <a:pt x="7448" y="9424"/>
                    <a:pt x="7157" y="10234"/>
                    <a:pt x="6930" y="11043"/>
                  </a:cubicBezTo>
                  <a:lnTo>
                    <a:pt x="6671" y="10914"/>
                  </a:lnTo>
                  <a:lnTo>
                    <a:pt x="6703" y="10881"/>
                  </a:lnTo>
                  <a:cubicBezTo>
                    <a:pt x="6703" y="10849"/>
                    <a:pt x="6736" y="10849"/>
                    <a:pt x="6768" y="10817"/>
                  </a:cubicBezTo>
                  <a:cubicBezTo>
                    <a:pt x="6801" y="10817"/>
                    <a:pt x="6930" y="10849"/>
                    <a:pt x="6930" y="10881"/>
                  </a:cubicBezTo>
                  <a:cubicBezTo>
                    <a:pt x="6930" y="10914"/>
                    <a:pt x="6962" y="10946"/>
                    <a:pt x="6962" y="10979"/>
                  </a:cubicBezTo>
                  <a:lnTo>
                    <a:pt x="6962" y="10979"/>
                  </a:lnTo>
                  <a:cubicBezTo>
                    <a:pt x="6962" y="11011"/>
                    <a:pt x="6962" y="11011"/>
                    <a:pt x="6962" y="11043"/>
                  </a:cubicBezTo>
                  <a:cubicBezTo>
                    <a:pt x="6930" y="11076"/>
                    <a:pt x="6930" y="11108"/>
                    <a:pt x="6930" y="11140"/>
                  </a:cubicBezTo>
                  <a:cubicBezTo>
                    <a:pt x="6898" y="11173"/>
                    <a:pt x="6865" y="11205"/>
                    <a:pt x="6833" y="11270"/>
                  </a:cubicBezTo>
                  <a:cubicBezTo>
                    <a:pt x="6768" y="11335"/>
                    <a:pt x="6703" y="11400"/>
                    <a:pt x="6606" y="11432"/>
                  </a:cubicBezTo>
                  <a:cubicBezTo>
                    <a:pt x="6477" y="11529"/>
                    <a:pt x="6315" y="11594"/>
                    <a:pt x="6121" y="11626"/>
                  </a:cubicBezTo>
                  <a:cubicBezTo>
                    <a:pt x="5797" y="11691"/>
                    <a:pt x="5473" y="11691"/>
                    <a:pt x="5149" y="11626"/>
                  </a:cubicBezTo>
                  <a:cubicBezTo>
                    <a:pt x="4501" y="11529"/>
                    <a:pt x="3886" y="11367"/>
                    <a:pt x="3271" y="11140"/>
                  </a:cubicBezTo>
                  <a:cubicBezTo>
                    <a:pt x="2688" y="10946"/>
                    <a:pt x="2105" y="10655"/>
                    <a:pt x="1522" y="10363"/>
                  </a:cubicBezTo>
                  <a:cubicBezTo>
                    <a:pt x="1263" y="10201"/>
                    <a:pt x="972" y="10039"/>
                    <a:pt x="713" y="9845"/>
                  </a:cubicBezTo>
                  <a:cubicBezTo>
                    <a:pt x="454" y="9651"/>
                    <a:pt x="194" y="9392"/>
                    <a:pt x="33" y="9100"/>
                  </a:cubicBezTo>
                  <a:lnTo>
                    <a:pt x="0" y="9003"/>
                  </a:lnTo>
                  <a:lnTo>
                    <a:pt x="33" y="8938"/>
                  </a:lnTo>
                  <a:lnTo>
                    <a:pt x="972" y="6574"/>
                  </a:lnTo>
                  <a:lnTo>
                    <a:pt x="1101" y="6283"/>
                  </a:lnTo>
                  <a:lnTo>
                    <a:pt x="1134" y="6153"/>
                  </a:lnTo>
                  <a:lnTo>
                    <a:pt x="1198" y="5992"/>
                  </a:lnTo>
                  <a:cubicBezTo>
                    <a:pt x="1263" y="5797"/>
                    <a:pt x="1328" y="5571"/>
                    <a:pt x="1425" y="5376"/>
                  </a:cubicBezTo>
                  <a:cubicBezTo>
                    <a:pt x="1619" y="4988"/>
                    <a:pt x="1781" y="4599"/>
                    <a:pt x="1976" y="4243"/>
                  </a:cubicBezTo>
                  <a:cubicBezTo>
                    <a:pt x="2299" y="3433"/>
                    <a:pt x="2688" y="2688"/>
                    <a:pt x="3109" y="1944"/>
                  </a:cubicBezTo>
                  <a:cubicBezTo>
                    <a:pt x="3303" y="1555"/>
                    <a:pt x="3562" y="1231"/>
                    <a:pt x="3821" y="875"/>
                  </a:cubicBezTo>
                  <a:cubicBezTo>
                    <a:pt x="3951" y="713"/>
                    <a:pt x="4080" y="551"/>
                    <a:pt x="4210" y="422"/>
                  </a:cubicBezTo>
                  <a:cubicBezTo>
                    <a:pt x="4404" y="292"/>
                    <a:pt x="4566" y="163"/>
                    <a:pt x="472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7" name="Google Shape;1557;p55"/>
            <p:cNvSpPr/>
            <p:nvPr/>
          </p:nvSpPr>
          <p:spPr>
            <a:xfrm>
              <a:off x="1842700" y="2375375"/>
              <a:ext cx="62375" cy="49425"/>
            </a:xfrm>
            <a:custGeom>
              <a:avLst/>
              <a:gdLst/>
              <a:ahLst/>
              <a:cxnLst/>
              <a:rect l="l" t="t" r="r" b="b"/>
              <a:pathLst>
                <a:path w="2495" h="1977" extrusionOk="0">
                  <a:moveTo>
                    <a:pt x="1" y="66"/>
                  </a:moveTo>
                  <a:lnTo>
                    <a:pt x="163" y="33"/>
                  </a:lnTo>
                  <a:cubicBezTo>
                    <a:pt x="292" y="1"/>
                    <a:pt x="422" y="1"/>
                    <a:pt x="551" y="1"/>
                  </a:cubicBezTo>
                  <a:cubicBezTo>
                    <a:pt x="649" y="1"/>
                    <a:pt x="746" y="33"/>
                    <a:pt x="843" y="66"/>
                  </a:cubicBezTo>
                  <a:cubicBezTo>
                    <a:pt x="940" y="66"/>
                    <a:pt x="1037" y="98"/>
                    <a:pt x="1102" y="130"/>
                  </a:cubicBezTo>
                  <a:cubicBezTo>
                    <a:pt x="1232" y="195"/>
                    <a:pt x="1296" y="228"/>
                    <a:pt x="1393" y="292"/>
                  </a:cubicBezTo>
                  <a:lnTo>
                    <a:pt x="1685" y="487"/>
                  </a:lnTo>
                  <a:lnTo>
                    <a:pt x="1912" y="713"/>
                  </a:lnTo>
                  <a:cubicBezTo>
                    <a:pt x="1976" y="778"/>
                    <a:pt x="2041" y="875"/>
                    <a:pt x="2106" y="940"/>
                  </a:cubicBezTo>
                  <a:cubicBezTo>
                    <a:pt x="2171" y="1037"/>
                    <a:pt x="2235" y="1102"/>
                    <a:pt x="2268" y="1199"/>
                  </a:cubicBezTo>
                  <a:cubicBezTo>
                    <a:pt x="2300" y="1296"/>
                    <a:pt x="2333" y="1361"/>
                    <a:pt x="2365" y="1426"/>
                  </a:cubicBezTo>
                  <a:cubicBezTo>
                    <a:pt x="2430" y="1555"/>
                    <a:pt x="2462" y="1685"/>
                    <a:pt x="2494" y="1814"/>
                  </a:cubicBezTo>
                  <a:cubicBezTo>
                    <a:pt x="2494" y="1912"/>
                    <a:pt x="2494" y="1976"/>
                    <a:pt x="2494" y="1976"/>
                  </a:cubicBezTo>
                  <a:lnTo>
                    <a:pt x="2397" y="1847"/>
                  </a:lnTo>
                  <a:cubicBezTo>
                    <a:pt x="2333" y="1782"/>
                    <a:pt x="2268" y="1685"/>
                    <a:pt x="2171" y="1555"/>
                  </a:cubicBezTo>
                  <a:cubicBezTo>
                    <a:pt x="2073" y="1458"/>
                    <a:pt x="2073" y="1458"/>
                    <a:pt x="2009" y="1393"/>
                  </a:cubicBezTo>
                  <a:cubicBezTo>
                    <a:pt x="1944" y="1296"/>
                    <a:pt x="1879" y="1264"/>
                    <a:pt x="1814" y="1199"/>
                  </a:cubicBezTo>
                  <a:cubicBezTo>
                    <a:pt x="1717" y="1037"/>
                    <a:pt x="1555" y="908"/>
                    <a:pt x="1426" y="778"/>
                  </a:cubicBezTo>
                  <a:cubicBezTo>
                    <a:pt x="1264" y="649"/>
                    <a:pt x="1134" y="551"/>
                    <a:pt x="972" y="454"/>
                  </a:cubicBezTo>
                  <a:cubicBezTo>
                    <a:pt x="875" y="422"/>
                    <a:pt x="811" y="357"/>
                    <a:pt x="746" y="325"/>
                  </a:cubicBezTo>
                  <a:cubicBezTo>
                    <a:pt x="649" y="292"/>
                    <a:pt x="584" y="260"/>
                    <a:pt x="519" y="228"/>
                  </a:cubicBezTo>
                  <a:cubicBezTo>
                    <a:pt x="422" y="195"/>
                    <a:pt x="292" y="130"/>
                    <a:pt x="163" y="98"/>
                  </a:cubicBezTo>
                  <a:close/>
                </a:path>
              </a:pathLst>
            </a:custGeom>
            <a:solidFill>
              <a:srgbClr val="8F5B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p55"/>
            <p:cNvSpPr/>
            <p:nvPr/>
          </p:nvSpPr>
          <p:spPr>
            <a:xfrm>
              <a:off x="1729375" y="3107250"/>
              <a:ext cx="75300" cy="15400"/>
            </a:xfrm>
            <a:custGeom>
              <a:avLst/>
              <a:gdLst/>
              <a:ahLst/>
              <a:cxnLst/>
              <a:rect l="l" t="t" r="r" b="b"/>
              <a:pathLst>
                <a:path w="3012" h="616" extrusionOk="0">
                  <a:moveTo>
                    <a:pt x="0" y="615"/>
                  </a:moveTo>
                  <a:cubicBezTo>
                    <a:pt x="130" y="518"/>
                    <a:pt x="292" y="421"/>
                    <a:pt x="421" y="356"/>
                  </a:cubicBezTo>
                  <a:cubicBezTo>
                    <a:pt x="583" y="259"/>
                    <a:pt x="713" y="194"/>
                    <a:pt x="907" y="162"/>
                  </a:cubicBezTo>
                  <a:cubicBezTo>
                    <a:pt x="1069" y="97"/>
                    <a:pt x="1263" y="65"/>
                    <a:pt x="1458" y="33"/>
                  </a:cubicBezTo>
                  <a:cubicBezTo>
                    <a:pt x="1652" y="33"/>
                    <a:pt x="1879" y="0"/>
                    <a:pt x="2040" y="0"/>
                  </a:cubicBezTo>
                  <a:cubicBezTo>
                    <a:pt x="2202" y="33"/>
                    <a:pt x="2364" y="33"/>
                    <a:pt x="2526" y="65"/>
                  </a:cubicBezTo>
                  <a:cubicBezTo>
                    <a:pt x="2688" y="97"/>
                    <a:pt x="2850" y="130"/>
                    <a:pt x="3012" y="162"/>
                  </a:cubicBezTo>
                  <a:cubicBezTo>
                    <a:pt x="2850" y="227"/>
                    <a:pt x="2688" y="259"/>
                    <a:pt x="2526" y="292"/>
                  </a:cubicBezTo>
                  <a:cubicBezTo>
                    <a:pt x="2364" y="324"/>
                    <a:pt x="2202" y="356"/>
                    <a:pt x="2040" y="389"/>
                  </a:cubicBezTo>
                  <a:cubicBezTo>
                    <a:pt x="1879" y="421"/>
                    <a:pt x="1684" y="421"/>
                    <a:pt x="1522" y="454"/>
                  </a:cubicBezTo>
                  <a:cubicBezTo>
                    <a:pt x="1328" y="486"/>
                    <a:pt x="1134" y="486"/>
                    <a:pt x="972" y="518"/>
                  </a:cubicBezTo>
                  <a:cubicBezTo>
                    <a:pt x="778" y="518"/>
                    <a:pt x="616" y="518"/>
                    <a:pt x="486" y="551"/>
                  </a:cubicBezTo>
                  <a:cubicBezTo>
                    <a:pt x="324" y="583"/>
                    <a:pt x="162" y="615"/>
                    <a:pt x="0" y="615"/>
                  </a:cubicBezTo>
                  <a:close/>
                </a:path>
              </a:pathLst>
            </a:custGeom>
            <a:solidFill>
              <a:srgbClr val="8F5B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p55"/>
            <p:cNvSpPr/>
            <p:nvPr/>
          </p:nvSpPr>
          <p:spPr>
            <a:xfrm>
              <a:off x="1049325" y="3388175"/>
              <a:ext cx="115000" cy="285800"/>
            </a:xfrm>
            <a:custGeom>
              <a:avLst/>
              <a:gdLst/>
              <a:ahLst/>
              <a:cxnLst/>
              <a:rect l="l" t="t" r="r" b="b"/>
              <a:pathLst>
                <a:path w="4600" h="11432" extrusionOk="0">
                  <a:moveTo>
                    <a:pt x="2300" y="0"/>
                  </a:moveTo>
                  <a:cubicBezTo>
                    <a:pt x="1426" y="583"/>
                    <a:pt x="745" y="1069"/>
                    <a:pt x="486" y="2137"/>
                  </a:cubicBezTo>
                  <a:cubicBezTo>
                    <a:pt x="98" y="3854"/>
                    <a:pt x="1" y="5602"/>
                    <a:pt x="260" y="7319"/>
                  </a:cubicBezTo>
                  <a:cubicBezTo>
                    <a:pt x="454" y="8582"/>
                    <a:pt x="745" y="9585"/>
                    <a:pt x="1717" y="10460"/>
                  </a:cubicBezTo>
                  <a:cubicBezTo>
                    <a:pt x="2041" y="10816"/>
                    <a:pt x="2494" y="11107"/>
                    <a:pt x="2980" y="11237"/>
                  </a:cubicBezTo>
                  <a:cubicBezTo>
                    <a:pt x="4243" y="11431"/>
                    <a:pt x="4146" y="10557"/>
                    <a:pt x="4599" y="961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55"/>
            <p:cNvSpPr/>
            <p:nvPr/>
          </p:nvSpPr>
          <p:spPr>
            <a:xfrm>
              <a:off x="1301100" y="2981750"/>
              <a:ext cx="124700" cy="102850"/>
            </a:xfrm>
            <a:custGeom>
              <a:avLst/>
              <a:gdLst/>
              <a:ahLst/>
              <a:cxnLst/>
              <a:rect l="l" t="t" r="r" b="b"/>
              <a:pathLst>
                <a:path w="4988" h="4114" extrusionOk="0">
                  <a:moveTo>
                    <a:pt x="1" y="2850"/>
                  </a:moveTo>
                  <a:cubicBezTo>
                    <a:pt x="422" y="1814"/>
                    <a:pt x="1102" y="1"/>
                    <a:pt x="2721" y="1"/>
                  </a:cubicBezTo>
                  <a:cubicBezTo>
                    <a:pt x="4988" y="1"/>
                    <a:pt x="3887" y="2850"/>
                    <a:pt x="3142" y="4049"/>
                  </a:cubicBezTo>
                  <a:cubicBezTo>
                    <a:pt x="2850" y="4113"/>
                    <a:pt x="2559" y="4113"/>
                    <a:pt x="2268" y="4049"/>
                  </a:cubicBezTo>
                  <a:cubicBezTo>
                    <a:pt x="2721" y="3369"/>
                    <a:pt x="4405" y="1037"/>
                    <a:pt x="2850" y="746"/>
                  </a:cubicBezTo>
                  <a:cubicBezTo>
                    <a:pt x="1523" y="454"/>
                    <a:pt x="810" y="2721"/>
                    <a:pt x="422" y="3433"/>
                  </a:cubicBezTo>
                  <a:close/>
                </a:path>
              </a:pathLst>
            </a:custGeom>
            <a:solidFill>
              <a:srgbClr val="FF8F9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1" name="Google Shape;1561;p55"/>
            <p:cNvSpPr/>
            <p:nvPr/>
          </p:nvSpPr>
          <p:spPr>
            <a:xfrm>
              <a:off x="1076050" y="3056250"/>
              <a:ext cx="161125" cy="635525"/>
            </a:xfrm>
            <a:custGeom>
              <a:avLst/>
              <a:gdLst/>
              <a:ahLst/>
              <a:cxnLst/>
              <a:rect l="l" t="t" r="r" b="b"/>
              <a:pathLst>
                <a:path w="6445" h="25421" extrusionOk="0">
                  <a:moveTo>
                    <a:pt x="4016" y="24125"/>
                  </a:moveTo>
                  <a:cubicBezTo>
                    <a:pt x="4372" y="23024"/>
                    <a:pt x="4242" y="21697"/>
                    <a:pt x="4372" y="20531"/>
                  </a:cubicBezTo>
                  <a:cubicBezTo>
                    <a:pt x="4534" y="18847"/>
                    <a:pt x="4728" y="17163"/>
                    <a:pt x="4825" y="15544"/>
                  </a:cubicBezTo>
                  <a:lnTo>
                    <a:pt x="5473" y="5667"/>
                  </a:lnTo>
                  <a:cubicBezTo>
                    <a:pt x="5635" y="4048"/>
                    <a:pt x="6445" y="1198"/>
                    <a:pt x="4469" y="162"/>
                  </a:cubicBezTo>
                  <a:cubicBezTo>
                    <a:pt x="4275" y="65"/>
                    <a:pt x="4048" y="0"/>
                    <a:pt x="3854" y="0"/>
                  </a:cubicBezTo>
                  <a:cubicBezTo>
                    <a:pt x="3239" y="291"/>
                    <a:pt x="2688" y="745"/>
                    <a:pt x="2267" y="1263"/>
                  </a:cubicBezTo>
                  <a:cubicBezTo>
                    <a:pt x="1328" y="2461"/>
                    <a:pt x="1231" y="4501"/>
                    <a:pt x="1004" y="6023"/>
                  </a:cubicBezTo>
                  <a:cubicBezTo>
                    <a:pt x="713" y="7934"/>
                    <a:pt x="292" y="9844"/>
                    <a:pt x="130" y="11820"/>
                  </a:cubicBezTo>
                  <a:cubicBezTo>
                    <a:pt x="0" y="14831"/>
                    <a:pt x="65" y="17843"/>
                    <a:pt x="357" y="20822"/>
                  </a:cubicBezTo>
                  <a:cubicBezTo>
                    <a:pt x="551" y="22960"/>
                    <a:pt x="1134" y="24449"/>
                    <a:pt x="2526" y="25388"/>
                  </a:cubicBezTo>
                  <a:cubicBezTo>
                    <a:pt x="3109" y="25421"/>
                    <a:pt x="3627" y="25097"/>
                    <a:pt x="4016" y="24125"/>
                  </a:cubicBezTo>
                  <a:close/>
                </a:path>
              </a:pathLst>
            </a:custGeom>
            <a:solidFill>
              <a:srgbClr val="E660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55"/>
            <p:cNvSpPr/>
            <p:nvPr/>
          </p:nvSpPr>
          <p:spPr>
            <a:xfrm>
              <a:off x="1139200" y="3032750"/>
              <a:ext cx="399125" cy="693025"/>
            </a:xfrm>
            <a:custGeom>
              <a:avLst/>
              <a:gdLst/>
              <a:ahLst/>
              <a:cxnLst/>
              <a:rect l="l" t="t" r="r" b="b"/>
              <a:pathLst>
                <a:path w="15965" h="27721" extrusionOk="0">
                  <a:moveTo>
                    <a:pt x="7481" y="454"/>
                  </a:moveTo>
                  <a:cubicBezTo>
                    <a:pt x="5538" y="228"/>
                    <a:pt x="3174" y="1"/>
                    <a:pt x="1328" y="940"/>
                  </a:cubicBezTo>
                  <a:cubicBezTo>
                    <a:pt x="1522" y="940"/>
                    <a:pt x="1749" y="1005"/>
                    <a:pt x="1911" y="1102"/>
                  </a:cubicBezTo>
                  <a:cubicBezTo>
                    <a:pt x="3919" y="2106"/>
                    <a:pt x="3109" y="4988"/>
                    <a:pt x="2947" y="6607"/>
                  </a:cubicBezTo>
                  <a:lnTo>
                    <a:pt x="2299" y="16484"/>
                  </a:lnTo>
                  <a:cubicBezTo>
                    <a:pt x="2202" y="18103"/>
                    <a:pt x="2008" y="19787"/>
                    <a:pt x="1846" y="21471"/>
                  </a:cubicBezTo>
                  <a:cubicBezTo>
                    <a:pt x="1716" y="22637"/>
                    <a:pt x="1846" y="23964"/>
                    <a:pt x="1490" y="25065"/>
                  </a:cubicBezTo>
                  <a:cubicBezTo>
                    <a:pt x="1101" y="26037"/>
                    <a:pt x="551" y="26361"/>
                    <a:pt x="0" y="26296"/>
                  </a:cubicBezTo>
                  <a:cubicBezTo>
                    <a:pt x="713" y="26782"/>
                    <a:pt x="1555" y="27105"/>
                    <a:pt x="2429" y="27267"/>
                  </a:cubicBezTo>
                  <a:cubicBezTo>
                    <a:pt x="4307" y="27656"/>
                    <a:pt x="6250" y="27721"/>
                    <a:pt x="8161" y="27462"/>
                  </a:cubicBezTo>
                  <a:cubicBezTo>
                    <a:pt x="9845" y="27203"/>
                    <a:pt x="12014" y="26425"/>
                    <a:pt x="13212" y="25130"/>
                  </a:cubicBezTo>
                  <a:cubicBezTo>
                    <a:pt x="14054" y="24159"/>
                    <a:pt x="14054" y="22863"/>
                    <a:pt x="14346" y="21633"/>
                  </a:cubicBezTo>
                  <a:cubicBezTo>
                    <a:pt x="15220" y="18492"/>
                    <a:pt x="15706" y="15253"/>
                    <a:pt x="15835" y="12015"/>
                  </a:cubicBezTo>
                  <a:cubicBezTo>
                    <a:pt x="15900" y="9521"/>
                    <a:pt x="15965" y="6607"/>
                    <a:pt x="14605" y="4437"/>
                  </a:cubicBezTo>
                  <a:cubicBezTo>
                    <a:pt x="13892" y="3272"/>
                    <a:pt x="12921" y="2300"/>
                    <a:pt x="11755" y="1588"/>
                  </a:cubicBezTo>
                  <a:cubicBezTo>
                    <a:pt x="10525" y="875"/>
                    <a:pt x="8938" y="584"/>
                    <a:pt x="7481" y="454"/>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3" name="Google Shape;1563;p55"/>
            <p:cNvSpPr/>
            <p:nvPr/>
          </p:nvSpPr>
          <p:spPr>
            <a:xfrm>
              <a:off x="1359400" y="4671325"/>
              <a:ext cx="266375" cy="419400"/>
            </a:xfrm>
            <a:custGeom>
              <a:avLst/>
              <a:gdLst/>
              <a:ahLst/>
              <a:cxnLst/>
              <a:rect l="l" t="t" r="r" b="b"/>
              <a:pathLst>
                <a:path w="10655" h="16776" extrusionOk="0">
                  <a:moveTo>
                    <a:pt x="8420" y="15189"/>
                  </a:moveTo>
                  <a:cubicBezTo>
                    <a:pt x="6639" y="14347"/>
                    <a:pt x="4631" y="13343"/>
                    <a:pt x="4437" y="11205"/>
                  </a:cubicBezTo>
                  <a:cubicBezTo>
                    <a:pt x="4210" y="9003"/>
                    <a:pt x="4210" y="6769"/>
                    <a:pt x="4437" y="4535"/>
                  </a:cubicBezTo>
                  <a:cubicBezTo>
                    <a:pt x="4566" y="3013"/>
                    <a:pt x="4696" y="1620"/>
                    <a:pt x="4825" y="325"/>
                  </a:cubicBezTo>
                  <a:cubicBezTo>
                    <a:pt x="3336" y="357"/>
                    <a:pt x="1846" y="260"/>
                    <a:pt x="389" y="1"/>
                  </a:cubicBezTo>
                  <a:cubicBezTo>
                    <a:pt x="0" y="4470"/>
                    <a:pt x="324" y="7546"/>
                    <a:pt x="486" y="12598"/>
                  </a:cubicBezTo>
                  <a:cubicBezTo>
                    <a:pt x="486" y="12792"/>
                    <a:pt x="292" y="14152"/>
                    <a:pt x="97" y="15350"/>
                  </a:cubicBezTo>
                  <a:cubicBezTo>
                    <a:pt x="680" y="15577"/>
                    <a:pt x="1296" y="15707"/>
                    <a:pt x="1911" y="15804"/>
                  </a:cubicBezTo>
                  <a:cubicBezTo>
                    <a:pt x="4534" y="16095"/>
                    <a:pt x="7902" y="16775"/>
                    <a:pt x="10654" y="15998"/>
                  </a:cubicBezTo>
                  <a:cubicBezTo>
                    <a:pt x="9910" y="15771"/>
                    <a:pt x="9165" y="15512"/>
                    <a:pt x="8420" y="15189"/>
                  </a:cubicBezTo>
                  <a:close/>
                </a:path>
              </a:pathLst>
            </a:custGeom>
            <a:solidFill>
              <a:srgbClr val="F4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4" name="Google Shape;1564;p55"/>
            <p:cNvSpPr/>
            <p:nvPr/>
          </p:nvSpPr>
          <p:spPr>
            <a:xfrm>
              <a:off x="1368300" y="4094100"/>
              <a:ext cx="160325" cy="586175"/>
            </a:xfrm>
            <a:custGeom>
              <a:avLst/>
              <a:gdLst/>
              <a:ahLst/>
              <a:cxnLst/>
              <a:rect l="l" t="t" r="r" b="b"/>
              <a:pathLst>
                <a:path w="6413" h="23447" extrusionOk="0">
                  <a:moveTo>
                    <a:pt x="4469" y="23414"/>
                  </a:moveTo>
                  <a:cubicBezTo>
                    <a:pt x="4761" y="19916"/>
                    <a:pt x="4988" y="17099"/>
                    <a:pt x="5344" y="13667"/>
                  </a:cubicBezTo>
                  <a:cubicBezTo>
                    <a:pt x="5668" y="10202"/>
                    <a:pt x="6412" y="5668"/>
                    <a:pt x="6412" y="2203"/>
                  </a:cubicBezTo>
                  <a:lnTo>
                    <a:pt x="1425" y="1"/>
                  </a:lnTo>
                  <a:cubicBezTo>
                    <a:pt x="1263" y="3272"/>
                    <a:pt x="1879" y="6866"/>
                    <a:pt x="1555" y="10946"/>
                  </a:cubicBezTo>
                  <a:cubicBezTo>
                    <a:pt x="1231" y="14800"/>
                    <a:pt x="875" y="16354"/>
                    <a:pt x="324" y="20240"/>
                  </a:cubicBezTo>
                  <a:cubicBezTo>
                    <a:pt x="195" y="21277"/>
                    <a:pt x="98" y="22216"/>
                    <a:pt x="1" y="23090"/>
                  </a:cubicBezTo>
                  <a:cubicBezTo>
                    <a:pt x="1490" y="23317"/>
                    <a:pt x="2980" y="23446"/>
                    <a:pt x="4469" y="23414"/>
                  </a:cubicBezTo>
                  <a:close/>
                </a:path>
              </a:pathLst>
            </a:custGeom>
            <a:solidFill>
              <a:srgbClr val="EAC2B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5" name="Google Shape;1565;p55"/>
            <p:cNvSpPr/>
            <p:nvPr/>
          </p:nvSpPr>
          <p:spPr>
            <a:xfrm>
              <a:off x="1355350" y="5055075"/>
              <a:ext cx="358675" cy="89075"/>
            </a:xfrm>
            <a:custGeom>
              <a:avLst/>
              <a:gdLst/>
              <a:ahLst/>
              <a:cxnLst/>
              <a:rect l="l" t="t" r="r" b="b"/>
              <a:pathLst>
                <a:path w="14347" h="3563" extrusionOk="0">
                  <a:moveTo>
                    <a:pt x="11853" y="972"/>
                  </a:moveTo>
                  <a:cubicBezTo>
                    <a:pt x="11529" y="842"/>
                    <a:pt x="11173" y="745"/>
                    <a:pt x="10816" y="616"/>
                  </a:cubicBezTo>
                  <a:cubicBezTo>
                    <a:pt x="8064" y="1425"/>
                    <a:pt x="4696" y="745"/>
                    <a:pt x="2073" y="454"/>
                  </a:cubicBezTo>
                  <a:cubicBezTo>
                    <a:pt x="1458" y="357"/>
                    <a:pt x="842" y="195"/>
                    <a:pt x="259" y="0"/>
                  </a:cubicBezTo>
                  <a:cubicBezTo>
                    <a:pt x="98" y="842"/>
                    <a:pt x="0" y="1620"/>
                    <a:pt x="0" y="1782"/>
                  </a:cubicBezTo>
                  <a:lnTo>
                    <a:pt x="0" y="2105"/>
                  </a:lnTo>
                  <a:cubicBezTo>
                    <a:pt x="1652" y="2850"/>
                    <a:pt x="4243" y="2235"/>
                    <a:pt x="6056" y="2494"/>
                  </a:cubicBezTo>
                  <a:cubicBezTo>
                    <a:pt x="7934" y="2721"/>
                    <a:pt x="11561" y="3563"/>
                    <a:pt x="13213" y="2429"/>
                  </a:cubicBezTo>
                  <a:cubicBezTo>
                    <a:pt x="14346" y="1717"/>
                    <a:pt x="12792" y="1361"/>
                    <a:pt x="11853" y="972"/>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55"/>
            <p:cNvSpPr/>
            <p:nvPr/>
          </p:nvSpPr>
          <p:spPr>
            <a:xfrm>
              <a:off x="1237950" y="4119200"/>
              <a:ext cx="158700" cy="581300"/>
            </a:xfrm>
            <a:custGeom>
              <a:avLst/>
              <a:gdLst/>
              <a:ahLst/>
              <a:cxnLst/>
              <a:rect l="l" t="t" r="r" b="b"/>
              <a:pathLst>
                <a:path w="6348" h="23252" extrusionOk="0">
                  <a:moveTo>
                    <a:pt x="5279" y="13634"/>
                  </a:moveTo>
                  <a:cubicBezTo>
                    <a:pt x="5603" y="10201"/>
                    <a:pt x="6348" y="5668"/>
                    <a:pt x="6348" y="2203"/>
                  </a:cubicBezTo>
                  <a:lnTo>
                    <a:pt x="1361" y="1"/>
                  </a:lnTo>
                  <a:cubicBezTo>
                    <a:pt x="1199" y="3271"/>
                    <a:pt x="1814" y="6866"/>
                    <a:pt x="1491" y="10914"/>
                  </a:cubicBezTo>
                  <a:cubicBezTo>
                    <a:pt x="1167" y="14800"/>
                    <a:pt x="810" y="16354"/>
                    <a:pt x="260" y="20240"/>
                  </a:cubicBezTo>
                  <a:cubicBezTo>
                    <a:pt x="163" y="21114"/>
                    <a:pt x="66" y="21892"/>
                    <a:pt x="1" y="22669"/>
                  </a:cubicBezTo>
                  <a:cubicBezTo>
                    <a:pt x="1458" y="22863"/>
                    <a:pt x="2915" y="23057"/>
                    <a:pt x="4405" y="23252"/>
                  </a:cubicBezTo>
                  <a:cubicBezTo>
                    <a:pt x="4696" y="19819"/>
                    <a:pt x="4955" y="17034"/>
                    <a:pt x="5279" y="13634"/>
                  </a:cubicBezTo>
                  <a:close/>
                </a:path>
              </a:pathLst>
            </a:custGeom>
            <a:solidFill>
              <a:srgbClr val="F3D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p55"/>
            <p:cNvSpPr/>
            <p:nvPr/>
          </p:nvSpPr>
          <p:spPr>
            <a:xfrm>
              <a:off x="1227425" y="4685900"/>
              <a:ext cx="266375" cy="429925"/>
            </a:xfrm>
            <a:custGeom>
              <a:avLst/>
              <a:gdLst/>
              <a:ahLst/>
              <a:cxnLst/>
              <a:rect l="l" t="t" r="r" b="b"/>
              <a:pathLst>
                <a:path w="10655" h="17197" extrusionOk="0">
                  <a:moveTo>
                    <a:pt x="8420" y="15609"/>
                  </a:moveTo>
                  <a:cubicBezTo>
                    <a:pt x="6639" y="14735"/>
                    <a:pt x="4632" y="13731"/>
                    <a:pt x="4437" y="11626"/>
                  </a:cubicBezTo>
                  <a:cubicBezTo>
                    <a:pt x="4211" y="9392"/>
                    <a:pt x="4211" y="7190"/>
                    <a:pt x="4437" y="4955"/>
                  </a:cubicBezTo>
                  <a:cubicBezTo>
                    <a:pt x="4567" y="3336"/>
                    <a:pt x="4696" y="1911"/>
                    <a:pt x="4826" y="584"/>
                  </a:cubicBezTo>
                  <a:cubicBezTo>
                    <a:pt x="3369" y="389"/>
                    <a:pt x="1912" y="163"/>
                    <a:pt x="422" y="1"/>
                  </a:cubicBezTo>
                  <a:cubicBezTo>
                    <a:pt x="1" y="4696"/>
                    <a:pt x="325" y="7805"/>
                    <a:pt x="519" y="13019"/>
                  </a:cubicBezTo>
                  <a:cubicBezTo>
                    <a:pt x="519" y="13213"/>
                    <a:pt x="292" y="14573"/>
                    <a:pt x="98" y="15771"/>
                  </a:cubicBezTo>
                  <a:cubicBezTo>
                    <a:pt x="681" y="15998"/>
                    <a:pt x="1296" y="16128"/>
                    <a:pt x="1912" y="16225"/>
                  </a:cubicBezTo>
                  <a:cubicBezTo>
                    <a:pt x="4535" y="16516"/>
                    <a:pt x="7902" y="17196"/>
                    <a:pt x="10655" y="16419"/>
                  </a:cubicBezTo>
                  <a:cubicBezTo>
                    <a:pt x="9910" y="16192"/>
                    <a:pt x="9165" y="15933"/>
                    <a:pt x="8420" y="15609"/>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8" name="Google Shape;1568;p55"/>
            <p:cNvSpPr/>
            <p:nvPr/>
          </p:nvSpPr>
          <p:spPr>
            <a:xfrm>
              <a:off x="1223400" y="5080175"/>
              <a:ext cx="358650" cy="89075"/>
            </a:xfrm>
            <a:custGeom>
              <a:avLst/>
              <a:gdLst/>
              <a:ahLst/>
              <a:cxnLst/>
              <a:rect l="l" t="t" r="r" b="b"/>
              <a:pathLst>
                <a:path w="14346" h="3563" extrusionOk="0">
                  <a:moveTo>
                    <a:pt x="11852" y="972"/>
                  </a:moveTo>
                  <a:cubicBezTo>
                    <a:pt x="11528" y="842"/>
                    <a:pt x="11172" y="745"/>
                    <a:pt x="10816" y="616"/>
                  </a:cubicBezTo>
                  <a:cubicBezTo>
                    <a:pt x="8063" y="1425"/>
                    <a:pt x="4696" y="745"/>
                    <a:pt x="2073" y="454"/>
                  </a:cubicBezTo>
                  <a:cubicBezTo>
                    <a:pt x="1457" y="357"/>
                    <a:pt x="842" y="195"/>
                    <a:pt x="259" y="0"/>
                  </a:cubicBezTo>
                  <a:cubicBezTo>
                    <a:pt x="130" y="842"/>
                    <a:pt x="0" y="1620"/>
                    <a:pt x="0" y="1781"/>
                  </a:cubicBezTo>
                  <a:lnTo>
                    <a:pt x="0" y="2073"/>
                  </a:lnTo>
                  <a:cubicBezTo>
                    <a:pt x="1652" y="2818"/>
                    <a:pt x="4242" y="2235"/>
                    <a:pt x="6056" y="2494"/>
                  </a:cubicBezTo>
                  <a:cubicBezTo>
                    <a:pt x="7934" y="2688"/>
                    <a:pt x="11561" y="3562"/>
                    <a:pt x="13212" y="2429"/>
                  </a:cubicBezTo>
                  <a:cubicBezTo>
                    <a:pt x="14346" y="1717"/>
                    <a:pt x="12791" y="1360"/>
                    <a:pt x="11852" y="972"/>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9" name="Google Shape;1569;p55"/>
            <p:cNvSpPr/>
            <p:nvPr/>
          </p:nvSpPr>
          <p:spPr>
            <a:xfrm>
              <a:off x="1152950" y="3707125"/>
              <a:ext cx="584550" cy="520600"/>
            </a:xfrm>
            <a:custGeom>
              <a:avLst/>
              <a:gdLst/>
              <a:ahLst/>
              <a:cxnLst/>
              <a:rect l="l" t="t" r="r" b="b"/>
              <a:pathLst>
                <a:path w="23382" h="20824" extrusionOk="0">
                  <a:moveTo>
                    <a:pt x="6898" y="66"/>
                  </a:moveTo>
                  <a:cubicBezTo>
                    <a:pt x="5862" y="1"/>
                    <a:pt x="4826" y="389"/>
                    <a:pt x="4113" y="1167"/>
                  </a:cubicBezTo>
                  <a:cubicBezTo>
                    <a:pt x="2786" y="2624"/>
                    <a:pt x="1" y="18394"/>
                    <a:pt x="1" y="18394"/>
                  </a:cubicBezTo>
                  <a:cubicBezTo>
                    <a:pt x="1296" y="18783"/>
                    <a:pt x="2300" y="18394"/>
                    <a:pt x="3498" y="18945"/>
                  </a:cubicBezTo>
                  <a:cubicBezTo>
                    <a:pt x="4988" y="19593"/>
                    <a:pt x="5603" y="20078"/>
                    <a:pt x="7287" y="20078"/>
                  </a:cubicBezTo>
                  <a:cubicBezTo>
                    <a:pt x="9975" y="20078"/>
                    <a:pt x="12241" y="20823"/>
                    <a:pt x="14832" y="19884"/>
                  </a:cubicBezTo>
                  <a:cubicBezTo>
                    <a:pt x="16127" y="19431"/>
                    <a:pt x="16872" y="19981"/>
                    <a:pt x="18168" y="19690"/>
                  </a:cubicBezTo>
                  <a:cubicBezTo>
                    <a:pt x="19560" y="19334"/>
                    <a:pt x="20175" y="18686"/>
                    <a:pt x="21665" y="18589"/>
                  </a:cubicBezTo>
                  <a:cubicBezTo>
                    <a:pt x="22377" y="18492"/>
                    <a:pt x="22248" y="18492"/>
                    <a:pt x="23057" y="18006"/>
                  </a:cubicBezTo>
                  <a:cubicBezTo>
                    <a:pt x="23381" y="17779"/>
                    <a:pt x="19884" y="4437"/>
                    <a:pt x="18427" y="1588"/>
                  </a:cubicBezTo>
                  <a:cubicBezTo>
                    <a:pt x="17973" y="681"/>
                    <a:pt x="17811" y="389"/>
                    <a:pt x="17682" y="292"/>
                  </a:cubicBezTo>
                  <a:cubicBezTo>
                    <a:pt x="17423" y="163"/>
                    <a:pt x="8291" y="130"/>
                    <a:pt x="6898" y="6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0" name="Google Shape;1570;p55"/>
            <p:cNvSpPr/>
            <p:nvPr/>
          </p:nvSpPr>
          <p:spPr>
            <a:xfrm>
              <a:off x="1237150" y="3699050"/>
              <a:ext cx="90700" cy="437175"/>
            </a:xfrm>
            <a:custGeom>
              <a:avLst/>
              <a:gdLst/>
              <a:ahLst/>
              <a:cxnLst/>
              <a:rect l="l" t="t" r="r" b="b"/>
              <a:pathLst>
                <a:path w="3628" h="17487" extrusionOk="0">
                  <a:moveTo>
                    <a:pt x="1" y="17487"/>
                  </a:moveTo>
                  <a:lnTo>
                    <a:pt x="98" y="16936"/>
                  </a:lnTo>
                  <a:cubicBezTo>
                    <a:pt x="98" y="16774"/>
                    <a:pt x="162" y="16580"/>
                    <a:pt x="162" y="16386"/>
                  </a:cubicBezTo>
                  <a:lnTo>
                    <a:pt x="260" y="15285"/>
                  </a:lnTo>
                  <a:lnTo>
                    <a:pt x="389" y="14184"/>
                  </a:lnTo>
                  <a:lnTo>
                    <a:pt x="551" y="13083"/>
                  </a:lnTo>
                  <a:lnTo>
                    <a:pt x="551" y="13083"/>
                  </a:lnTo>
                  <a:cubicBezTo>
                    <a:pt x="713" y="11949"/>
                    <a:pt x="907" y="10848"/>
                    <a:pt x="1102" y="9747"/>
                  </a:cubicBezTo>
                  <a:cubicBezTo>
                    <a:pt x="1361" y="8646"/>
                    <a:pt x="1620" y="7578"/>
                    <a:pt x="1879" y="6477"/>
                  </a:cubicBezTo>
                  <a:cubicBezTo>
                    <a:pt x="2138" y="5376"/>
                    <a:pt x="2429" y="4307"/>
                    <a:pt x="2721" y="3238"/>
                  </a:cubicBezTo>
                  <a:cubicBezTo>
                    <a:pt x="2883" y="2688"/>
                    <a:pt x="3012" y="2170"/>
                    <a:pt x="3174" y="1619"/>
                  </a:cubicBezTo>
                  <a:cubicBezTo>
                    <a:pt x="3336" y="1069"/>
                    <a:pt x="3465" y="551"/>
                    <a:pt x="3627" y="0"/>
                  </a:cubicBezTo>
                  <a:cubicBezTo>
                    <a:pt x="3530" y="551"/>
                    <a:pt x="3433" y="1101"/>
                    <a:pt x="3336" y="1652"/>
                  </a:cubicBezTo>
                  <a:cubicBezTo>
                    <a:pt x="3206" y="2202"/>
                    <a:pt x="3109" y="2753"/>
                    <a:pt x="2980" y="3303"/>
                  </a:cubicBezTo>
                  <a:cubicBezTo>
                    <a:pt x="2753" y="4404"/>
                    <a:pt x="2494" y="5473"/>
                    <a:pt x="2235" y="6574"/>
                  </a:cubicBezTo>
                  <a:cubicBezTo>
                    <a:pt x="2008" y="7642"/>
                    <a:pt x="1749" y="8743"/>
                    <a:pt x="1523" y="9844"/>
                  </a:cubicBezTo>
                  <a:cubicBezTo>
                    <a:pt x="1263" y="10913"/>
                    <a:pt x="1102" y="12014"/>
                    <a:pt x="842" y="13115"/>
                  </a:cubicBezTo>
                  <a:lnTo>
                    <a:pt x="842" y="13115"/>
                  </a:lnTo>
                  <a:lnTo>
                    <a:pt x="648" y="14184"/>
                  </a:lnTo>
                  <a:lnTo>
                    <a:pt x="454" y="15285"/>
                  </a:lnTo>
                  <a:lnTo>
                    <a:pt x="260" y="16418"/>
                  </a:lnTo>
                  <a:cubicBezTo>
                    <a:pt x="195" y="16774"/>
                    <a:pt x="98" y="17131"/>
                    <a:pt x="1" y="17487"/>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55"/>
            <p:cNvSpPr/>
            <p:nvPr/>
          </p:nvSpPr>
          <p:spPr>
            <a:xfrm>
              <a:off x="1332675" y="3794575"/>
              <a:ext cx="41325" cy="354600"/>
            </a:xfrm>
            <a:custGeom>
              <a:avLst/>
              <a:gdLst/>
              <a:ahLst/>
              <a:cxnLst/>
              <a:rect l="l" t="t" r="r" b="b"/>
              <a:pathLst>
                <a:path w="1653" h="14184" extrusionOk="0">
                  <a:moveTo>
                    <a:pt x="1" y="14184"/>
                  </a:moveTo>
                  <a:lnTo>
                    <a:pt x="1" y="13569"/>
                  </a:lnTo>
                  <a:cubicBezTo>
                    <a:pt x="1" y="13148"/>
                    <a:pt x="33" y="12597"/>
                    <a:pt x="65" y="11950"/>
                  </a:cubicBezTo>
                  <a:cubicBezTo>
                    <a:pt x="98" y="11270"/>
                    <a:pt x="130" y="10492"/>
                    <a:pt x="195" y="9650"/>
                  </a:cubicBezTo>
                  <a:cubicBezTo>
                    <a:pt x="292" y="8808"/>
                    <a:pt x="357" y="7934"/>
                    <a:pt x="422" y="7027"/>
                  </a:cubicBezTo>
                  <a:cubicBezTo>
                    <a:pt x="519" y="6153"/>
                    <a:pt x="648" y="5279"/>
                    <a:pt x="778" y="4437"/>
                  </a:cubicBezTo>
                  <a:cubicBezTo>
                    <a:pt x="843" y="4048"/>
                    <a:pt x="875" y="3627"/>
                    <a:pt x="972" y="3239"/>
                  </a:cubicBezTo>
                  <a:lnTo>
                    <a:pt x="1166" y="2170"/>
                  </a:lnTo>
                  <a:cubicBezTo>
                    <a:pt x="1296" y="1522"/>
                    <a:pt x="1426" y="972"/>
                    <a:pt x="1523" y="616"/>
                  </a:cubicBezTo>
                  <a:lnTo>
                    <a:pt x="1652" y="0"/>
                  </a:lnTo>
                  <a:lnTo>
                    <a:pt x="1587" y="616"/>
                  </a:lnTo>
                  <a:cubicBezTo>
                    <a:pt x="1555" y="1004"/>
                    <a:pt x="1490" y="1555"/>
                    <a:pt x="1393" y="2235"/>
                  </a:cubicBezTo>
                  <a:lnTo>
                    <a:pt x="1264" y="3303"/>
                  </a:lnTo>
                  <a:cubicBezTo>
                    <a:pt x="1199" y="3692"/>
                    <a:pt x="1199" y="4081"/>
                    <a:pt x="1134" y="4501"/>
                  </a:cubicBezTo>
                  <a:cubicBezTo>
                    <a:pt x="1037" y="5343"/>
                    <a:pt x="940" y="6218"/>
                    <a:pt x="843" y="7125"/>
                  </a:cubicBezTo>
                  <a:cubicBezTo>
                    <a:pt x="746" y="7999"/>
                    <a:pt x="648" y="8873"/>
                    <a:pt x="551" y="9715"/>
                  </a:cubicBezTo>
                  <a:lnTo>
                    <a:pt x="292" y="11982"/>
                  </a:lnTo>
                  <a:cubicBezTo>
                    <a:pt x="227" y="12662"/>
                    <a:pt x="130" y="13212"/>
                    <a:pt x="98" y="1360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2" name="Google Shape;1572;p55"/>
            <p:cNvSpPr/>
            <p:nvPr/>
          </p:nvSpPr>
          <p:spPr>
            <a:xfrm>
              <a:off x="1452500" y="3758150"/>
              <a:ext cx="17025" cy="407225"/>
            </a:xfrm>
            <a:custGeom>
              <a:avLst/>
              <a:gdLst/>
              <a:ahLst/>
              <a:cxnLst/>
              <a:rect l="l" t="t" r="r" b="b"/>
              <a:pathLst>
                <a:path w="681" h="16289" extrusionOk="0">
                  <a:moveTo>
                    <a:pt x="98" y="0"/>
                  </a:moveTo>
                  <a:lnTo>
                    <a:pt x="162" y="712"/>
                  </a:lnTo>
                  <a:cubicBezTo>
                    <a:pt x="162" y="1133"/>
                    <a:pt x="227" y="1781"/>
                    <a:pt x="259" y="2558"/>
                  </a:cubicBezTo>
                  <a:lnTo>
                    <a:pt x="324" y="3756"/>
                  </a:lnTo>
                  <a:cubicBezTo>
                    <a:pt x="324" y="4210"/>
                    <a:pt x="389" y="4663"/>
                    <a:pt x="421" y="5149"/>
                  </a:cubicBezTo>
                  <a:cubicBezTo>
                    <a:pt x="486" y="6088"/>
                    <a:pt x="519" y="7092"/>
                    <a:pt x="583" y="8128"/>
                  </a:cubicBezTo>
                  <a:cubicBezTo>
                    <a:pt x="616" y="9132"/>
                    <a:pt x="648" y="10136"/>
                    <a:pt x="648" y="11107"/>
                  </a:cubicBezTo>
                  <a:cubicBezTo>
                    <a:pt x="648" y="11593"/>
                    <a:pt x="680" y="12046"/>
                    <a:pt x="648" y="12500"/>
                  </a:cubicBezTo>
                  <a:lnTo>
                    <a:pt x="616" y="13730"/>
                  </a:lnTo>
                  <a:cubicBezTo>
                    <a:pt x="583" y="14508"/>
                    <a:pt x="551" y="15155"/>
                    <a:pt x="519" y="15576"/>
                  </a:cubicBezTo>
                  <a:lnTo>
                    <a:pt x="486" y="16289"/>
                  </a:lnTo>
                  <a:lnTo>
                    <a:pt x="454" y="15576"/>
                  </a:lnTo>
                  <a:cubicBezTo>
                    <a:pt x="454" y="15155"/>
                    <a:pt x="389" y="14508"/>
                    <a:pt x="389" y="13730"/>
                  </a:cubicBezTo>
                  <a:cubicBezTo>
                    <a:pt x="389" y="13342"/>
                    <a:pt x="389" y="12921"/>
                    <a:pt x="357" y="12532"/>
                  </a:cubicBezTo>
                  <a:cubicBezTo>
                    <a:pt x="324" y="12111"/>
                    <a:pt x="292" y="11626"/>
                    <a:pt x="292" y="11140"/>
                  </a:cubicBezTo>
                  <a:cubicBezTo>
                    <a:pt x="227" y="10201"/>
                    <a:pt x="195" y="9164"/>
                    <a:pt x="162" y="8161"/>
                  </a:cubicBezTo>
                  <a:cubicBezTo>
                    <a:pt x="98" y="7124"/>
                    <a:pt x="65" y="6120"/>
                    <a:pt x="33" y="5149"/>
                  </a:cubicBezTo>
                  <a:cubicBezTo>
                    <a:pt x="33" y="4663"/>
                    <a:pt x="0" y="4210"/>
                    <a:pt x="0" y="3789"/>
                  </a:cubicBezTo>
                  <a:cubicBezTo>
                    <a:pt x="33" y="3335"/>
                    <a:pt x="0" y="2914"/>
                    <a:pt x="0" y="2526"/>
                  </a:cubicBezTo>
                  <a:cubicBezTo>
                    <a:pt x="0" y="1781"/>
                    <a:pt x="33" y="1133"/>
                    <a:pt x="65" y="68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3" name="Google Shape;1573;p55"/>
            <p:cNvSpPr/>
            <p:nvPr/>
          </p:nvSpPr>
          <p:spPr>
            <a:xfrm>
              <a:off x="1539925" y="3735475"/>
              <a:ext cx="38900" cy="444475"/>
            </a:xfrm>
            <a:custGeom>
              <a:avLst/>
              <a:gdLst/>
              <a:ahLst/>
              <a:cxnLst/>
              <a:rect l="l" t="t" r="r" b="b"/>
              <a:pathLst>
                <a:path w="1556" h="17779" extrusionOk="0">
                  <a:moveTo>
                    <a:pt x="1" y="0"/>
                  </a:moveTo>
                  <a:lnTo>
                    <a:pt x="227" y="745"/>
                  </a:lnTo>
                  <a:lnTo>
                    <a:pt x="454" y="1619"/>
                  </a:lnTo>
                  <a:lnTo>
                    <a:pt x="584" y="2138"/>
                  </a:lnTo>
                  <a:cubicBezTo>
                    <a:pt x="648" y="2332"/>
                    <a:pt x="681" y="2526"/>
                    <a:pt x="713" y="2720"/>
                  </a:cubicBezTo>
                  <a:lnTo>
                    <a:pt x="940" y="4048"/>
                  </a:lnTo>
                  <a:cubicBezTo>
                    <a:pt x="1037" y="4534"/>
                    <a:pt x="1069" y="5052"/>
                    <a:pt x="1134" y="5570"/>
                  </a:cubicBezTo>
                  <a:cubicBezTo>
                    <a:pt x="1199" y="6088"/>
                    <a:pt x="1264" y="6639"/>
                    <a:pt x="1296" y="7189"/>
                  </a:cubicBezTo>
                  <a:lnTo>
                    <a:pt x="1393" y="8841"/>
                  </a:lnTo>
                  <a:cubicBezTo>
                    <a:pt x="1426" y="9974"/>
                    <a:pt x="1490" y="11075"/>
                    <a:pt x="1490" y="12144"/>
                  </a:cubicBezTo>
                  <a:cubicBezTo>
                    <a:pt x="1490" y="13180"/>
                    <a:pt x="1523" y="14184"/>
                    <a:pt x="1523" y="14994"/>
                  </a:cubicBezTo>
                  <a:cubicBezTo>
                    <a:pt x="1523" y="15803"/>
                    <a:pt x="1555" y="16516"/>
                    <a:pt x="1555" y="17001"/>
                  </a:cubicBezTo>
                  <a:cubicBezTo>
                    <a:pt x="1555" y="17519"/>
                    <a:pt x="1555" y="17779"/>
                    <a:pt x="1555" y="17779"/>
                  </a:cubicBezTo>
                  <a:lnTo>
                    <a:pt x="1458" y="17034"/>
                  </a:lnTo>
                  <a:cubicBezTo>
                    <a:pt x="1426" y="16548"/>
                    <a:pt x="1328" y="15836"/>
                    <a:pt x="1296" y="14994"/>
                  </a:cubicBezTo>
                  <a:cubicBezTo>
                    <a:pt x="1231" y="14152"/>
                    <a:pt x="1167" y="13180"/>
                    <a:pt x="1102" y="12144"/>
                  </a:cubicBezTo>
                  <a:lnTo>
                    <a:pt x="972" y="8841"/>
                  </a:lnTo>
                  <a:lnTo>
                    <a:pt x="875" y="7189"/>
                  </a:lnTo>
                  <a:cubicBezTo>
                    <a:pt x="875" y="6639"/>
                    <a:pt x="810" y="6121"/>
                    <a:pt x="778" y="5570"/>
                  </a:cubicBezTo>
                  <a:cubicBezTo>
                    <a:pt x="713" y="5052"/>
                    <a:pt x="713" y="4534"/>
                    <a:pt x="648" y="4081"/>
                  </a:cubicBezTo>
                  <a:lnTo>
                    <a:pt x="454" y="2753"/>
                  </a:lnTo>
                  <a:lnTo>
                    <a:pt x="389" y="2138"/>
                  </a:lnTo>
                  <a:lnTo>
                    <a:pt x="292" y="1619"/>
                  </a:lnTo>
                  <a:lnTo>
                    <a:pt x="130" y="777"/>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4" name="Google Shape;1574;p55"/>
            <p:cNvSpPr/>
            <p:nvPr/>
          </p:nvSpPr>
          <p:spPr>
            <a:xfrm>
              <a:off x="1589325" y="3782425"/>
              <a:ext cx="58300" cy="283375"/>
            </a:xfrm>
            <a:custGeom>
              <a:avLst/>
              <a:gdLst/>
              <a:ahLst/>
              <a:cxnLst/>
              <a:rect l="l" t="t" r="r" b="b"/>
              <a:pathLst>
                <a:path w="2332" h="11335" extrusionOk="0">
                  <a:moveTo>
                    <a:pt x="0" y="1"/>
                  </a:moveTo>
                  <a:lnTo>
                    <a:pt x="162" y="486"/>
                  </a:lnTo>
                  <a:cubicBezTo>
                    <a:pt x="259" y="778"/>
                    <a:pt x="421" y="1199"/>
                    <a:pt x="551" y="1717"/>
                  </a:cubicBezTo>
                  <a:lnTo>
                    <a:pt x="810" y="2559"/>
                  </a:lnTo>
                  <a:cubicBezTo>
                    <a:pt x="907" y="2850"/>
                    <a:pt x="972" y="3174"/>
                    <a:pt x="1069" y="3498"/>
                  </a:cubicBezTo>
                  <a:cubicBezTo>
                    <a:pt x="1231" y="4178"/>
                    <a:pt x="1393" y="4890"/>
                    <a:pt x="1554" y="5603"/>
                  </a:cubicBezTo>
                  <a:cubicBezTo>
                    <a:pt x="1716" y="6283"/>
                    <a:pt x="1814" y="7028"/>
                    <a:pt x="1911" y="7675"/>
                  </a:cubicBezTo>
                  <a:cubicBezTo>
                    <a:pt x="2008" y="8355"/>
                    <a:pt x="2105" y="8971"/>
                    <a:pt x="2170" y="9521"/>
                  </a:cubicBezTo>
                  <a:cubicBezTo>
                    <a:pt x="2235" y="10072"/>
                    <a:pt x="2267" y="10525"/>
                    <a:pt x="2299" y="10849"/>
                  </a:cubicBezTo>
                  <a:lnTo>
                    <a:pt x="2332" y="11335"/>
                  </a:lnTo>
                  <a:lnTo>
                    <a:pt x="2202" y="10849"/>
                  </a:lnTo>
                  <a:cubicBezTo>
                    <a:pt x="2137" y="10525"/>
                    <a:pt x="2040" y="10104"/>
                    <a:pt x="1943" y="9553"/>
                  </a:cubicBezTo>
                  <a:lnTo>
                    <a:pt x="1749" y="8712"/>
                  </a:lnTo>
                  <a:lnTo>
                    <a:pt x="1554" y="7740"/>
                  </a:lnTo>
                  <a:cubicBezTo>
                    <a:pt x="1425" y="7092"/>
                    <a:pt x="1263" y="6380"/>
                    <a:pt x="1134" y="5668"/>
                  </a:cubicBezTo>
                  <a:cubicBezTo>
                    <a:pt x="1004" y="4955"/>
                    <a:pt x="842" y="4275"/>
                    <a:pt x="713" y="3595"/>
                  </a:cubicBezTo>
                  <a:cubicBezTo>
                    <a:pt x="648" y="3271"/>
                    <a:pt x="615" y="2947"/>
                    <a:pt x="518" y="2656"/>
                  </a:cubicBezTo>
                  <a:lnTo>
                    <a:pt x="356" y="1782"/>
                  </a:lnTo>
                  <a:cubicBezTo>
                    <a:pt x="227" y="1263"/>
                    <a:pt x="162" y="810"/>
                    <a:pt x="97" y="486"/>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5" name="Google Shape;1575;p55"/>
            <p:cNvSpPr/>
            <p:nvPr/>
          </p:nvSpPr>
          <p:spPr>
            <a:xfrm>
              <a:off x="1232300" y="3573550"/>
              <a:ext cx="68825" cy="106900"/>
            </a:xfrm>
            <a:custGeom>
              <a:avLst/>
              <a:gdLst/>
              <a:ahLst/>
              <a:cxnLst/>
              <a:rect l="l" t="t" r="r" b="b"/>
              <a:pathLst>
                <a:path w="2753" h="4276" extrusionOk="0">
                  <a:moveTo>
                    <a:pt x="1878" y="1"/>
                  </a:moveTo>
                  <a:cubicBezTo>
                    <a:pt x="1036" y="65"/>
                    <a:pt x="97" y="1814"/>
                    <a:pt x="65" y="2689"/>
                  </a:cubicBezTo>
                  <a:cubicBezTo>
                    <a:pt x="0" y="3563"/>
                    <a:pt x="648" y="4275"/>
                    <a:pt x="1522" y="4016"/>
                  </a:cubicBezTo>
                  <a:cubicBezTo>
                    <a:pt x="2397" y="3757"/>
                    <a:pt x="2656" y="1523"/>
                    <a:pt x="2753" y="648"/>
                  </a:cubicBezTo>
                  <a:close/>
                </a:path>
              </a:pathLst>
            </a:custGeom>
            <a:solidFill>
              <a:srgbClr val="EC3D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6" name="Google Shape;1576;p55"/>
            <p:cNvSpPr/>
            <p:nvPr/>
          </p:nvSpPr>
          <p:spPr>
            <a:xfrm>
              <a:off x="1182900" y="2346250"/>
              <a:ext cx="660650" cy="869500"/>
            </a:xfrm>
            <a:custGeom>
              <a:avLst/>
              <a:gdLst/>
              <a:ahLst/>
              <a:cxnLst/>
              <a:rect l="l" t="t" r="r" b="b"/>
              <a:pathLst>
                <a:path w="26426" h="34780" extrusionOk="0">
                  <a:moveTo>
                    <a:pt x="23997" y="12500"/>
                  </a:moveTo>
                  <a:cubicBezTo>
                    <a:pt x="25745" y="11626"/>
                    <a:pt x="26425" y="9229"/>
                    <a:pt x="26037" y="7383"/>
                  </a:cubicBezTo>
                  <a:cubicBezTo>
                    <a:pt x="25519" y="4890"/>
                    <a:pt x="21989" y="3433"/>
                    <a:pt x="19981" y="2688"/>
                  </a:cubicBezTo>
                  <a:cubicBezTo>
                    <a:pt x="14832" y="777"/>
                    <a:pt x="8323" y="0"/>
                    <a:pt x="4146" y="4016"/>
                  </a:cubicBezTo>
                  <a:cubicBezTo>
                    <a:pt x="1" y="7902"/>
                    <a:pt x="2009" y="15674"/>
                    <a:pt x="2430" y="20563"/>
                  </a:cubicBezTo>
                  <a:cubicBezTo>
                    <a:pt x="2689" y="23348"/>
                    <a:pt x="2721" y="26133"/>
                    <a:pt x="2527" y="28918"/>
                  </a:cubicBezTo>
                  <a:cubicBezTo>
                    <a:pt x="2365" y="31055"/>
                    <a:pt x="1782" y="31574"/>
                    <a:pt x="33" y="32448"/>
                  </a:cubicBezTo>
                  <a:cubicBezTo>
                    <a:pt x="616" y="32869"/>
                    <a:pt x="1490" y="32869"/>
                    <a:pt x="2138" y="32869"/>
                  </a:cubicBezTo>
                  <a:cubicBezTo>
                    <a:pt x="1944" y="33031"/>
                    <a:pt x="1717" y="33387"/>
                    <a:pt x="1426" y="33549"/>
                  </a:cubicBezTo>
                  <a:cubicBezTo>
                    <a:pt x="2203" y="33937"/>
                    <a:pt x="3174" y="33808"/>
                    <a:pt x="3854" y="33257"/>
                  </a:cubicBezTo>
                  <a:cubicBezTo>
                    <a:pt x="3693" y="33387"/>
                    <a:pt x="3563" y="33549"/>
                    <a:pt x="3466" y="33776"/>
                  </a:cubicBezTo>
                  <a:cubicBezTo>
                    <a:pt x="4729" y="34779"/>
                    <a:pt x="6218" y="34779"/>
                    <a:pt x="8809" y="34423"/>
                  </a:cubicBezTo>
                  <a:cubicBezTo>
                    <a:pt x="10493" y="34197"/>
                    <a:pt x="14249" y="32739"/>
                    <a:pt x="15707" y="31800"/>
                  </a:cubicBezTo>
                  <a:cubicBezTo>
                    <a:pt x="17391" y="30764"/>
                    <a:pt x="18265" y="29307"/>
                    <a:pt x="18945" y="27396"/>
                  </a:cubicBezTo>
                  <a:cubicBezTo>
                    <a:pt x="20499" y="23057"/>
                    <a:pt x="20208" y="18232"/>
                    <a:pt x="21665" y="13828"/>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55"/>
            <p:cNvSpPr/>
            <p:nvPr/>
          </p:nvSpPr>
          <p:spPr>
            <a:xfrm>
              <a:off x="1264675" y="2451475"/>
              <a:ext cx="535150" cy="711650"/>
            </a:xfrm>
            <a:custGeom>
              <a:avLst/>
              <a:gdLst/>
              <a:ahLst/>
              <a:cxnLst/>
              <a:rect l="l" t="t" r="r" b="b"/>
              <a:pathLst>
                <a:path w="21406" h="28466" extrusionOk="0">
                  <a:moveTo>
                    <a:pt x="19009" y="3595"/>
                  </a:moveTo>
                  <a:cubicBezTo>
                    <a:pt x="18232" y="2462"/>
                    <a:pt x="17584" y="1264"/>
                    <a:pt x="17099" y="1"/>
                  </a:cubicBezTo>
                  <a:cubicBezTo>
                    <a:pt x="15901" y="2171"/>
                    <a:pt x="14152" y="3984"/>
                    <a:pt x="12015" y="5215"/>
                  </a:cubicBezTo>
                  <a:cubicBezTo>
                    <a:pt x="9651" y="6542"/>
                    <a:pt x="7222" y="8064"/>
                    <a:pt x="4599" y="8647"/>
                  </a:cubicBezTo>
                  <a:cubicBezTo>
                    <a:pt x="4631" y="10331"/>
                    <a:pt x="4469" y="12015"/>
                    <a:pt x="4048" y="13667"/>
                  </a:cubicBezTo>
                  <a:cubicBezTo>
                    <a:pt x="3627" y="15707"/>
                    <a:pt x="3206" y="14735"/>
                    <a:pt x="2785" y="13731"/>
                  </a:cubicBezTo>
                  <a:lnTo>
                    <a:pt x="2785" y="13958"/>
                  </a:lnTo>
                  <a:cubicBezTo>
                    <a:pt x="1684" y="13148"/>
                    <a:pt x="65" y="14832"/>
                    <a:pt x="65" y="16063"/>
                  </a:cubicBezTo>
                  <a:cubicBezTo>
                    <a:pt x="1" y="17909"/>
                    <a:pt x="2494" y="18913"/>
                    <a:pt x="4016" y="17973"/>
                  </a:cubicBezTo>
                  <a:cubicBezTo>
                    <a:pt x="4696" y="18880"/>
                    <a:pt x="5473" y="19657"/>
                    <a:pt x="6380" y="20305"/>
                  </a:cubicBezTo>
                  <a:cubicBezTo>
                    <a:pt x="6963" y="20758"/>
                    <a:pt x="8647" y="21341"/>
                    <a:pt x="9003" y="22021"/>
                  </a:cubicBezTo>
                  <a:cubicBezTo>
                    <a:pt x="9294" y="22604"/>
                    <a:pt x="8647" y="23770"/>
                    <a:pt x="8355" y="24450"/>
                  </a:cubicBezTo>
                  <a:cubicBezTo>
                    <a:pt x="7902" y="25454"/>
                    <a:pt x="7611" y="25616"/>
                    <a:pt x="6510" y="25907"/>
                  </a:cubicBezTo>
                  <a:cubicBezTo>
                    <a:pt x="5344" y="26264"/>
                    <a:pt x="4890" y="26490"/>
                    <a:pt x="6153" y="27526"/>
                  </a:cubicBezTo>
                  <a:cubicBezTo>
                    <a:pt x="6866" y="28077"/>
                    <a:pt x="7740" y="28368"/>
                    <a:pt x="8647" y="28401"/>
                  </a:cubicBezTo>
                  <a:cubicBezTo>
                    <a:pt x="9877" y="28466"/>
                    <a:pt x="11658" y="28466"/>
                    <a:pt x="12241" y="27073"/>
                  </a:cubicBezTo>
                  <a:cubicBezTo>
                    <a:pt x="11367" y="26555"/>
                    <a:pt x="11043" y="26264"/>
                    <a:pt x="11205" y="25163"/>
                  </a:cubicBezTo>
                  <a:cubicBezTo>
                    <a:pt x="11367" y="24450"/>
                    <a:pt x="11594" y="23479"/>
                    <a:pt x="12144" y="23187"/>
                  </a:cubicBezTo>
                  <a:cubicBezTo>
                    <a:pt x="13407" y="22539"/>
                    <a:pt x="15415" y="22993"/>
                    <a:pt x="16710" y="22378"/>
                  </a:cubicBezTo>
                  <a:cubicBezTo>
                    <a:pt x="18524" y="21568"/>
                    <a:pt x="20078" y="20337"/>
                    <a:pt x="20369" y="18297"/>
                  </a:cubicBezTo>
                  <a:cubicBezTo>
                    <a:pt x="20596" y="16387"/>
                    <a:pt x="20143" y="14476"/>
                    <a:pt x="20434" y="12566"/>
                  </a:cubicBezTo>
                  <a:cubicBezTo>
                    <a:pt x="20855" y="9943"/>
                    <a:pt x="21406" y="7611"/>
                    <a:pt x="21147" y="5409"/>
                  </a:cubicBezTo>
                  <a:cubicBezTo>
                    <a:pt x="20305" y="4988"/>
                    <a:pt x="19560" y="4373"/>
                    <a:pt x="19009" y="3595"/>
                  </a:cubicBezTo>
                  <a:close/>
                </a:path>
              </a:pathLst>
            </a:custGeom>
            <a:solidFill>
              <a:srgbClr val="F3D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8" name="Google Shape;1578;p55"/>
            <p:cNvSpPr/>
            <p:nvPr/>
          </p:nvSpPr>
          <p:spPr>
            <a:xfrm>
              <a:off x="1289775" y="2834425"/>
              <a:ext cx="46175" cy="41300"/>
            </a:xfrm>
            <a:custGeom>
              <a:avLst/>
              <a:gdLst/>
              <a:ahLst/>
              <a:cxnLst/>
              <a:rect l="l" t="t" r="r" b="b"/>
              <a:pathLst>
                <a:path w="1847" h="1652" extrusionOk="0">
                  <a:moveTo>
                    <a:pt x="0" y="130"/>
                  </a:moveTo>
                  <a:lnTo>
                    <a:pt x="98" y="65"/>
                  </a:lnTo>
                  <a:cubicBezTo>
                    <a:pt x="195" y="32"/>
                    <a:pt x="324" y="0"/>
                    <a:pt x="421" y="0"/>
                  </a:cubicBezTo>
                  <a:cubicBezTo>
                    <a:pt x="583" y="0"/>
                    <a:pt x="745" y="32"/>
                    <a:pt x="875" y="130"/>
                  </a:cubicBezTo>
                  <a:cubicBezTo>
                    <a:pt x="1037" y="194"/>
                    <a:pt x="1166" y="292"/>
                    <a:pt x="1296" y="421"/>
                  </a:cubicBezTo>
                  <a:cubicBezTo>
                    <a:pt x="1522" y="648"/>
                    <a:pt x="1684" y="907"/>
                    <a:pt x="1781" y="1231"/>
                  </a:cubicBezTo>
                  <a:cubicBezTo>
                    <a:pt x="1846" y="1360"/>
                    <a:pt x="1846" y="1490"/>
                    <a:pt x="1846" y="1652"/>
                  </a:cubicBezTo>
                  <a:lnTo>
                    <a:pt x="1587" y="1328"/>
                  </a:lnTo>
                  <a:lnTo>
                    <a:pt x="1328" y="1036"/>
                  </a:lnTo>
                  <a:cubicBezTo>
                    <a:pt x="1231" y="939"/>
                    <a:pt x="1134" y="810"/>
                    <a:pt x="1037" y="713"/>
                  </a:cubicBezTo>
                  <a:cubicBezTo>
                    <a:pt x="907" y="615"/>
                    <a:pt x="810" y="518"/>
                    <a:pt x="680" y="453"/>
                  </a:cubicBezTo>
                  <a:cubicBezTo>
                    <a:pt x="616" y="356"/>
                    <a:pt x="486" y="292"/>
                    <a:pt x="389" y="259"/>
                  </a:cubicBezTo>
                  <a:cubicBezTo>
                    <a:pt x="292" y="194"/>
                    <a:pt x="227" y="194"/>
                    <a:pt x="130" y="162"/>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9" name="Google Shape;1579;p55"/>
            <p:cNvSpPr/>
            <p:nvPr/>
          </p:nvSpPr>
          <p:spPr>
            <a:xfrm>
              <a:off x="1617650" y="2748600"/>
              <a:ext cx="51850" cy="89075"/>
            </a:xfrm>
            <a:custGeom>
              <a:avLst/>
              <a:gdLst/>
              <a:ahLst/>
              <a:cxnLst/>
              <a:rect l="l" t="t" r="r" b="b"/>
              <a:pathLst>
                <a:path w="2074" h="3563" extrusionOk="0">
                  <a:moveTo>
                    <a:pt x="875" y="0"/>
                  </a:moveTo>
                  <a:cubicBezTo>
                    <a:pt x="875" y="195"/>
                    <a:pt x="810" y="357"/>
                    <a:pt x="778" y="519"/>
                  </a:cubicBezTo>
                  <a:cubicBezTo>
                    <a:pt x="713" y="713"/>
                    <a:pt x="681" y="875"/>
                    <a:pt x="616" y="1037"/>
                  </a:cubicBezTo>
                  <a:cubicBezTo>
                    <a:pt x="551" y="1199"/>
                    <a:pt x="519" y="1361"/>
                    <a:pt x="486" y="1522"/>
                  </a:cubicBezTo>
                  <a:cubicBezTo>
                    <a:pt x="486" y="1587"/>
                    <a:pt x="454" y="1684"/>
                    <a:pt x="421" y="1749"/>
                  </a:cubicBezTo>
                  <a:cubicBezTo>
                    <a:pt x="421" y="1846"/>
                    <a:pt x="421" y="1911"/>
                    <a:pt x="421" y="1976"/>
                  </a:cubicBezTo>
                  <a:lnTo>
                    <a:pt x="357" y="1846"/>
                  </a:lnTo>
                  <a:lnTo>
                    <a:pt x="681" y="2008"/>
                  </a:lnTo>
                  <a:cubicBezTo>
                    <a:pt x="810" y="2073"/>
                    <a:pt x="907" y="2105"/>
                    <a:pt x="1037" y="2170"/>
                  </a:cubicBezTo>
                  <a:cubicBezTo>
                    <a:pt x="1296" y="2235"/>
                    <a:pt x="1555" y="2364"/>
                    <a:pt x="1814" y="2462"/>
                  </a:cubicBezTo>
                  <a:lnTo>
                    <a:pt x="2073" y="2526"/>
                  </a:lnTo>
                  <a:lnTo>
                    <a:pt x="1911" y="2721"/>
                  </a:lnTo>
                  <a:lnTo>
                    <a:pt x="1652" y="3012"/>
                  </a:lnTo>
                  <a:cubicBezTo>
                    <a:pt x="1555" y="3077"/>
                    <a:pt x="1425" y="3142"/>
                    <a:pt x="1328" y="3239"/>
                  </a:cubicBezTo>
                  <a:cubicBezTo>
                    <a:pt x="1134" y="3368"/>
                    <a:pt x="907" y="3465"/>
                    <a:pt x="681" y="3563"/>
                  </a:cubicBezTo>
                  <a:cubicBezTo>
                    <a:pt x="842" y="3401"/>
                    <a:pt x="1037" y="3239"/>
                    <a:pt x="1199" y="3044"/>
                  </a:cubicBezTo>
                  <a:cubicBezTo>
                    <a:pt x="1263" y="2980"/>
                    <a:pt x="1361" y="2883"/>
                    <a:pt x="1425" y="2785"/>
                  </a:cubicBezTo>
                  <a:lnTo>
                    <a:pt x="1620" y="2526"/>
                  </a:lnTo>
                  <a:lnTo>
                    <a:pt x="1717" y="2785"/>
                  </a:lnTo>
                  <a:cubicBezTo>
                    <a:pt x="1458" y="2721"/>
                    <a:pt x="1199" y="2624"/>
                    <a:pt x="907" y="2559"/>
                  </a:cubicBezTo>
                  <a:cubicBezTo>
                    <a:pt x="778" y="2494"/>
                    <a:pt x="616" y="2462"/>
                    <a:pt x="486" y="2397"/>
                  </a:cubicBezTo>
                  <a:lnTo>
                    <a:pt x="98" y="2138"/>
                  </a:lnTo>
                  <a:lnTo>
                    <a:pt x="1" y="2105"/>
                  </a:lnTo>
                  <a:lnTo>
                    <a:pt x="1" y="2008"/>
                  </a:lnTo>
                  <a:cubicBezTo>
                    <a:pt x="1" y="1911"/>
                    <a:pt x="1" y="1782"/>
                    <a:pt x="33" y="1717"/>
                  </a:cubicBezTo>
                  <a:cubicBezTo>
                    <a:pt x="65" y="1620"/>
                    <a:pt x="98" y="1522"/>
                    <a:pt x="130" y="1425"/>
                  </a:cubicBezTo>
                  <a:cubicBezTo>
                    <a:pt x="195" y="1263"/>
                    <a:pt x="260" y="1102"/>
                    <a:pt x="357" y="940"/>
                  </a:cubicBezTo>
                  <a:cubicBezTo>
                    <a:pt x="421" y="778"/>
                    <a:pt x="519" y="616"/>
                    <a:pt x="616" y="486"/>
                  </a:cubicBezTo>
                  <a:cubicBezTo>
                    <a:pt x="713" y="324"/>
                    <a:pt x="810" y="162"/>
                    <a:pt x="875" y="0"/>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p55"/>
            <p:cNvSpPr/>
            <p:nvPr/>
          </p:nvSpPr>
          <p:spPr>
            <a:xfrm>
              <a:off x="1514825" y="2601250"/>
              <a:ext cx="54275" cy="31600"/>
            </a:xfrm>
            <a:custGeom>
              <a:avLst/>
              <a:gdLst/>
              <a:ahLst/>
              <a:cxnLst/>
              <a:rect l="l" t="t" r="r" b="b"/>
              <a:pathLst>
                <a:path w="2171" h="1264" extrusionOk="0">
                  <a:moveTo>
                    <a:pt x="1" y="1264"/>
                  </a:moveTo>
                  <a:lnTo>
                    <a:pt x="1" y="1134"/>
                  </a:lnTo>
                  <a:cubicBezTo>
                    <a:pt x="1" y="1069"/>
                    <a:pt x="1" y="1037"/>
                    <a:pt x="33" y="1005"/>
                  </a:cubicBezTo>
                  <a:cubicBezTo>
                    <a:pt x="33" y="940"/>
                    <a:pt x="66" y="875"/>
                    <a:pt x="66" y="843"/>
                  </a:cubicBezTo>
                  <a:cubicBezTo>
                    <a:pt x="130" y="681"/>
                    <a:pt x="228" y="551"/>
                    <a:pt x="357" y="422"/>
                  </a:cubicBezTo>
                  <a:cubicBezTo>
                    <a:pt x="389" y="357"/>
                    <a:pt x="454" y="292"/>
                    <a:pt x="551" y="260"/>
                  </a:cubicBezTo>
                  <a:lnTo>
                    <a:pt x="778" y="98"/>
                  </a:lnTo>
                  <a:lnTo>
                    <a:pt x="1037" y="33"/>
                  </a:lnTo>
                  <a:cubicBezTo>
                    <a:pt x="1134" y="1"/>
                    <a:pt x="1231" y="1"/>
                    <a:pt x="1329" y="1"/>
                  </a:cubicBezTo>
                  <a:cubicBezTo>
                    <a:pt x="1458" y="1"/>
                    <a:pt x="1620" y="33"/>
                    <a:pt x="1782" y="66"/>
                  </a:cubicBezTo>
                  <a:cubicBezTo>
                    <a:pt x="1879" y="98"/>
                    <a:pt x="1976" y="163"/>
                    <a:pt x="2073" y="195"/>
                  </a:cubicBezTo>
                  <a:lnTo>
                    <a:pt x="2171" y="260"/>
                  </a:lnTo>
                  <a:lnTo>
                    <a:pt x="2041" y="260"/>
                  </a:lnTo>
                  <a:lnTo>
                    <a:pt x="1750" y="260"/>
                  </a:lnTo>
                  <a:lnTo>
                    <a:pt x="1555" y="292"/>
                  </a:lnTo>
                  <a:cubicBezTo>
                    <a:pt x="1490" y="292"/>
                    <a:pt x="1426" y="325"/>
                    <a:pt x="1361" y="325"/>
                  </a:cubicBezTo>
                  <a:cubicBezTo>
                    <a:pt x="1296" y="357"/>
                    <a:pt x="1199" y="357"/>
                    <a:pt x="1134" y="389"/>
                  </a:cubicBezTo>
                  <a:lnTo>
                    <a:pt x="940" y="454"/>
                  </a:lnTo>
                  <a:lnTo>
                    <a:pt x="746" y="551"/>
                  </a:lnTo>
                  <a:cubicBezTo>
                    <a:pt x="681" y="584"/>
                    <a:pt x="649" y="616"/>
                    <a:pt x="584" y="681"/>
                  </a:cubicBezTo>
                  <a:cubicBezTo>
                    <a:pt x="519" y="713"/>
                    <a:pt x="454" y="746"/>
                    <a:pt x="422" y="778"/>
                  </a:cubicBezTo>
                  <a:cubicBezTo>
                    <a:pt x="389" y="843"/>
                    <a:pt x="325" y="875"/>
                    <a:pt x="292" y="908"/>
                  </a:cubicBezTo>
                  <a:cubicBezTo>
                    <a:pt x="260" y="940"/>
                    <a:pt x="195" y="1005"/>
                    <a:pt x="163" y="1037"/>
                  </a:cubicBezTo>
                  <a:cubicBezTo>
                    <a:pt x="130" y="1069"/>
                    <a:pt x="98" y="1102"/>
                    <a:pt x="98" y="1134"/>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1" name="Google Shape;1581;p55"/>
            <p:cNvSpPr/>
            <p:nvPr/>
          </p:nvSpPr>
          <p:spPr>
            <a:xfrm>
              <a:off x="1718850" y="2611775"/>
              <a:ext cx="26750" cy="30800"/>
            </a:xfrm>
            <a:custGeom>
              <a:avLst/>
              <a:gdLst/>
              <a:ahLst/>
              <a:cxnLst/>
              <a:rect l="l" t="t" r="r" b="b"/>
              <a:pathLst>
                <a:path w="1070" h="1232" extrusionOk="0">
                  <a:moveTo>
                    <a:pt x="0" y="66"/>
                  </a:moveTo>
                  <a:lnTo>
                    <a:pt x="65" y="33"/>
                  </a:lnTo>
                  <a:cubicBezTo>
                    <a:pt x="130" y="1"/>
                    <a:pt x="195" y="1"/>
                    <a:pt x="259" y="1"/>
                  </a:cubicBezTo>
                  <a:cubicBezTo>
                    <a:pt x="324" y="1"/>
                    <a:pt x="389" y="1"/>
                    <a:pt x="421" y="1"/>
                  </a:cubicBezTo>
                  <a:cubicBezTo>
                    <a:pt x="486" y="33"/>
                    <a:pt x="551" y="33"/>
                    <a:pt x="583" y="66"/>
                  </a:cubicBezTo>
                  <a:cubicBezTo>
                    <a:pt x="648" y="98"/>
                    <a:pt x="713" y="130"/>
                    <a:pt x="745" y="195"/>
                  </a:cubicBezTo>
                  <a:lnTo>
                    <a:pt x="875" y="325"/>
                  </a:lnTo>
                  <a:lnTo>
                    <a:pt x="972" y="487"/>
                  </a:lnTo>
                  <a:cubicBezTo>
                    <a:pt x="1004" y="519"/>
                    <a:pt x="1037" y="584"/>
                    <a:pt x="1037" y="648"/>
                  </a:cubicBezTo>
                  <a:cubicBezTo>
                    <a:pt x="1069" y="746"/>
                    <a:pt x="1069" y="843"/>
                    <a:pt x="1069" y="940"/>
                  </a:cubicBezTo>
                  <a:cubicBezTo>
                    <a:pt x="1069" y="1005"/>
                    <a:pt x="1069" y="1069"/>
                    <a:pt x="1037" y="1167"/>
                  </a:cubicBezTo>
                  <a:cubicBezTo>
                    <a:pt x="1037" y="1167"/>
                    <a:pt x="1004" y="1199"/>
                    <a:pt x="1004" y="1231"/>
                  </a:cubicBezTo>
                  <a:lnTo>
                    <a:pt x="939" y="1167"/>
                  </a:lnTo>
                  <a:cubicBezTo>
                    <a:pt x="907" y="1134"/>
                    <a:pt x="907" y="1069"/>
                    <a:pt x="842" y="1005"/>
                  </a:cubicBezTo>
                  <a:cubicBezTo>
                    <a:pt x="810" y="940"/>
                    <a:pt x="745" y="843"/>
                    <a:pt x="713" y="778"/>
                  </a:cubicBezTo>
                  <a:cubicBezTo>
                    <a:pt x="648" y="713"/>
                    <a:pt x="583" y="648"/>
                    <a:pt x="551" y="551"/>
                  </a:cubicBezTo>
                  <a:cubicBezTo>
                    <a:pt x="486" y="487"/>
                    <a:pt x="421" y="422"/>
                    <a:pt x="389" y="389"/>
                  </a:cubicBezTo>
                  <a:cubicBezTo>
                    <a:pt x="357" y="357"/>
                    <a:pt x="324" y="292"/>
                    <a:pt x="292" y="292"/>
                  </a:cubicBezTo>
                  <a:cubicBezTo>
                    <a:pt x="259" y="260"/>
                    <a:pt x="227" y="227"/>
                    <a:pt x="227" y="227"/>
                  </a:cubicBezTo>
                  <a:cubicBezTo>
                    <a:pt x="162" y="163"/>
                    <a:pt x="98" y="130"/>
                    <a:pt x="33" y="98"/>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2" name="Google Shape;1582;p55"/>
            <p:cNvSpPr/>
            <p:nvPr/>
          </p:nvSpPr>
          <p:spPr>
            <a:xfrm>
              <a:off x="1705075" y="2827125"/>
              <a:ext cx="59125" cy="44550"/>
            </a:xfrm>
            <a:custGeom>
              <a:avLst/>
              <a:gdLst/>
              <a:ahLst/>
              <a:cxnLst/>
              <a:rect l="l" t="t" r="r" b="b"/>
              <a:pathLst>
                <a:path w="2365" h="1782" extrusionOk="0">
                  <a:moveTo>
                    <a:pt x="1555" y="130"/>
                  </a:moveTo>
                  <a:cubicBezTo>
                    <a:pt x="1199" y="1"/>
                    <a:pt x="843" y="1"/>
                    <a:pt x="519" y="65"/>
                  </a:cubicBezTo>
                  <a:cubicBezTo>
                    <a:pt x="1" y="227"/>
                    <a:pt x="98" y="843"/>
                    <a:pt x="422" y="1166"/>
                  </a:cubicBezTo>
                  <a:cubicBezTo>
                    <a:pt x="908" y="1620"/>
                    <a:pt x="2365" y="1782"/>
                    <a:pt x="2268" y="810"/>
                  </a:cubicBezTo>
                  <a:cubicBezTo>
                    <a:pt x="2235" y="454"/>
                    <a:pt x="1944" y="227"/>
                    <a:pt x="1555" y="130"/>
                  </a:cubicBezTo>
                  <a:close/>
                </a:path>
              </a:pathLst>
            </a:custGeom>
            <a:solidFill>
              <a:srgbClr val="EDB9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3" name="Google Shape;1583;p55"/>
            <p:cNvSpPr/>
            <p:nvPr/>
          </p:nvSpPr>
          <p:spPr>
            <a:xfrm>
              <a:off x="1418500" y="2751025"/>
              <a:ext cx="92300" cy="59925"/>
            </a:xfrm>
            <a:custGeom>
              <a:avLst/>
              <a:gdLst/>
              <a:ahLst/>
              <a:cxnLst/>
              <a:rect l="l" t="t" r="r" b="b"/>
              <a:pathLst>
                <a:path w="3692" h="2397" extrusionOk="0">
                  <a:moveTo>
                    <a:pt x="2591" y="2397"/>
                  </a:moveTo>
                  <a:cubicBezTo>
                    <a:pt x="2299" y="2397"/>
                    <a:pt x="2040" y="2365"/>
                    <a:pt x="1781" y="2300"/>
                  </a:cubicBezTo>
                  <a:cubicBezTo>
                    <a:pt x="1166" y="2138"/>
                    <a:pt x="0" y="1717"/>
                    <a:pt x="324" y="843"/>
                  </a:cubicBezTo>
                  <a:cubicBezTo>
                    <a:pt x="616" y="98"/>
                    <a:pt x="1328" y="1"/>
                    <a:pt x="2040" y="227"/>
                  </a:cubicBezTo>
                  <a:cubicBezTo>
                    <a:pt x="2559" y="454"/>
                    <a:pt x="3044" y="843"/>
                    <a:pt x="3368" y="1328"/>
                  </a:cubicBezTo>
                  <a:cubicBezTo>
                    <a:pt x="3692" y="1782"/>
                    <a:pt x="3044" y="2365"/>
                    <a:pt x="2591" y="2397"/>
                  </a:cubicBezTo>
                  <a:close/>
                </a:path>
              </a:pathLst>
            </a:custGeom>
            <a:solidFill>
              <a:srgbClr val="EDB9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4" name="Google Shape;1584;p55"/>
            <p:cNvSpPr/>
            <p:nvPr/>
          </p:nvSpPr>
          <p:spPr>
            <a:xfrm>
              <a:off x="1523750" y="2712975"/>
              <a:ext cx="42925" cy="75325"/>
            </a:xfrm>
            <a:custGeom>
              <a:avLst/>
              <a:gdLst/>
              <a:ahLst/>
              <a:cxnLst/>
              <a:rect l="l" t="t" r="r" b="b"/>
              <a:pathLst>
                <a:path w="1717" h="3013" extrusionOk="0">
                  <a:moveTo>
                    <a:pt x="97" y="2041"/>
                  </a:moveTo>
                  <a:cubicBezTo>
                    <a:pt x="0" y="1587"/>
                    <a:pt x="65" y="1"/>
                    <a:pt x="939" y="486"/>
                  </a:cubicBezTo>
                  <a:cubicBezTo>
                    <a:pt x="1716" y="907"/>
                    <a:pt x="745" y="3012"/>
                    <a:pt x="162" y="2235"/>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5" name="Google Shape;1585;p55"/>
            <p:cNvSpPr/>
            <p:nvPr/>
          </p:nvSpPr>
          <p:spPr>
            <a:xfrm>
              <a:off x="1678375" y="2745350"/>
              <a:ext cx="38075" cy="66425"/>
            </a:xfrm>
            <a:custGeom>
              <a:avLst/>
              <a:gdLst/>
              <a:ahLst/>
              <a:cxnLst/>
              <a:rect l="l" t="t" r="r" b="b"/>
              <a:pathLst>
                <a:path w="1523" h="2657" extrusionOk="0">
                  <a:moveTo>
                    <a:pt x="97" y="1814"/>
                  </a:moveTo>
                  <a:cubicBezTo>
                    <a:pt x="0" y="1393"/>
                    <a:pt x="65" y="1"/>
                    <a:pt x="842" y="422"/>
                  </a:cubicBezTo>
                  <a:cubicBezTo>
                    <a:pt x="1522" y="811"/>
                    <a:pt x="680" y="2656"/>
                    <a:pt x="162" y="1976"/>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6" name="Google Shape;1586;p55"/>
            <p:cNvSpPr/>
            <p:nvPr/>
          </p:nvSpPr>
          <p:spPr>
            <a:xfrm>
              <a:off x="1515650" y="2855475"/>
              <a:ext cx="131975" cy="67200"/>
            </a:xfrm>
            <a:custGeom>
              <a:avLst/>
              <a:gdLst/>
              <a:ahLst/>
              <a:cxnLst/>
              <a:rect l="l" t="t" r="r" b="b"/>
              <a:pathLst>
                <a:path w="5279" h="2688" extrusionOk="0">
                  <a:moveTo>
                    <a:pt x="4922" y="2461"/>
                  </a:moveTo>
                  <a:cubicBezTo>
                    <a:pt x="5084" y="2299"/>
                    <a:pt x="5214" y="2105"/>
                    <a:pt x="5279" y="1846"/>
                  </a:cubicBezTo>
                  <a:cubicBezTo>
                    <a:pt x="3271" y="1716"/>
                    <a:pt x="1911" y="1133"/>
                    <a:pt x="0" y="0"/>
                  </a:cubicBezTo>
                  <a:cubicBezTo>
                    <a:pt x="875" y="842"/>
                    <a:pt x="1684" y="1684"/>
                    <a:pt x="2882" y="2073"/>
                  </a:cubicBezTo>
                  <a:cubicBezTo>
                    <a:pt x="3271" y="2234"/>
                    <a:pt x="4501" y="2688"/>
                    <a:pt x="4922" y="246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7" name="Google Shape;1587;p55"/>
            <p:cNvSpPr/>
            <p:nvPr/>
          </p:nvSpPr>
          <p:spPr>
            <a:xfrm>
              <a:off x="1512400" y="2854650"/>
              <a:ext cx="117425" cy="84225"/>
            </a:xfrm>
            <a:custGeom>
              <a:avLst/>
              <a:gdLst/>
              <a:ahLst/>
              <a:cxnLst/>
              <a:rect l="l" t="t" r="r" b="b"/>
              <a:pathLst>
                <a:path w="4697" h="3369" extrusionOk="0">
                  <a:moveTo>
                    <a:pt x="3012" y="2106"/>
                  </a:moveTo>
                  <a:cubicBezTo>
                    <a:pt x="1814" y="1717"/>
                    <a:pt x="1005" y="907"/>
                    <a:pt x="163" y="33"/>
                  </a:cubicBezTo>
                  <a:lnTo>
                    <a:pt x="65" y="1"/>
                  </a:lnTo>
                  <a:lnTo>
                    <a:pt x="1" y="65"/>
                  </a:lnTo>
                  <a:cubicBezTo>
                    <a:pt x="130" y="1199"/>
                    <a:pt x="1458" y="2721"/>
                    <a:pt x="2850" y="3109"/>
                  </a:cubicBezTo>
                  <a:cubicBezTo>
                    <a:pt x="3433" y="3271"/>
                    <a:pt x="4049" y="3368"/>
                    <a:pt x="4696" y="3336"/>
                  </a:cubicBezTo>
                  <a:cubicBezTo>
                    <a:pt x="4599" y="3077"/>
                    <a:pt x="4534" y="2818"/>
                    <a:pt x="4437" y="2527"/>
                  </a:cubicBezTo>
                  <a:cubicBezTo>
                    <a:pt x="3951" y="2429"/>
                    <a:pt x="3498" y="2300"/>
                    <a:pt x="3012" y="2106"/>
                  </a:cubicBezTo>
                  <a:close/>
                </a:path>
              </a:pathLst>
            </a:custGeom>
            <a:solidFill>
              <a:srgbClr val="D179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8" name="Google Shape;1588;p55"/>
            <p:cNvSpPr/>
            <p:nvPr/>
          </p:nvSpPr>
          <p:spPr>
            <a:xfrm>
              <a:off x="1622500" y="2901600"/>
              <a:ext cx="47800" cy="36475"/>
            </a:xfrm>
            <a:custGeom>
              <a:avLst/>
              <a:gdLst/>
              <a:ahLst/>
              <a:cxnLst/>
              <a:rect l="l" t="t" r="r" b="b"/>
              <a:pathLst>
                <a:path w="1912" h="1459" extrusionOk="0">
                  <a:moveTo>
                    <a:pt x="1911" y="33"/>
                  </a:moveTo>
                  <a:cubicBezTo>
                    <a:pt x="1588" y="33"/>
                    <a:pt x="1296" y="33"/>
                    <a:pt x="1005" y="1"/>
                  </a:cubicBezTo>
                  <a:cubicBezTo>
                    <a:pt x="940" y="260"/>
                    <a:pt x="810" y="454"/>
                    <a:pt x="648" y="616"/>
                  </a:cubicBezTo>
                  <a:cubicBezTo>
                    <a:pt x="454" y="713"/>
                    <a:pt x="227" y="713"/>
                    <a:pt x="1" y="649"/>
                  </a:cubicBezTo>
                  <a:cubicBezTo>
                    <a:pt x="98" y="908"/>
                    <a:pt x="195" y="1199"/>
                    <a:pt x="260" y="1458"/>
                  </a:cubicBezTo>
                  <a:cubicBezTo>
                    <a:pt x="1069" y="1426"/>
                    <a:pt x="1749" y="843"/>
                    <a:pt x="1911" y="33"/>
                  </a:cubicBezTo>
                  <a:close/>
                </a:path>
              </a:pathLst>
            </a:custGeom>
            <a:solidFill>
              <a:srgbClr val="B0525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p55"/>
            <p:cNvSpPr/>
            <p:nvPr/>
          </p:nvSpPr>
          <p:spPr>
            <a:xfrm>
              <a:off x="1573125" y="3310450"/>
              <a:ext cx="283375" cy="265550"/>
            </a:xfrm>
            <a:custGeom>
              <a:avLst/>
              <a:gdLst/>
              <a:ahLst/>
              <a:cxnLst/>
              <a:rect l="l" t="t" r="r" b="b"/>
              <a:pathLst>
                <a:path w="11335" h="10622" extrusionOk="0">
                  <a:moveTo>
                    <a:pt x="2785" y="0"/>
                  </a:moveTo>
                  <a:cubicBezTo>
                    <a:pt x="2947" y="1717"/>
                    <a:pt x="3757" y="6283"/>
                    <a:pt x="3854" y="6833"/>
                  </a:cubicBezTo>
                  <a:cubicBezTo>
                    <a:pt x="3854" y="6801"/>
                    <a:pt x="8258" y="7060"/>
                    <a:pt x="9165" y="6833"/>
                  </a:cubicBezTo>
                  <a:cubicBezTo>
                    <a:pt x="9456" y="6768"/>
                    <a:pt x="10104" y="6218"/>
                    <a:pt x="10428" y="6283"/>
                  </a:cubicBezTo>
                  <a:cubicBezTo>
                    <a:pt x="10849" y="6347"/>
                    <a:pt x="11108" y="7319"/>
                    <a:pt x="11173" y="7772"/>
                  </a:cubicBezTo>
                  <a:cubicBezTo>
                    <a:pt x="11334" y="9165"/>
                    <a:pt x="8517" y="9327"/>
                    <a:pt x="7481" y="9683"/>
                  </a:cubicBezTo>
                  <a:cubicBezTo>
                    <a:pt x="6348" y="10039"/>
                    <a:pt x="5149" y="10266"/>
                    <a:pt x="3951" y="10428"/>
                  </a:cubicBezTo>
                  <a:cubicBezTo>
                    <a:pt x="2883" y="10525"/>
                    <a:pt x="2397" y="10622"/>
                    <a:pt x="1976" y="9553"/>
                  </a:cubicBezTo>
                  <a:cubicBezTo>
                    <a:pt x="1134" y="7448"/>
                    <a:pt x="551" y="5279"/>
                    <a:pt x="260" y="3044"/>
                  </a:cubicBezTo>
                  <a:cubicBezTo>
                    <a:pt x="195" y="2688"/>
                    <a:pt x="0" y="1846"/>
                    <a:pt x="195" y="1587"/>
                  </a:cubicBezTo>
                  <a:cubicBezTo>
                    <a:pt x="357" y="1360"/>
                    <a:pt x="940" y="1198"/>
                    <a:pt x="1166" y="1069"/>
                  </a:cubicBezTo>
                  <a:cubicBezTo>
                    <a:pt x="1263" y="1037"/>
                    <a:pt x="2785" y="33"/>
                    <a:pt x="2785" y="0"/>
                  </a:cubicBezTo>
                  <a:close/>
                </a:path>
              </a:pathLst>
            </a:custGeom>
            <a:solidFill>
              <a:srgbClr val="EAC2B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p55"/>
            <p:cNvSpPr/>
            <p:nvPr/>
          </p:nvSpPr>
          <p:spPr>
            <a:xfrm>
              <a:off x="1553700" y="3135575"/>
              <a:ext cx="142500" cy="237225"/>
            </a:xfrm>
            <a:custGeom>
              <a:avLst/>
              <a:gdLst/>
              <a:ahLst/>
              <a:cxnLst/>
              <a:rect l="l" t="t" r="r" b="b"/>
              <a:pathLst>
                <a:path w="5700" h="9489" extrusionOk="0">
                  <a:moveTo>
                    <a:pt x="939" y="1"/>
                  </a:moveTo>
                  <a:cubicBezTo>
                    <a:pt x="3595" y="1037"/>
                    <a:pt x="4728" y="5020"/>
                    <a:pt x="5279" y="7513"/>
                  </a:cubicBezTo>
                  <a:cubicBezTo>
                    <a:pt x="5570" y="8744"/>
                    <a:pt x="5700" y="9100"/>
                    <a:pt x="4210" y="9327"/>
                  </a:cubicBezTo>
                  <a:cubicBezTo>
                    <a:pt x="3239" y="9456"/>
                    <a:pt x="2267" y="9489"/>
                    <a:pt x="1296" y="9392"/>
                  </a:cubicBezTo>
                  <a:cubicBezTo>
                    <a:pt x="875" y="9294"/>
                    <a:pt x="421" y="9262"/>
                    <a:pt x="0" y="9262"/>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1" name="Google Shape;1591;p55"/>
            <p:cNvSpPr/>
            <p:nvPr/>
          </p:nvSpPr>
          <p:spPr>
            <a:xfrm>
              <a:off x="1569875" y="3114525"/>
              <a:ext cx="285825" cy="569150"/>
            </a:xfrm>
            <a:custGeom>
              <a:avLst/>
              <a:gdLst/>
              <a:ahLst/>
              <a:cxnLst/>
              <a:rect l="l" t="t" r="r" b="b"/>
              <a:pathLst>
                <a:path w="11433" h="22766" extrusionOk="0">
                  <a:moveTo>
                    <a:pt x="11141" y="13083"/>
                  </a:moveTo>
                  <a:cubicBezTo>
                    <a:pt x="10493" y="10752"/>
                    <a:pt x="8582" y="6963"/>
                    <a:pt x="6996" y="5247"/>
                  </a:cubicBezTo>
                  <a:cubicBezTo>
                    <a:pt x="5085" y="3142"/>
                    <a:pt x="3854" y="1523"/>
                    <a:pt x="1555" y="1"/>
                  </a:cubicBezTo>
                  <a:cubicBezTo>
                    <a:pt x="1231" y="357"/>
                    <a:pt x="843" y="648"/>
                    <a:pt x="454" y="907"/>
                  </a:cubicBezTo>
                  <a:cubicBezTo>
                    <a:pt x="3434" y="3789"/>
                    <a:pt x="9230" y="9554"/>
                    <a:pt x="9975" y="15480"/>
                  </a:cubicBezTo>
                  <a:cubicBezTo>
                    <a:pt x="9716" y="17131"/>
                    <a:pt x="8259" y="18815"/>
                    <a:pt x="6898" y="19722"/>
                  </a:cubicBezTo>
                  <a:cubicBezTo>
                    <a:pt x="4858" y="21147"/>
                    <a:pt x="2365" y="21276"/>
                    <a:pt x="1" y="21114"/>
                  </a:cubicBezTo>
                  <a:lnTo>
                    <a:pt x="260" y="22733"/>
                  </a:lnTo>
                  <a:cubicBezTo>
                    <a:pt x="3434" y="22766"/>
                    <a:pt x="7255" y="22215"/>
                    <a:pt x="9360" y="19722"/>
                  </a:cubicBezTo>
                  <a:cubicBezTo>
                    <a:pt x="10040" y="18912"/>
                    <a:pt x="10590" y="18038"/>
                    <a:pt x="10946" y="17034"/>
                  </a:cubicBezTo>
                  <a:cubicBezTo>
                    <a:pt x="11367" y="15771"/>
                    <a:pt x="11432" y="14411"/>
                    <a:pt x="11141" y="13083"/>
                  </a:cubicBezTo>
                  <a:close/>
                </a:path>
              </a:pathLst>
            </a:custGeom>
            <a:solidFill>
              <a:srgbClr val="E063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2" name="Google Shape;1592;p55"/>
            <p:cNvSpPr/>
            <p:nvPr/>
          </p:nvSpPr>
          <p:spPr>
            <a:xfrm>
              <a:off x="1234725" y="3098325"/>
              <a:ext cx="390225" cy="690600"/>
            </a:xfrm>
            <a:custGeom>
              <a:avLst/>
              <a:gdLst/>
              <a:ahLst/>
              <a:cxnLst/>
              <a:rect l="l" t="t" r="r" b="b"/>
              <a:pathLst>
                <a:path w="15609" h="27624" extrusionOk="0">
                  <a:moveTo>
                    <a:pt x="13860" y="1555"/>
                  </a:moveTo>
                  <a:cubicBezTo>
                    <a:pt x="13536" y="1102"/>
                    <a:pt x="13148" y="1134"/>
                    <a:pt x="12662" y="584"/>
                  </a:cubicBezTo>
                  <a:lnTo>
                    <a:pt x="12662" y="584"/>
                  </a:lnTo>
                  <a:cubicBezTo>
                    <a:pt x="12176" y="1523"/>
                    <a:pt x="10784" y="1717"/>
                    <a:pt x="9877" y="1588"/>
                  </a:cubicBezTo>
                  <a:cubicBezTo>
                    <a:pt x="9035" y="1491"/>
                    <a:pt x="8679" y="1005"/>
                    <a:pt x="8161" y="487"/>
                  </a:cubicBezTo>
                  <a:cubicBezTo>
                    <a:pt x="7610" y="1"/>
                    <a:pt x="7481" y="1"/>
                    <a:pt x="6639" y="66"/>
                  </a:cubicBezTo>
                  <a:cubicBezTo>
                    <a:pt x="5214" y="163"/>
                    <a:pt x="4502" y="163"/>
                    <a:pt x="3822" y="1458"/>
                  </a:cubicBezTo>
                  <a:cubicBezTo>
                    <a:pt x="3239" y="2430"/>
                    <a:pt x="2947" y="3498"/>
                    <a:pt x="2947" y="4599"/>
                  </a:cubicBezTo>
                  <a:cubicBezTo>
                    <a:pt x="3044" y="8129"/>
                    <a:pt x="2526" y="10687"/>
                    <a:pt x="2202" y="14185"/>
                  </a:cubicBezTo>
                  <a:cubicBezTo>
                    <a:pt x="1943" y="16225"/>
                    <a:pt x="1555" y="19204"/>
                    <a:pt x="1231" y="21244"/>
                  </a:cubicBezTo>
                  <a:cubicBezTo>
                    <a:pt x="972" y="22637"/>
                    <a:pt x="680" y="24482"/>
                    <a:pt x="0" y="25648"/>
                  </a:cubicBezTo>
                  <a:cubicBezTo>
                    <a:pt x="778" y="26490"/>
                    <a:pt x="3012" y="26749"/>
                    <a:pt x="4048" y="26879"/>
                  </a:cubicBezTo>
                  <a:cubicBezTo>
                    <a:pt x="7513" y="27300"/>
                    <a:pt x="7513" y="27300"/>
                    <a:pt x="9456" y="27494"/>
                  </a:cubicBezTo>
                  <a:cubicBezTo>
                    <a:pt x="11529" y="27624"/>
                    <a:pt x="13601" y="27397"/>
                    <a:pt x="15609" y="26814"/>
                  </a:cubicBezTo>
                  <a:cubicBezTo>
                    <a:pt x="15512" y="24288"/>
                    <a:pt x="15188" y="22313"/>
                    <a:pt x="15318" y="19981"/>
                  </a:cubicBezTo>
                  <a:cubicBezTo>
                    <a:pt x="15350" y="18524"/>
                    <a:pt x="15415" y="17002"/>
                    <a:pt x="15350" y="15480"/>
                  </a:cubicBezTo>
                  <a:cubicBezTo>
                    <a:pt x="15318" y="13699"/>
                    <a:pt x="15253" y="11885"/>
                    <a:pt x="15253" y="10072"/>
                  </a:cubicBezTo>
                  <a:cubicBezTo>
                    <a:pt x="15253" y="7935"/>
                    <a:pt x="15123" y="5085"/>
                    <a:pt x="15220" y="288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3" name="Google Shape;1593;p55"/>
            <p:cNvSpPr/>
            <p:nvPr/>
          </p:nvSpPr>
          <p:spPr>
            <a:xfrm>
              <a:off x="1162675" y="3294250"/>
              <a:ext cx="153025" cy="233175"/>
            </a:xfrm>
            <a:custGeom>
              <a:avLst/>
              <a:gdLst/>
              <a:ahLst/>
              <a:cxnLst/>
              <a:rect l="l" t="t" r="r" b="b"/>
              <a:pathLst>
                <a:path w="6121" h="9327" extrusionOk="0">
                  <a:moveTo>
                    <a:pt x="6121" y="1944"/>
                  </a:moveTo>
                  <a:cubicBezTo>
                    <a:pt x="5829" y="3174"/>
                    <a:pt x="3983" y="7708"/>
                    <a:pt x="3174" y="8388"/>
                  </a:cubicBezTo>
                  <a:cubicBezTo>
                    <a:pt x="2656" y="8355"/>
                    <a:pt x="680" y="9327"/>
                    <a:pt x="324" y="8841"/>
                  </a:cubicBezTo>
                  <a:cubicBezTo>
                    <a:pt x="0" y="8453"/>
                    <a:pt x="1328" y="6380"/>
                    <a:pt x="1555" y="5894"/>
                  </a:cubicBezTo>
                  <a:cubicBezTo>
                    <a:pt x="2040" y="4729"/>
                    <a:pt x="3724" y="810"/>
                    <a:pt x="4048" y="1"/>
                  </a:cubicBezTo>
                  <a:close/>
                </a:path>
              </a:pathLst>
            </a:custGeom>
            <a:solidFill>
              <a:srgbClr val="F3D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4" name="Google Shape;1594;p55"/>
            <p:cNvSpPr/>
            <p:nvPr/>
          </p:nvSpPr>
          <p:spPr>
            <a:xfrm>
              <a:off x="1216900" y="3100775"/>
              <a:ext cx="171675" cy="302800"/>
            </a:xfrm>
            <a:custGeom>
              <a:avLst/>
              <a:gdLst/>
              <a:ahLst/>
              <a:cxnLst/>
              <a:rect l="l" t="t" r="r" b="b"/>
              <a:pathLst>
                <a:path w="6867" h="12112" extrusionOk="0">
                  <a:moveTo>
                    <a:pt x="6866" y="0"/>
                  </a:moveTo>
                  <a:cubicBezTo>
                    <a:pt x="6413" y="65"/>
                    <a:pt x="5959" y="130"/>
                    <a:pt x="5506" y="259"/>
                  </a:cubicBezTo>
                  <a:cubicBezTo>
                    <a:pt x="4437" y="551"/>
                    <a:pt x="3660" y="1522"/>
                    <a:pt x="3272" y="2558"/>
                  </a:cubicBezTo>
                  <a:cubicBezTo>
                    <a:pt x="2333" y="5084"/>
                    <a:pt x="1523" y="7642"/>
                    <a:pt x="1" y="9909"/>
                  </a:cubicBezTo>
                  <a:cubicBezTo>
                    <a:pt x="1361" y="10816"/>
                    <a:pt x="2980" y="11982"/>
                    <a:pt x="4632" y="12111"/>
                  </a:cubicBezTo>
                  <a:cubicBezTo>
                    <a:pt x="5053" y="11237"/>
                    <a:pt x="6154" y="7448"/>
                    <a:pt x="6575" y="644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p55"/>
            <p:cNvSpPr/>
            <p:nvPr/>
          </p:nvSpPr>
          <p:spPr>
            <a:xfrm>
              <a:off x="1209625" y="3164725"/>
              <a:ext cx="171650" cy="244500"/>
            </a:xfrm>
            <a:custGeom>
              <a:avLst/>
              <a:gdLst/>
              <a:ahLst/>
              <a:cxnLst/>
              <a:rect l="l" t="t" r="r" b="b"/>
              <a:pathLst>
                <a:path w="6866" h="9780" extrusionOk="0">
                  <a:moveTo>
                    <a:pt x="3563" y="0"/>
                  </a:moveTo>
                  <a:cubicBezTo>
                    <a:pt x="3368" y="648"/>
                    <a:pt x="3142" y="1296"/>
                    <a:pt x="2947" y="1911"/>
                  </a:cubicBezTo>
                  <a:cubicBezTo>
                    <a:pt x="2753" y="2559"/>
                    <a:pt x="2494" y="3206"/>
                    <a:pt x="2267" y="3822"/>
                  </a:cubicBezTo>
                  <a:lnTo>
                    <a:pt x="1879" y="4793"/>
                  </a:lnTo>
                  <a:cubicBezTo>
                    <a:pt x="1749" y="5084"/>
                    <a:pt x="1587" y="5408"/>
                    <a:pt x="1458" y="5700"/>
                  </a:cubicBezTo>
                  <a:lnTo>
                    <a:pt x="972" y="6606"/>
                  </a:lnTo>
                  <a:lnTo>
                    <a:pt x="454" y="7448"/>
                  </a:lnTo>
                  <a:lnTo>
                    <a:pt x="389" y="7189"/>
                  </a:lnTo>
                  <a:lnTo>
                    <a:pt x="1490" y="7902"/>
                  </a:lnTo>
                  <a:lnTo>
                    <a:pt x="2041" y="8226"/>
                  </a:lnTo>
                  <a:lnTo>
                    <a:pt x="2591" y="8549"/>
                  </a:lnTo>
                  <a:lnTo>
                    <a:pt x="3142" y="8841"/>
                  </a:lnTo>
                  <a:lnTo>
                    <a:pt x="3725" y="9068"/>
                  </a:lnTo>
                  <a:cubicBezTo>
                    <a:pt x="3919" y="9132"/>
                    <a:pt x="4146" y="9197"/>
                    <a:pt x="4340" y="9262"/>
                  </a:cubicBezTo>
                  <a:lnTo>
                    <a:pt x="4923" y="9359"/>
                  </a:lnTo>
                  <a:lnTo>
                    <a:pt x="4761" y="9489"/>
                  </a:lnTo>
                  <a:cubicBezTo>
                    <a:pt x="4923" y="9003"/>
                    <a:pt x="5117" y="8549"/>
                    <a:pt x="5279" y="8096"/>
                  </a:cubicBezTo>
                  <a:lnTo>
                    <a:pt x="5797" y="6671"/>
                  </a:lnTo>
                  <a:cubicBezTo>
                    <a:pt x="5959" y="6218"/>
                    <a:pt x="6121" y="5732"/>
                    <a:pt x="6315" y="5279"/>
                  </a:cubicBezTo>
                  <a:cubicBezTo>
                    <a:pt x="6380" y="5020"/>
                    <a:pt x="6477" y="4793"/>
                    <a:pt x="6574" y="4566"/>
                  </a:cubicBezTo>
                  <a:lnTo>
                    <a:pt x="6866" y="3886"/>
                  </a:lnTo>
                  <a:lnTo>
                    <a:pt x="6639" y="4631"/>
                  </a:lnTo>
                  <a:cubicBezTo>
                    <a:pt x="6574" y="4858"/>
                    <a:pt x="6477" y="5084"/>
                    <a:pt x="6412" y="5344"/>
                  </a:cubicBezTo>
                  <a:cubicBezTo>
                    <a:pt x="6283" y="5829"/>
                    <a:pt x="6153" y="6315"/>
                    <a:pt x="6024" y="6768"/>
                  </a:cubicBezTo>
                  <a:lnTo>
                    <a:pt x="5570" y="8226"/>
                  </a:lnTo>
                  <a:cubicBezTo>
                    <a:pt x="5441" y="8679"/>
                    <a:pt x="5247" y="9165"/>
                    <a:pt x="5085" y="9650"/>
                  </a:cubicBezTo>
                  <a:lnTo>
                    <a:pt x="5052" y="9780"/>
                  </a:lnTo>
                  <a:lnTo>
                    <a:pt x="4923" y="9748"/>
                  </a:lnTo>
                  <a:cubicBezTo>
                    <a:pt x="4696" y="9715"/>
                    <a:pt x="4469" y="9683"/>
                    <a:pt x="4243" y="9650"/>
                  </a:cubicBezTo>
                  <a:cubicBezTo>
                    <a:pt x="4016" y="9618"/>
                    <a:pt x="3822" y="9521"/>
                    <a:pt x="3595" y="9456"/>
                  </a:cubicBezTo>
                  <a:lnTo>
                    <a:pt x="2980" y="9197"/>
                  </a:lnTo>
                  <a:lnTo>
                    <a:pt x="2397" y="8906"/>
                  </a:lnTo>
                  <a:cubicBezTo>
                    <a:pt x="2008" y="8711"/>
                    <a:pt x="1652" y="8485"/>
                    <a:pt x="1263" y="8258"/>
                  </a:cubicBezTo>
                  <a:lnTo>
                    <a:pt x="162" y="7546"/>
                  </a:lnTo>
                  <a:lnTo>
                    <a:pt x="1" y="7416"/>
                  </a:lnTo>
                  <a:lnTo>
                    <a:pt x="98" y="7254"/>
                  </a:lnTo>
                  <a:lnTo>
                    <a:pt x="648" y="6412"/>
                  </a:lnTo>
                  <a:lnTo>
                    <a:pt x="1134" y="5538"/>
                  </a:lnTo>
                  <a:lnTo>
                    <a:pt x="1587" y="4631"/>
                  </a:lnTo>
                  <a:lnTo>
                    <a:pt x="1976" y="3724"/>
                  </a:lnTo>
                  <a:lnTo>
                    <a:pt x="2397" y="2785"/>
                  </a:lnTo>
                  <a:cubicBezTo>
                    <a:pt x="2526" y="2461"/>
                    <a:pt x="2656" y="2170"/>
                    <a:pt x="2785" y="1846"/>
                  </a:cubicBezTo>
                  <a:cubicBezTo>
                    <a:pt x="3045" y="1231"/>
                    <a:pt x="3304" y="616"/>
                    <a:pt x="356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6" name="Google Shape;1596;p55"/>
            <p:cNvSpPr/>
            <p:nvPr/>
          </p:nvSpPr>
          <p:spPr>
            <a:xfrm>
              <a:off x="1508350" y="3075675"/>
              <a:ext cx="85850" cy="125500"/>
            </a:xfrm>
            <a:custGeom>
              <a:avLst/>
              <a:gdLst/>
              <a:ahLst/>
              <a:cxnLst/>
              <a:rect l="l" t="t" r="r" b="b"/>
              <a:pathLst>
                <a:path w="3434" h="5020" extrusionOk="0">
                  <a:moveTo>
                    <a:pt x="1555" y="0"/>
                  </a:moveTo>
                  <a:cubicBezTo>
                    <a:pt x="2009" y="1198"/>
                    <a:pt x="1426" y="2332"/>
                    <a:pt x="1" y="2299"/>
                  </a:cubicBezTo>
                  <a:cubicBezTo>
                    <a:pt x="163" y="2915"/>
                    <a:pt x="778" y="3659"/>
                    <a:pt x="1167" y="4145"/>
                  </a:cubicBezTo>
                  <a:cubicBezTo>
                    <a:pt x="1911" y="5020"/>
                    <a:pt x="2300" y="5020"/>
                    <a:pt x="2786" y="3951"/>
                  </a:cubicBezTo>
                  <a:cubicBezTo>
                    <a:pt x="3433" y="2591"/>
                    <a:pt x="3271" y="875"/>
                    <a:pt x="1717" y="3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7" name="Google Shape;1597;p55"/>
            <p:cNvSpPr/>
            <p:nvPr/>
          </p:nvSpPr>
          <p:spPr>
            <a:xfrm>
              <a:off x="1384500" y="3063525"/>
              <a:ext cx="125500" cy="130375"/>
            </a:xfrm>
            <a:custGeom>
              <a:avLst/>
              <a:gdLst/>
              <a:ahLst/>
              <a:cxnLst/>
              <a:rect l="l" t="t" r="r" b="b"/>
              <a:pathLst>
                <a:path w="5020" h="5215" extrusionOk="0">
                  <a:moveTo>
                    <a:pt x="3400" y="0"/>
                  </a:moveTo>
                  <a:cubicBezTo>
                    <a:pt x="2623" y="0"/>
                    <a:pt x="1846" y="227"/>
                    <a:pt x="1198" y="616"/>
                  </a:cubicBezTo>
                  <a:cubicBezTo>
                    <a:pt x="0" y="1393"/>
                    <a:pt x="324" y="2494"/>
                    <a:pt x="1198" y="3368"/>
                  </a:cubicBezTo>
                  <a:cubicBezTo>
                    <a:pt x="1619" y="3854"/>
                    <a:pt x="2850" y="5117"/>
                    <a:pt x="3498" y="5149"/>
                  </a:cubicBezTo>
                  <a:cubicBezTo>
                    <a:pt x="4242" y="5214"/>
                    <a:pt x="4631" y="3498"/>
                    <a:pt x="5020" y="2883"/>
                  </a:cubicBezTo>
                  <a:cubicBezTo>
                    <a:pt x="4372" y="2462"/>
                    <a:pt x="3530" y="2397"/>
                    <a:pt x="3206" y="1652"/>
                  </a:cubicBezTo>
                  <a:cubicBezTo>
                    <a:pt x="2850" y="940"/>
                    <a:pt x="3239" y="681"/>
                    <a:pt x="3498" y="98"/>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8" name="Google Shape;1598;p55"/>
            <p:cNvSpPr/>
            <p:nvPr/>
          </p:nvSpPr>
          <p:spPr>
            <a:xfrm>
              <a:off x="1233900" y="3087800"/>
              <a:ext cx="266375" cy="616925"/>
            </a:xfrm>
            <a:custGeom>
              <a:avLst/>
              <a:gdLst/>
              <a:ahLst/>
              <a:cxnLst/>
              <a:rect l="l" t="t" r="r" b="b"/>
              <a:pathLst>
                <a:path w="10655" h="24677" extrusionOk="0">
                  <a:moveTo>
                    <a:pt x="4243" y="195"/>
                  </a:moveTo>
                  <a:cubicBezTo>
                    <a:pt x="7676" y="3531"/>
                    <a:pt x="8647" y="8518"/>
                    <a:pt x="8744" y="13148"/>
                  </a:cubicBezTo>
                  <a:cubicBezTo>
                    <a:pt x="8842" y="16516"/>
                    <a:pt x="7773" y="20014"/>
                    <a:pt x="4405" y="21406"/>
                  </a:cubicBezTo>
                  <a:cubicBezTo>
                    <a:pt x="3401" y="21827"/>
                    <a:pt x="2365" y="22086"/>
                    <a:pt x="1296" y="22183"/>
                  </a:cubicBezTo>
                  <a:cubicBezTo>
                    <a:pt x="1199" y="22183"/>
                    <a:pt x="33" y="22280"/>
                    <a:pt x="1" y="22280"/>
                  </a:cubicBezTo>
                  <a:cubicBezTo>
                    <a:pt x="98" y="22831"/>
                    <a:pt x="228" y="23381"/>
                    <a:pt x="422" y="23900"/>
                  </a:cubicBezTo>
                  <a:cubicBezTo>
                    <a:pt x="778" y="24677"/>
                    <a:pt x="843" y="24644"/>
                    <a:pt x="1717" y="24450"/>
                  </a:cubicBezTo>
                  <a:cubicBezTo>
                    <a:pt x="5215" y="23673"/>
                    <a:pt x="8971" y="21309"/>
                    <a:pt x="9975" y="17650"/>
                  </a:cubicBezTo>
                  <a:cubicBezTo>
                    <a:pt x="10655" y="15156"/>
                    <a:pt x="10590" y="11011"/>
                    <a:pt x="10007" y="8518"/>
                  </a:cubicBezTo>
                  <a:cubicBezTo>
                    <a:pt x="9457" y="5830"/>
                    <a:pt x="8421" y="3239"/>
                    <a:pt x="6931" y="940"/>
                  </a:cubicBezTo>
                  <a:cubicBezTo>
                    <a:pt x="6672" y="616"/>
                    <a:pt x="6380" y="292"/>
                    <a:pt x="6186" y="1"/>
                  </a:cubicBezTo>
                  <a:close/>
                </a:path>
              </a:pathLst>
            </a:custGeom>
            <a:solidFill>
              <a:srgbClr val="E063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9" name="Google Shape;1599;p55"/>
            <p:cNvSpPr/>
            <p:nvPr/>
          </p:nvSpPr>
          <p:spPr>
            <a:xfrm>
              <a:off x="1158625" y="3355775"/>
              <a:ext cx="375675" cy="213750"/>
            </a:xfrm>
            <a:custGeom>
              <a:avLst/>
              <a:gdLst/>
              <a:ahLst/>
              <a:cxnLst/>
              <a:rect l="l" t="t" r="r" b="b"/>
              <a:pathLst>
                <a:path w="15027" h="8550" extrusionOk="0">
                  <a:moveTo>
                    <a:pt x="11043" y="6542"/>
                  </a:moveTo>
                  <a:cubicBezTo>
                    <a:pt x="11496" y="6639"/>
                    <a:pt x="11950" y="6834"/>
                    <a:pt x="12371" y="7093"/>
                  </a:cubicBezTo>
                  <a:cubicBezTo>
                    <a:pt x="12792" y="7319"/>
                    <a:pt x="12727" y="7449"/>
                    <a:pt x="12759" y="7902"/>
                  </a:cubicBezTo>
                  <a:cubicBezTo>
                    <a:pt x="13731" y="7935"/>
                    <a:pt x="13731" y="6380"/>
                    <a:pt x="13439" y="5797"/>
                  </a:cubicBezTo>
                  <a:cubicBezTo>
                    <a:pt x="14281" y="5927"/>
                    <a:pt x="14249" y="4988"/>
                    <a:pt x="14184" y="4437"/>
                  </a:cubicBezTo>
                  <a:cubicBezTo>
                    <a:pt x="14897" y="4502"/>
                    <a:pt x="14832" y="3077"/>
                    <a:pt x="14540" y="2688"/>
                  </a:cubicBezTo>
                  <a:cubicBezTo>
                    <a:pt x="14961" y="2235"/>
                    <a:pt x="15026" y="1523"/>
                    <a:pt x="14670" y="1005"/>
                  </a:cubicBezTo>
                  <a:cubicBezTo>
                    <a:pt x="14119" y="325"/>
                    <a:pt x="13277" y="1"/>
                    <a:pt x="12403" y="195"/>
                  </a:cubicBezTo>
                  <a:cubicBezTo>
                    <a:pt x="9877" y="551"/>
                    <a:pt x="9521" y="2753"/>
                    <a:pt x="8938" y="4891"/>
                  </a:cubicBezTo>
                  <a:cubicBezTo>
                    <a:pt x="8873" y="5247"/>
                    <a:pt x="8776" y="5603"/>
                    <a:pt x="8614" y="5959"/>
                  </a:cubicBezTo>
                  <a:cubicBezTo>
                    <a:pt x="8420" y="6251"/>
                    <a:pt x="8388" y="6218"/>
                    <a:pt x="8031" y="6121"/>
                  </a:cubicBezTo>
                  <a:cubicBezTo>
                    <a:pt x="7092" y="5927"/>
                    <a:pt x="6186" y="5732"/>
                    <a:pt x="5279" y="5506"/>
                  </a:cubicBezTo>
                  <a:cubicBezTo>
                    <a:pt x="4566" y="5247"/>
                    <a:pt x="3822" y="5085"/>
                    <a:pt x="3109" y="4955"/>
                  </a:cubicBezTo>
                  <a:cubicBezTo>
                    <a:pt x="2494" y="4923"/>
                    <a:pt x="1911" y="4955"/>
                    <a:pt x="1296" y="5020"/>
                  </a:cubicBezTo>
                  <a:cubicBezTo>
                    <a:pt x="680" y="5150"/>
                    <a:pt x="421" y="6056"/>
                    <a:pt x="195" y="6607"/>
                  </a:cubicBezTo>
                  <a:cubicBezTo>
                    <a:pt x="65" y="6931"/>
                    <a:pt x="0" y="7254"/>
                    <a:pt x="33" y="7578"/>
                  </a:cubicBezTo>
                  <a:cubicBezTo>
                    <a:pt x="130" y="7999"/>
                    <a:pt x="648" y="8032"/>
                    <a:pt x="1037" y="8129"/>
                  </a:cubicBezTo>
                  <a:cubicBezTo>
                    <a:pt x="3239" y="8550"/>
                    <a:pt x="5603" y="8129"/>
                    <a:pt x="7869" y="8129"/>
                  </a:cubicBezTo>
                  <a:cubicBezTo>
                    <a:pt x="9327" y="8129"/>
                    <a:pt x="10784" y="8356"/>
                    <a:pt x="11043" y="6574"/>
                  </a:cubicBezTo>
                  <a:close/>
                </a:path>
              </a:pathLst>
            </a:custGeom>
            <a:solidFill>
              <a:srgbClr val="F3D5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0" name="Google Shape;1600;p55"/>
            <p:cNvSpPr/>
            <p:nvPr/>
          </p:nvSpPr>
          <p:spPr>
            <a:xfrm>
              <a:off x="1419300" y="3512025"/>
              <a:ext cx="17850" cy="11350"/>
            </a:xfrm>
            <a:custGeom>
              <a:avLst/>
              <a:gdLst/>
              <a:ahLst/>
              <a:cxnLst/>
              <a:rect l="l" t="t" r="r" b="b"/>
              <a:pathLst>
                <a:path w="714" h="454" extrusionOk="0">
                  <a:moveTo>
                    <a:pt x="1" y="130"/>
                  </a:moveTo>
                  <a:cubicBezTo>
                    <a:pt x="33" y="98"/>
                    <a:pt x="65" y="65"/>
                    <a:pt x="130" y="33"/>
                  </a:cubicBezTo>
                  <a:cubicBezTo>
                    <a:pt x="227" y="1"/>
                    <a:pt x="292" y="1"/>
                    <a:pt x="389" y="33"/>
                  </a:cubicBezTo>
                  <a:cubicBezTo>
                    <a:pt x="486" y="33"/>
                    <a:pt x="551" y="98"/>
                    <a:pt x="616" y="163"/>
                  </a:cubicBezTo>
                  <a:cubicBezTo>
                    <a:pt x="648" y="195"/>
                    <a:pt x="681" y="260"/>
                    <a:pt x="713" y="324"/>
                  </a:cubicBezTo>
                  <a:cubicBezTo>
                    <a:pt x="648" y="357"/>
                    <a:pt x="616" y="389"/>
                    <a:pt x="584" y="389"/>
                  </a:cubicBezTo>
                  <a:cubicBezTo>
                    <a:pt x="486" y="422"/>
                    <a:pt x="389" y="454"/>
                    <a:pt x="292" y="422"/>
                  </a:cubicBezTo>
                  <a:cubicBezTo>
                    <a:pt x="227" y="389"/>
                    <a:pt x="130" y="357"/>
                    <a:pt x="65" y="260"/>
                  </a:cubicBezTo>
                  <a:cubicBezTo>
                    <a:pt x="33" y="227"/>
                    <a:pt x="1" y="195"/>
                    <a:pt x="1" y="130"/>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1" name="Google Shape;1601;p55"/>
            <p:cNvSpPr/>
            <p:nvPr/>
          </p:nvSpPr>
          <p:spPr>
            <a:xfrm>
              <a:off x="1429825" y="3473975"/>
              <a:ext cx="58325" cy="23500"/>
            </a:xfrm>
            <a:custGeom>
              <a:avLst/>
              <a:gdLst/>
              <a:ahLst/>
              <a:cxnLst/>
              <a:rect l="l" t="t" r="r" b="b"/>
              <a:pathLst>
                <a:path w="2333" h="940" extrusionOk="0">
                  <a:moveTo>
                    <a:pt x="1" y="33"/>
                  </a:moveTo>
                  <a:cubicBezTo>
                    <a:pt x="130" y="1"/>
                    <a:pt x="292" y="1"/>
                    <a:pt x="422" y="33"/>
                  </a:cubicBezTo>
                  <a:cubicBezTo>
                    <a:pt x="713" y="65"/>
                    <a:pt x="972" y="130"/>
                    <a:pt x="1264" y="227"/>
                  </a:cubicBezTo>
                  <a:cubicBezTo>
                    <a:pt x="1523" y="357"/>
                    <a:pt x="1782" y="486"/>
                    <a:pt x="2008" y="681"/>
                  </a:cubicBezTo>
                  <a:cubicBezTo>
                    <a:pt x="2138" y="745"/>
                    <a:pt x="2235" y="843"/>
                    <a:pt x="2332" y="940"/>
                  </a:cubicBezTo>
                  <a:cubicBezTo>
                    <a:pt x="2203" y="940"/>
                    <a:pt x="2041" y="907"/>
                    <a:pt x="1911" y="875"/>
                  </a:cubicBezTo>
                  <a:cubicBezTo>
                    <a:pt x="1652" y="810"/>
                    <a:pt x="1361" y="713"/>
                    <a:pt x="1102" y="616"/>
                  </a:cubicBezTo>
                  <a:cubicBezTo>
                    <a:pt x="843" y="519"/>
                    <a:pt x="584" y="389"/>
                    <a:pt x="324" y="227"/>
                  </a:cubicBezTo>
                  <a:cubicBezTo>
                    <a:pt x="227" y="163"/>
                    <a:pt x="98" y="98"/>
                    <a:pt x="1" y="33"/>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2" name="Google Shape;1602;p55"/>
            <p:cNvSpPr/>
            <p:nvPr/>
          </p:nvSpPr>
          <p:spPr>
            <a:xfrm>
              <a:off x="1442775" y="3438350"/>
              <a:ext cx="68850" cy="25950"/>
            </a:xfrm>
            <a:custGeom>
              <a:avLst/>
              <a:gdLst/>
              <a:ahLst/>
              <a:cxnLst/>
              <a:rect l="l" t="t" r="r" b="b"/>
              <a:pathLst>
                <a:path w="2754" h="1038" extrusionOk="0">
                  <a:moveTo>
                    <a:pt x="1" y="33"/>
                  </a:moveTo>
                  <a:cubicBezTo>
                    <a:pt x="163" y="1"/>
                    <a:pt x="325" y="1"/>
                    <a:pt x="487" y="1"/>
                  </a:cubicBezTo>
                  <a:cubicBezTo>
                    <a:pt x="648" y="1"/>
                    <a:pt x="810" y="1"/>
                    <a:pt x="940" y="33"/>
                  </a:cubicBezTo>
                  <a:cubicBezTo>
                    <a:pt x="1134" y="66"/>
                    <a:pt x="1328" y="130"/>
                    <a:pt x="1490" y="163"/>
                  </a:cubicBezTo>
                  <a:cubicBezTo>
                    <a:pt x="1685" y="227"/>
                    <a:pt x="1847" y="325"/>
                    <a:pt x="2009" y="422"/>
                  </a:cubicBezTo>
                  <a:cubicBezTo>
                    <a:pt x="2138" y="487"/>
                    <a:pt x="2300" y="584"/>
                    <a:pt x="2397" y="681"/>
                  </a:cubicBezTo>
                  <a:cubicBezTo>
                    <a:pt x="2527" y="810"/>
                    <a:pt x="2656" y="907"/>
                    <a:pt x="2753" y="1037"/>
                  </a:cubicBezTo>
                  <a:cubicBezTo>
                    <a:pt x="2591" y="1005"/>
                    <a:pt x="2430" y="940"/>
                    <a:pt x="2300" y="907"/>
                  </a:cubicBezTo>
                  <a:lnTo>
                    <a:pt x="2106" y="810"/>
                  </a:lnTo>
                  <a:cubicBezTo>
                    <a:pt x="2009" y="778"/>
                    <a:pt x="1944" y="778"/>
                    <a:pt x="1847" y="746"/>
                  </a:cubicBezTo>
                  <a:cubicBezTo>
                    <a:pt x="1685" y="681"/>
                    <a:pt x="1523" y="616"/>
                    <a:pt x="1361" y="584"/>
                  </a:cubicBezTo>
                  <a:cubicBezTo>
                    <a:pt x="1199" y="519"/>
                    <a:pt x="1037" y="454"/>
                    <a:pt x="875" y="389"/>
                  </a:cubicBezTo>
                  <a:cubicBezTo>
                    <a:pt x="810" y="389"/>
                    <a:pt x="746" y="325"/>
                    <a:pt x="648" y="325"/>
                  </a:cubicBezTo>
                  <a:lnTo>
                    <a:pt x="454" y="227"/>
                  </a:lnTo>
                  <a:cubicBezTo>
                    <a:pt x="292" y="195"/>
                    <a:pt x="130" y="130"/>
                    <a:pt x="1" y="33"/>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3" name="Google Shape;1603;p55"/>
            <p:cNvSpPr/>
            <p:nvPr/>
          </p:nvSpPr>
          <p:spPr>
            <a:xfrm>
              <a:off x="1442775" y="3397875"/>
              <a:ext cx="78550" cy="27550"/>
            </a:xfrm>
            <a:custGeom>
              <a:avLst/>
              <a:gdLst/>
              <a:ahLst/>
              <a:cxnLst/>
              <a:rect l="l" t="t" r="r" b="b"/>
              <a:pathLst>
                <a:path w="3142" h="1102" extrusionOk="0">
                  <a:moveTo>
                    <a:pt x="1" y="260"/>
                  </a:moveTo>
                  <a:lnTo>
                    <a:pt x="130" y="195"/>
                  </a:lnTo>
                  <a:cubicBezTo>
                    <a:pt x="260" y="130"/>
                    <a:pt x="389" y="98"/>
                    <a:pt x="519" y="65"/>
                  </a:cubicBezTo>
                  <a:cubicBezTo>
                    <a:pt x="713" y="33"/>
                    <a:pt x="908" y="1"/>
                    <a:pt x="1102" y="1"/>
                  </a:cubicBezTo>
                  <a:cubicBezTo>
                    <a:pt x="1199" y="1"/>
                    <a:pt x="1296" y="1"/>
                    <a:pt x="1426" y="1"/>
                  </a:cubicBezTo>
                  <a:lnTo>
                    <a:pt x="1749" y="65"/>
                  </a:lnTo>
                  <a:lnTo>
                    <a:pt x="2073" y="163"/>
                  </a:lnTo>
                  <a:cubicBezTo>
                    <a:pt x="2170" y="195"/>
                    <a:pt x="2268" y="260"/>
                    <a:pt x="2365" y="324"/>
                  </a:cubicBezTo>
                  <a:cubicBezTo>
                    <a:pt x="2527" y="389"/>
                    <a:pt x="2689" y="519"/>
                    <a:pt x="2818" y="648"/>
                  </a:cubicBezTo>
                  <a:cubicBezTo>
                    <a:pt x="2883" y="713"/>
                    <a:pt x="2915" y="778"/>
                    <a:pt x="2980" y="843"/>
                  </a:cubicBezTo>
                  <a:cubicBezTo>
                    <a:pt x="3012" y="875"/>
                    <a:pt x="3045" y="940"/>
                    <a:pt x="3077" y="972"/>
                  </a:cubicBezTo>
                  <a:cubicBezTo>
                    <a:pt x="3110" y="1037"/>
                    <a:pt x="3142" y="1102"/>
                    <a:pt x="3142" y="1102"/>
                  </a:cubicBezTo>
                  <a:lnTo>
                    <a:pt x="3012" y="1037"/>
                  </a:lnTo>
                  <a:lnTo>
                    <a:pt x="2850" y="972"/>
                  </a:lnTo>
                  <a:cubicBezTo>
                    <a:pt x="2818" y="907"/>
                    <a:pt x="2753" y="875"/>
                    <a:pt x="2689" y="843"/>
                  </a:cubicBezTo>
                  <a:cubicBezTo>
                    <a:pt x="2591" y="810"/>
                    <a:pt x="2527" y="778"/>
                    <a:pt x="2462" y="745"/>
                  </a:cubicBezTo>
                  <a:cubicBezTo>
                    <a:pt x="2365" y="713"/>
                    <a:pt x="2300" y="681"/>
                    <a:pt x="2203" y="648"/>
                  </a:cubicBezTo>
                  <a:cubicBezTo>
                    <a:pt x="2106" y="584"/>
                    <a:pt x="2041" y="551"/>
                    <a:pt x="1944" y="551"/>
                  </a:cubicBezTo>
                  <a:lnTo>
                    <a:pt x="1652" y="454"/>
                  </a:lnTo>
                  <a:cubicBezTo>
                    <a:pt x="1458" y="422"/>
                    <a:pt x="1264" y="389"/>
                    <a:pt x="1069" y="357"/>
                  </a:cubicBezTo>
                  <a:cubicBezTo>
                    <a:pt x="972" y="357"/>
                    <a:pt x="875" y="324"/>
                    <a:pt x="810" y="324"/>
                  </a:cubicBezTo>
                  <a:lnTo>
                    <a:pt x="551" y="292"/>
                  </a:lnTo>
                  <a:cubicBezTo>
                    <a:pt x="389" y="292"/>
                    <a:pt x="260" y="292"/>
                    <a:pt x="130" y="260"/>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4" name="Google Shape;1604;p55"/>
            <p:cNvSpPr/>
            <p:nvPr/>
          </p:nvSpPr>
          <p:spPr>
            <a:xfrm>
              <a:off x="1778750" y="3439975"/>
              <a:ext cx="47800" cy="94750"/>
            </a:xfrm>
            <a:custGeom>
              <a:avLst/>
              <a:gdLst/>
              <a:ahLst/>
              <a:cxnLst/>
              <a:rect l="l" t="t" r="r" b="b"/>
              <a:pathLst>
                <a:path w="1912" h="3790" extrusionOk="0">
                  <a:moveTo>
                    <a:pt x="195" y="3789"/>
                  </a:moveTo>
                  <a:cubicBezTo>
                    <a:pt x="519" y="3401"/>
                    <a:pt x="1" y="2267"/>
                    <a:pt x="1" y="1782"/>
                  </a:cubicBezTo>
                  <a:cubicBezTo>
                    <a:pt x="1" y="1166"/>
                    <a:pt x="163" y="1"/>
                    <a:pt x="1069" y="195"/>
                  </a:cubicBezTo>
                  <a:cubicBezTo>
                    <a:pt x="1717" y="357"/>
                    <a:pt x="1717" y="1231"/>
                    <a:pt x="1814" y="1782"/>
                  </a:cubicBezTo>
                  <a:cubicBezTo>
                    <a:pt x="1879" y="2397"/>
                    <a:pt x="1911" y="3142"/>
                    <a:pt x="1328" y="3530"/>
                  </a:cubicBezTo>
                  <a:cubicBezTo>
                    <a:pt x="1037" y="3692"/>
                    <a:pt x="713" y="3757"/>
                    <a:pt x="422" y="3660"/>
                  </a:cubicBezTo>
                  <a:close/>
                </a:path>
              </a:pathLst>
            </a:custGeom>
            <a:solidFill>
              <a:srgbClr val="EAC2B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5" name="Google Shape;1605;p55"/>
            <p:cNvSpPr/>
            <p:nvPr/>
          </p:nvSpPr>
          <p:spPr>
            <a:xfrm>
              <a:off x="1775525" y="3438350"/>
              <a:ext cx="52650" cy="89900"/>
            </a:xfrm>
            <a:custGeom>
              <a:avLst/>
              <a:gdLst/>
              <a:ahLst/>
              <a:cxnLst/>
              <a:rect l="l" t="t" r="r" b="b"/>
              <a:pathLst>
                <a:path w="2106" h="3596" extrusionOk="0">
                  <a:moveTo>
                    <a:pt x="356" y="3045"/>
                  </a:moveTo>
                  <a:cubicBezTo>
                    <a:pt x="356" y="3045"/>
                    <a:pt x="324" y="2915"/>
                    <a:pt x="259" y="2753"/>
                  </a:cubicBezTo>
                  <a:lnTo>
                    <a:pt x="130" y="2397"/>
                  </a:lnTo>
                  <a:cubicBezTo>
                    <a:pt x="97" y="2235"/>
                    <a:pt x="33" y="2106"/>
                    <a:pt x="0" y="1944"/>
                  </a:cubicBezTo>
                  <a:cubicBezTo>
                    <a:pt x="0" y="1749"/>
                    <a:pt x="0" y="1555"/>
                    <a:pt x="0" y="1361"/>
                  </a:cubicBezTo>
                  <a:cubicBezTo>
                    <a:pt x="33" y="1134"/>
                    <a:pt x="65" y="940"/>
                    <a:pt x="130" y="713"/>
                  </a:cubicBezTo>
                  <a:cubicBezTo>
                    <a:pt x="227" y="454"/>
                    <a:pt x="389" y="227"/>
                    <a:pt x="615" y="98"/>
                  </a:cubicBezTo>
                  <a:cubicBezTo>
                    <a:pt x="745" y="33"/>
                    <a:pt x="875" y="1"/>
                    <a:pt x="1036" y="33"/>
                  </a:cubicBezTo>
                  <a:cubicBezTo>
                    <a:pt x="1166" y="33"/>
                    <a:pt x="1295" y="66"/>
                    <a:pt x="1425" y="130"/>
                  </a:cubicBezTo>
                  <a:cubicBezTo>
                    <a:pt x="1684" y="260"/>
                    <a:pt x="1846" y="487"/>
                    <a:pt x="1943" y="746"/>
                  </a:cubicBezTo>
                  <a:cubicBezTo>
                    <a:pt x="2008" y="972"/>
                    <a:pt x="2040" y="1199"/>
                    <a:pt x="2073" y="1458"/>
                  </a:cubicBezTo>
                  <a:cubicBezTo>
                    <a:pt x="2073" y="1652"/>
                    <a:pt x="2105" y="1847"/>
                    <a:pt x="2105" y="2073"/>
                  </a:cubicBezTo>
                  <a:cubicBezTo>
                    <a:pt x="2105" y="2235"/>
                    <a:pt x="2105" y="2429"/>
                    <a:pt x="2073" y="2624"/>
                  </a:cubicBezTo>
                  <a:cubicBezTo>
                    <a:pt x="2040" y="2786"/>
                    <a:pt x="2008" y="2948"/>
                    <a:pt x="1911" y="3110"/>
                  </a:cubicBezTo>
                  <a:cubicBezTo>
                    <a:pt x="1878" y="3207"/>
                    <a:pt x="1781" y="3304"/>
                    <a:pt x="1684" y="3401"/>
                  </a:cubicBezTo>
                  <a:cubicBezTo>
                    <a:pt x="1652" y="3466"/>
                    <a:pt x="1587" y="3498"/>
                    <a:pt x="1522" y="3531"/>
                  </a:cubicBezTo>
                  <a:lnTo>
                    <a:pt x="1425" y="3595"/>
                  </a:lnTo>
                  <a:lnTo>
                    <a:pt x="1490" y="3531"/>
                  </a:lnTo>
                  <a:cubicBezTo>
                    <a:pt x="1555" y="3466"/>
                    <a:pt x="1587" y="3401"/>
                    <a:pt x="1619" y="3336"/>
                  </a:cubicBezTo>
                  <a:cubicBezTo>
                    <a:pt x="1684" y="3239"/>
                    <a:pt x="1749" y="3142"/>
                    <a:pt x="1781" y="3045"/>
                  </a:cubicBezTo>
                  <a:cubicBezTo>
                    <a:pt x="1814" y="2883"/>
                    <a:pt x="1846" y="2753"/>
                    <a:pt x="1846" y="2591"/>
                  </a:cubicBezTo>
                  <a:cubicBezTo>
                    <a:pt x="1846" y="2429"/>
                    <a:pt x="1814" y="2268"/>
                    <a:pt x="1781" y="2073"/>
                  </a:cubicBezTo>
                  <a:lnTo>
                    <a:pt x="1684" y="1490"/>
                  </a:lnTo>
                  <a:cubicBezTo>
                    <a:pt x="1684" y="1296"/>
                    <a:pt x="1619" y="1069"/>
                    <a:pt x="1555" y="875"/>
                  </a:cubicBezTo>
                  <a:cubicBezTo>
                    <a:pt x="1522" y="713"/>
                    <a:pt x="1393" y="584"/>
                    <a:pt x="1263" y="487"/>
                  </a:cubicBezTo>
                  <a:cubicBezTo>
                    <a:pt x="1101" y="389"/>
                    <a:pt x="939" y="389"/>
                    <a:pt x="777" y="454"/>
                  </a:cubicBezTo>
                  <a:cubicBezTo>
                    <a:pt x="615" y="551"/>
                    <a:pt x="518" y="681"/>
                    <a:pt x="454" y="875"/>
                  </a:cubicBezTo>
                  <a:cubicBezTo>
                    <a:pt x="389" y="1037"/>
                    <a:pt x="324" y="1231"/>
                    <a:pt x="292" y="1426"/>
                  </a:cubicBezTo>
                  <a:cubicBezTo>
                    <a:pt x="259" y="1588"/>
                    <a:pt x="259" y="1749"/>
                    <a:pt x="227" y="1944"/>
                  </a:cubicBezTo>
                  <a:cubicBezTo>
                    <a:pt x="259" y="2073"/>
                    <a:pt x="259" y="2235"/>
                    <a:pt x="292" y="2397"/>
                  </a:cubicBezTo>
                  <a:lnTo>
                    <a:pt x="324" y="2753"/>
                  </a:lnTo>
                  <a:cubicBezTo>
                    <a:pt x="356" y="2915"/>
                    <a:pt x="356" y="3045"/>
                    <a:pt x="356" y="3045"/>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6" name="Google Shape;1606;p55"/>
            <p:cNvSpPr/>
            <p:nvPr/>
          </p:nvSpPr>
          <p:spPr>
            <a:xfrm>
              <a:off x="1801425" y="3410025"/>
              <a:ext cx="94750" cy="163550"/>
            </a:xfrm>
            <a:custGeom>
              <a:avLst/>
              <a:gdLst/>
              <a:ahLst/>
              <a:cxnLst/>
              <a:rect l="l" t="t" r="r" b="b"/>
              <a:pathLst>
                <a:path w="3790" h="6542" extrusionOk="0">
                  <a:moveTo>
                    <a:pt x="3336" y="1101"/>
                  </a:moveTo>
                  <a:cubicBezTo>
                    <a:pt x="3077" y="324"/>
                    <a:pt x="1684" y="0"/>
                    <a:pt x="940" y="454"/>
                  </a:cubicBezTo>
                  <a:cubicBezTo>
                    <a:pt x="195" y="907"/>
                    <a:pt x="454" y="1814"/>
                    <a:pt x="842" y="2429"/>
                  </a:cubicBezTo>
                  <a:cubicBezTo>
                    <a:pt x="227" y="2623"/>
                    <a:pt x="583" y="3303"/>
                    <a:pt x="940" y="3562"/>
                  </a:cubicBezTo>
                  <a:cubicBezTo>
                    <a:pt x="389" y="3789"/>
                    <a:pt x="551" y="4275"/>
                    <a:pt x="1004" y="4566"/>
                  </a:cubicBezTo>
                  <a:cubicBezTo>
                    <a:pt x="0" y="4502"/>
                    <a:pt x="519" y="5505"/>
                    <a:pt x="940" y="5926"/>
                  </a:cubicBezTo>
                  <a:cubicBezTo>
                    <a:pt x="1393" y="6315"/>
                    <a:pt x="1976" y="6542"/>
                    <a:pt x="2559" y="6542"/>
                  </a:cubicBezTo>
                  <a:cubicBezTo>
                    <a:pt x="3271" y="6477"/>
                    <a:pt x="3239" y="5667"/>
                    <a:pt x="3401" y="5117"/>
                  </a:cubicBezTo>
                  <a:cubicBezTo>
                    <a:pt x="3498" y="4825"/>
                    <a:pt x="3498" y="4534"/>
                    <a:pt x="3530" y="4243"/>
                  </a:cubicBezTo>
                  <a:cubicBezTo>
                    <a:pt x="3595" y="3919"/>
                    <a:pt x="3757" y="3660"/>
                    <a:pt x="3789" y="3303"/>
                  </a:cubicBezTo>
                  <a:cubicBezTo>
                    <a:pt x="3757" y="2915"/>
                    <a:pt x="3692" y="2526"/>
                    <a:pt x="3595" y="2170"/>
                  </a:cubicBezTo>
                  <a:cubicBezTo>
                    <a:pt x="3563" y="1846"/>
                    <a:pt x="3692" y="1458"/>
                    <a:pt x="3465" y="1231"/>
                  </a:cubicBezTo>
                  <a:close/>
                </a:path>
              </a:pathLst>
            </a:custGeom>
            <a:solidFill>
              <a:srgbClr val="EAC2B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7" name="Google Shape;1607;p55"/>
            <p:cNvSpPr/>
            <p:nvPr/>
          </p:nvSpPr>
          <p:spPr>
            <a:xfrm>
              <a:off x="1807900" y="3414875"/>
              <a:ext cx="57500" cy="159525"/>
            </a:xfrm>
            <a:custGeom>
              <a:avLst/>
              <a:gdLst/>
              <a:ahLst/>
              <a:cxnLst/>
              <a:rect l="l" t="t" r="r" b="b"/>
              <a:pathLst>
                <a:path w="2300" h="6381" extrusionOk="0">
                  <a:moveTo>
                    <a:pt x="1684" y="65"/>
                  </a:moveTo>
                  <a:cubicBezTo>
                    <a:pt x="1555" y="65"/>
                    <a:pt x="1425" y="65"/>
                    <a:pt x="1296" y="98"/>
                  </a:cubicBezTo>
                  <a:cubicBezTo>
                    <a:pt x="1166" y="130"/>
                    <a:pt x="1037" y="163"/>
                    <a:pt x="907" y="227"/>
                  </a:cubicBezTo>
                  <a:lnTo>
                    <a:pt x="745" y="324"/>
                  </a:lnTo>
                  <a:cubicBezTo>
                    <a:pt x="713" y="357"/>
                    <a:pt x="648" y="389"/>
                    <a:pt x="616" y="454"/>
                  </a:cubicBezTo>
                  <a:cubicBezTo>
                    <a:pt x="519" y="519"/>
                    <a:pt x="454" y="616"/>
                    <a:pt x="389" y="745"/>
                  </a:cubicBezTo>
                  <a:cubicBezTo>
                    <a:pt x="292" y="1231"/>
                    <a:pt x="421" y="1749"/>
                    <a:pt x="745" y="2138"/>
                  </a:cubicBezTo>
                  <a:lnTo>
                    <a:pt x="842" y="2300"/>
                  </a:lnTo>
                  <a:lnTo>
                    <a:pt x="648" y="2397"/>
                  </a:lnTo>
                  <a:cubicBezTo>
                    <a:pt x="616" y="2397"/>
                    <a:pt x="551" y="2429"/>
                    <a:pt x="519" y="2462"/>
                  </a:cubicBezTo>
                  <a:cubicBezTo>
                    <a:pt x="519" y="2462"/>
                    <a:pt x="486" y="2494"/>
                    <a:pt x="486" y="2527"/>
                  </a:cubicBezTo>
                  <a:cubicBezTo>
                    <a:pt x="454" y="2591"/>
                    <a:pt x="454" y="2656"/>
                    <a:pt x="486" y="2721"/>
                  </a:cubicBezTo>
                  <a:cubicBezTo>
                    <a:pt x="551" y="2915"/>
                    <a:pt x="648" y="3077"/>
                    <a:pt x="810" y="3207"/>
                  </a:cubicBezTo>
                  <a:lnTo>
                    <a:pt x="1037" y="3401"/>
                  </a:lnTo>
                  <a:lnTo>
                    <a:pt x="778" y="3563"/>
                  </a:lnTo>
                  <a:lnTo>
                    <a:pt x="648" y="3628"/>
                  </a:lnTo>
                  <a:cubicBezTo>
                    <a:pt x="616" y="3628"/>
                    <a:pt x="616" y="3660"/>
                    <a:pt x="583" y="3692"/>
                  </a:cubicBezTo>
                  <a:cubicBezTo>
                    <a:pt x="551" y="3692"/>
                    <a:pt x="583" y="3725"/>
                    <a:pt x="551" y="3757"/>
                  </a:cubicBezTo>
                  <a:cubicBezTo>
                    <a:pt x="519" y="3757"/>
                    <a:pt x="551" y="3757"/>
                    <a:pt x="551" y="3789"/>
                  </a:cubicBezTo>
                  <a:lnTo>
                    <a:pt x="551" y="3822"/>
                  </a:lnTo>
                  <a:cubicBezTo>
                    <a:pt x="551" y="3854"/>
                    <a:pt x="551" y="3887"/>
                    <a:pt x="583" y="3919"/>
                  </a:cubicBezTo>
                  <a:cubicBezTo>
                    <a:pt x="583" y="3951"/>
                    <a:pt x="616" y="3984"/>
                    <a:pt x="648" y="4016"/>
                  </a:cubicBezTo>
                  <a:cubicBezTo>
                    <a:pt x="681" y="4049"/>
                    <a:pt x="713" y="4081"/>
                    <a:pt x="745" y="4113"/>
                  </a:cubicBezTo>
                  <a:lnTo>
                    <a:pt x="842" y="4210"/>
                  </a:lnTo>
                  <a:lnTo>
                    <a:pt x="1263" y="4534"/>
                  </a:lnTo>
                  <a:lnTo>
                    <a:pt x="713" y="4567"/>
                  </a:lnTo>
                  <a:cubicBezTo>
                    <a:pt x="648" y="4567"/>
                    <a:pt x="583" y="4567"/>
                    <a:pt x="519" y="4567"/>
                  </a:cubicBezTo>
                  <a:cubicBezTo>
                    <a:pt x="486" y="4567"/>
                    <a:pt x="421" y="4567"/>
                    <a:pt x="389" y="4599"/>
                  </a:cubicBezTo>
                  <a:cubicBezTo>
                    <a:pt x="357" y="4599"/>
                    <a:pt x="357" y="4631"/>
                    <a:pt x="324" y="4696"/>
                  </a:cubicBezTo>
                  <a:cubicBezTo>
                    <a:pt x="324" y="4729"/>
                    <a:pt x="324" y="4793"/>
                    <a:pt x="324" y="4826"/>
                  </a:cubicBezTo>
                  <a:cubicBezTo>
                    <a:pt x="421" y="5117"/>
                    <a:pt x="551" y="5344"/>
                    <a:pt x="745" y="5571"/>
                  </a:cubicBezTo>
                  <a:cubicBezTo>
                    <a:pt x="778" y="5603"/>
                    <a:pt x="842" y="5668"/>
                    <a:pt x="907" y="5732"/>
                  </a:cubicBezTo>
                  <a:cubicBezTo>
                    <a:pt x="940" y="5765"/>
                    <a:pt x="1004" y="5797"/>
                    <a:pt x="1069" y="5862"/>
                  </a:cubicBezTo>
                  <a:cubicBezTo>
                    <a:pt x="1199" y="5927"/>
                    <a:pt x="1296" y="6024"/>
                    <a:pt x="1458" y="6089"/>
                  </a:cubicBezTo>
                  <a:cubicBezTo>
                    <a:pt x="1555" y="6153"/>
                    <a:pt x="1717" y="6218"/>
                    <a:pt x="1846" y="6283"/>
                  </a:cubicBezTo>
                  <a:cubicBezTo>
                    <a:pt x="2008" y="6315"/>
                    <a:pt x="2138" y="6348"/>
                    <a:pt x="2300" y="6348"/>
                  </a:cubicBezTo>
                  <a:cubicBezTo>
                    <a:pt x="2138" y="6380"/>
                    <a:pt x="1976" y="6380"/>
                    <a:pt x="1846" y="6348"/>
                  </a:cubicBezTo>
                  <a:cubicBezTo>
                    <a:pt x="1522" y="6283"/>
                    <a:pt x="1199" y="6186"/>
                    <a:pt x="940" y="6024"/>
                  </a:cubicBezTo>
                  <a:cubicBezTo>
                    <a:pt x="875" y="5992"/>
                    <a:pt x="778" y="5959"/>
                    <a:pt x="745" y="5894"/>
                  </a:cubicBezTo>
                  <a:cubicBezTo>
                    <a:pt x="648" y="5862"/>
                    <a:pt x="583" y="5797"/>
                    <a:pt x="551" y="5732"/>
                  </a:cubicBezTo>
                  <a:cubicBezTo>
                    <a:pt x="421" y="5635"/>
                    <a:pt x="324" y="5506"/>
                    <a:pt x="227" y="5376"/>
                  </a:cubicBezTo>
                  <a:cubicBezTo>
                    <a:pt x="130" y="5214"/>
                    <a:pt x="65" y="5052"/>
                    <a:pt x="0" y="4890"/>
                  </a:cubicBezTo>
                  <a:cubicBezTo>
                    <a:pt x="0" y="4793"/>
                    <a:pt x="0" y="4696"/>
                    <a:pt x="0" y="4599"/>
                  </a:cubicBezTo>
                  <a:cubicBezTo>
                    <a:pt x="33" y="4470"/>
                    <a:pt x="98" y="4372"/>
                    <a:pt x="195" y="4308"/>
                  </a:cubicBezTo>
                  <a:cubicBezTo>
                    <a:pt x="292" y="4243"/>
                    <a:pt x="389" y="4178"/>
                    <a:pt x="486" y="4178"/>
                  </a:cubicBezTo>
                  <a:cubicBezTo>
                    <a:pt x="583" y="4146"/>
                    <a:pt x="681" y="4146"/>
                    <a:pt x="745" y="4146"/>
                  </a:cubicBezTo>
                  <a:lnTo>
                    <a:pt x="648" y="4502"/>
                  </a:lnTo>
                  <a:lnTo>
                    <a:pt x="486" y="4405"/>
                  </a:lnTo>
                  <a:cubicBezTo>
                    <a:pt x="421" y="4340"/>
                    <a:pt x="389" y="4308"/>
                    <a:pt x="357" y="4275"/>
                  </a:cubicBezTo>
                  <a:cubicBezTo>
                    <a:pt x="292" y="4210"/>
                    <a:pt x="260" y="4146"/>
                    <a:pt x="227" y="4081"/>
                  </a:cubicBezTo>
                  <a:cubicBezTo>
                    <a:pt x="195" y="4016"/>
                    <a:pt x="162" y="3951"/>
                    <a:pt x="162" y="3887"/>
                  </a:cubicBezTo>
                  <a:cubicBezTo>
                    <a:pt x="130" y="3789"/>
                    <a:pt x="130" y="3725"/>
                    <a:pt x="162" y="3628"/>
                  </a:cubicBezTo>
                  <a:cubicBezTo>
                    <a:pt x="162" y="3563"/>
                    <a:pt x="227" y="3466"/>
                    <a:pt x="260" y="3401"/>
                  </a:cubicBezTo>
                  <a:cubicBezTo>
                    <a:pt x="324" y="3336"/>
                    <a:pt x="357" y="3304"/>
                    <a:pt x="421" y="3271"/>
                  </a:cubicBezTo>
                  <a:lnTo>
                    <a:pt x="616" y="3174"/>
                  </a:lnTo>
                  <a:lnTo>
                    <a:pt x="583" y="3498"/>
                  </a:lnTo>
                  <a:cubicBezTo>
                    <a:pt x="357" y="3336"/>
                    <a:pt x="162" y="3077"/>
                    <a:pt x="98" y="2818"/>
                  </a:cubicBezTo>
                  <a:cubicBezTo>
                    <a:pt x="65" y="2753"/>
                    <a:pt x="65" y="2656"/>
                    <a:pt x="65" y="2591"/>
                  </a:cubicBezTo>
                  <a:cubicBezTo>
                    <a:pt x="65" y="2397"/>
                    <a:pt x="162" y="2235"/>
                    <a:pt x="324" y="2138"/>
                  </a:cubicBezTo>
                  <a:cubicBezTo>
                    <a:pt x="389" y="2073"/>
                    <a:pt x="454" y="2041"/>
                    <a:pt x="551" y="2041"/>
                  </a:cubicBezTo>
                  <a:lnTo>
                    <a:pt x="454" y="2300"/>
                  </a:lnTo>
                  <a:cubicBezTo>
                    <a:pt x="292" y="2041"/>
                    <a:pt x="162" y="1782"/>
                    <a:pt x="98" y="1490"/>
                  </a:cubicBezTo>
                  <a:cubicBezTo>
                    <a:pt x="33" y="1199"/>
                    <a:pt x="65" y="875"/>
                    <a:pt x="195" y="616"/>
                  </a:cubicBezTo>
                  <a:cubicBezTo>
                    <a:pt x="260" y="454"/>
                    <a:pt x="357" y="357"/>
                    <a:pt x="486" y="260"/>
                  </a:cubicBezTo>
                  <a:cubicBezTo>
                    <a:pt x="551" y="195"/>
                    <a:pt x="616" y="163"/>
                    <a:pt x="681" y="130"/>
                  </a:cubicBezTo>
                  <a:lnTo>
                    <a:pt x="875" y="65"/>
                  </a:lnTo>
                  <a:cubicBezTo>
                    <a:pt x="1004" y="33"/>
                    <a:pt x="1134" y="1"/>
                    <a:pt x="1296" y="1"/>
                  </a:cubicBezTo>
                  <a:cubicBezTo>
                    <a:pt x="1425" y="1"/>
                    <a:pt x="1555" y="33"/>
                    <a:pt x="1684" y="65"/>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8" name="Google Shape;1608;p55"/>
            <p:cNvSpPr/>
            <p:nvPr/>
          </p:nvSpPr>
          <p:spPr>
            <a:xfrm>
              <a:off x="1815175" y="3456175"/>
              <a:ext cx="56700" cy="15400"/>
            </a:xfrm>
            <a:custGeom>
              <a:avLst/>
              <a:gdLst/>
              <a:ahLst/>
              <a:cxnLst/>
              <a:rect l="l" t="t" r="r" b="b"/>
              <a:pathLst>
                <a:path w="2268" h="616" extrusionOk="0">
                  <a:moveTo>
                    <a:pt x="1" y="0"/>
                  </a:moveTo>
                  <a:lnTo>
                    <a:pt x="130" y="65"/>
                  </a:lnTo>
                  <a:cubicBezTo>
                    <a:pt x="195" y="97"/>
                    <a:pt x="260" y="97"/>
                    <a:pt x="357" y="130"/>
                  </a:cubicBezTo>
                  <a:cubicBezTo>
                    <a:pt x="454" y="162"/>
                    <a:pt x="584" y="162"/>
                    <a:pt x="713" y="194"/>
                  </a:cubicBezTo>
                  <a:lnTo>
                    <a:pt x="1102" y="194"/>
                  </a:lnTo>
                  <a:cubicBezTo>
                    <a:pt x="1393" y="194"/>
                    <a:pt x="1652" y="227"/>
                    <a:pt x="1879" y="259"/>
                  </a:cubicBezTo>
                  <a:cubicBezTo>
                    <a:pt x="2009" y="292"/>
                    <a:pt x="2138" y="324"/>
                    <a:pt x="2268" y="356"/>
                  </a:cubicBezTo>
                  <a:cubicBezTo>
                    <a:pt x="2138" y="421"/>
                    <a:pt x="2041" y="454"/>
                    <a:pt x="1912" y="518"/>
                  </a:cubicBezTo>
                  <a:cubicBezTo>
                    <a:pt x="1652" y="583"/>
                    <a:pt x="1361" y="615"/>
                    <a:pt x="1070" y="615"/>
                  </a:cubicBezTo>
                  <a:cubicBezTo>
                    <a:pt x="908" y="615"/>
                    <a:pt x="778" y="583"/>
                    <a:pt x="616" y="518"/>
                  </a:cubicBezTo>
                  <a:cubicBezTo>
                    <a:pt x="487" y="486"/>
                    <a:pt x="357" y="421"/>
                    <a:pt x="260" y="324"/>
                  </a:cubicBezTo>
                  <a:cubicBezTo>
                    <a:pt x="163" y="292"/>
                    <a:pt x="98" y="194"/>
                    <a:pt x="66" y="97"/>
                  </a:cubicBezTo>
                  <a:cubicBezTo>
                    <a:pt x="33" y="65"/>
                    <a:pt x="1" y="0"/>
                    <a:pt x="1" y="0"/>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9" name="Google Shape;1609;p55"/>
            <p:cNvSpPr/>
            <p:nvPr/>
          </p:nvSpPr>
          <p:spPr>
            <a:xfrm>
              <a:off x="1820850" y="3491800"/>
              <a:ext cx="48600" cy="13775"/>
            </a:xfrm>
            <a:custGeom>
              <a:avLst/>
              <a:gdLst/>
              <a:ahLst/>
              <a:cxnLst/>
              <a:rect l="l" t="t" r="r" b="b"/>
              <a:pathLst>
                <a:path w="1944" h="551" extrusionOk="0">
                  <a:moveTo>
                    <a:pt x="1" y="227"/>
                  </a:moveTo>
                  <a:lnTo>
                    <a:pt x="65" y="162"/>
                  </a:lnTo>
                  <a:cubicBezTo>
                    <a:pt x="130" y="97"/>
                    <a:pt x="195" y="65"/>
                    <a:pt x="292" y="65"/>
                  </a:cubicBezTo>
                  <a:cubicBezTo>
                    <a:pt x="389" y="32"/>
                    <a:pt x="519" y="0"/>
                    <a:pt x="648" y="0"/>
                  </a:cubicBezTo>
                  <a:cubicBezTo>
                    <a:pt x="778" y="0"/>
                    <a:pt x="907" y="32"/>
                    <a:pt x="1037" y="65"/>
                  </a:cubicBezTo>
                  <a:cubicBezTo>
                    <a:pt x="1166" y="97"/>
                    <a:pt x="1264" y="130"/>
                    <a:pt x="1393" y="162"/>
                  </a:cubicBezTo>
                  <a:cubicBezTo>
                    <a:pt x="1490" y="227"/>
                    <a:pt x="1587" y="259"/>
                    <a:pt x="1685" y="324"/>
                  </a:cubicBezTo>
                  <a:cubicBezTo>
                    <a:pt x="1782" y="389"/>
                    <a:pt x="1846" y="453"/>
                    <a:pt x="1944" y="551"/>
                  </a:cubicBezTo>
                  <a:cubicBezTo>
                    <a:pt x="1814" y="551"/>
                    <a:pt x="1717" y="551"/>
                    <a:pt x="1620" y="551"/>
                  </a:cubicBezTo>
                  <a:cubicBezTo>
                    <a:pt x="1523" y="551"/>
                    <a:pt x="1393" y="551"/>
                    <a:pt x="1296" y="518"/>
                  </a:cubicBezTo>
                  <a:lnTo>
                    <a:pt x="940" y="453"/>
                  </a:lnTo>
                  <a:lnTo>
                    <a:pt x="745" y="421"/>
                  </a:lnTo>
                  <a:cubicBezTo>
                    <a:pt x="713" y="421"/>
                    <a:pt x="648" y="356"/>
                    <a:pt x="584" y="356"/>
                  </a:cubicBezTo>
                  <a:cubicBezTo>
                    <a:pt x="551" y="356"/>
                    <a:pt x="389" y="291"/>
                    <a:pt x="292" y="291"/>
                  </a:cubicBezTo>
                  <a:lnTo>
                    <a:pt x="195" y="227"/>
                  </a:lnTo>
                  <a:lnTo>
                    <a:pt x="98" y="227"/>
                  </a:ln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0" name="Google Shape;1610;p55"/>
            <p:cNvSpPr/>
            <p:nvPr/>
          </p:nvSpPr>
          <p:spPr>
            <a:xfrm>
              <a:off x="1823275" y="3523350"/>
              <a:ext cx="34850" cy="13800"/>
            </a:xfrm>
            <a:custGeom>
              <a:avLst/>
              <a:gdLst/>
              <a:ahLst/>
              <a:cxnLst/>
              <a:rect l="l" t="t" r="r" b="b"/>
              <a:pathLst>
                <a:path w="1394" h="552" extrusionOk="0">
                  <a:moveTo>
                    <a:pt x="1" y="1"/>
                  </a:moveTo>
                  <a:cubicBezTo>
                    <a:pt x="66" y="1"/>
                    <a:pt x="163" y="1"/>
                    <a:pt x="260" y="1"/>
                  </a:cubicBezTo>
                  <a:cubicBezTo>
                    <a:pt x="325" y="1"/>
                    <a:pt x="389" y="33"/>
                    <a:pt x="487" y="33"/>
                  </a:cubicBezTo>
                  <a:cubicBezTo>
                    <a:pt x="551" y="33"/>
                    <a:pt x="648" y="66"/>
                    <a:pt x="713" y="98"/>
                  </a:cubicBezTo>
                  <a:cubicBezTo>
                    <a:pt x="875" y="131"/>
                    <a:pt x="1037" y="195"/>
                    <a:pt x="1167" y="292"/>
                  </a:cubicBezTo>
                  <a:cubicBezTo>
                    <a:pt x="1231" y="325"/>
                    <a:pt x="1328" y="357"/>
                    <a:pt x="1393" y="422"/>
                  </a:cubicBezTo>
                  <a:cubicBezTo>
                    <a:pt x="1296" y="487"/>
                    <a:pt x="1231" y="487"/>
                    <a:pt x="1134" y="519"/>
                  </a:cubicBezTo>
                  <a:cubicBezTo>
                    <a:pt x="972" y="551"/>
                    <a:pt x="778" y="551"/>
                    <a:pt x="616" y="487"/>
                  </a:cubicBezTo>
                  <a:cubicBezTo>
                    <a:pt x="422" y="422"/>
                    <a:pt x="260" y="325"/>
                    <a:pt x="163" y="195"/>
                  </a:cubicBezTo>
                  <a:cubicBezTo>
                    <a:pt x="98" y="131"/>
                    <a:pt x="33" y="66"/>
                    <a:pt x="1" y="1"/>
                  </a:cubicBezTo>
                  <a:close/>
                </a:path>
              </a:pathLst>
            </a:custGeom>
            <a:solidFill>
              <a:srgbClr val="E398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1" name="Google Shape;1611;p55"/>
            <p:cNvSpPr/>
            <p:nvPr/>
          </p:nvSpPr>
          <p:spPr>
            <a:xfrm>
              <a:off x="2698425" y="1709925"/>
              <a:ext cx="445300" cy="774775"/>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2" name="Google Shape;1612;p55"/>
            <p:cNvSpPr/>
            <p:nvPr/>
          </p:nvSpPr>
          <p:spPr>
            <a:xfrm>
              <a:off x="2823925" y="2013500"/>
              <a:ext cx="484150" cy="60750"/>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3" name="Google Shape;1613;p55"/>
            <p:cNvSpPr/>
            <p:nvPr/>
          </p:nvSpPr>
          <p:spPr>
            <a:xfrm>
              <a:off x="2823925" y="2217525"/>
              <a:ext cx="484150" cy="60750"/>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4" name="Google Shape;1614;p55"/>
            <p:cNvSpPr/>
            <p:nvPr/>
          </p:nvSpPr>
          <p:spPr>
            <a:xfrm>
              <a:off x="6094600" y="1709925"/>
              <a:ext cx="446100" cy="774775"/>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5" name="Google Shape;1615;p55"/>
            <p:cNvSpPr/>
            <p:nvPr/>
          </p:nvSpPr>
          <p:spPr>
            <a:xfrm>
              <a:off x="5930250" y="2013500"/>
              <a:ext cx="484950" cy="60750"/>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6" name="Google Shape;1616;p55"/>
            <p:cNvSpPr/>
            <p:nvPr/>
          </p:nvSpPr>
          <p:spPr>
            <a:xfrm>
              <a:off x="5930250" y="2217525"/>
              <a:ext cx="484950" cy="60750"/>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7" name="Google Shape;1617;p55"/>
            <p:cNvSpPr/>
            <p:nvPr/>
          </p:nvSpPr>
          <p:spPr>
            <a:xfrm>
              <a:off x="3163925" y="1229025"/>
              <a:ext cx="2911250" cy="1530925"/>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8" name="Google Shape;1618;p55"/>
            <p:cNvSpPr/>
            <p:nvPr/>
          </p:nvSpPr>
          <p:spPr>
            <a:xfrm>
              <a:off x="3265950" y="1371525"/>
              <a:ext cx="1309900" cy="1126950"/>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9" name="Google Shape;1619;p55"/>
            <p:cNvSpPr/>
            <p:nvPr/>
          </p:nvSpPr>
          <p:spPr>
            <a:xfrm>
              <a:off x="4664075" y="1370700"/>
              <a:ext cx="1308300" cy="1114000"/>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0" name="Google Shape;1620;p55"/>
            <p:cNvSpPr/>
            <p:nvPr/>
          </p:nvSpPr>
          <p:spPr>
            <a:xfrm>
              <a:off x="3303175" y="2459575"/>
              <a:ext cx="25" cy="25"/>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1" name="Google Shape;1621;p55"/>
            <p:cNvSpPr/>
            <p:nvPr/>
          </p:nvSpPr>
          <p:spPr>
            <a:xfrm>
              <a:off x="4562875" y="1371525"/>
              <a:ext cx="111750" cy="1071075"/>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2" name="Google Shape;1622;p55"/>
            <p:cNvSpPr/>
            <p:nvPr/>
          </p:nvSpPr>
          <p:spPr>
            <a:xfrm>
              <a:off x="3552525" y="770800"/>
              <a:ext cx="2133250" cy="543250"/>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3" name="Google Shape;1623;p55"/>
            <p:cNvSpPr/>
            <p:nvPr/>
          </p:nvSpPr>
          <p:spPr>
            <a:xfrm>
              <a:off x="3529050" y="785375"/>
              <a:ext cx="59125" cy="528675"/>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4" name="Google Shape;1624;p55"/>
            <p:cNvSpPr/>
            <p:nvPr/>
          </p:nvSpPr>
          <p:spPr>
            <a:xfrm>
              <a:off x="2997975" y="786200"/>
              <a:ext cx="566725" cy="527850"/>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5" name="Google Shape;1625;p55"/>
            <p:cNvSpPr/>
            <p:nvPr/>
          </p:nvSpPr>
          <p:spPr>
            <a:xfrm>
              <a:off x="5650125" y="786200"/>
              <a:ext cx="59950" cy="527850"/>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6" name="Google Shape;1626;p55"/>
            <p:cNvSpPr/>
            <p:nvPr/>
          </p:nvSpPr>
          <p:spPr>
            <a:xfrm>
              <a:off x="5674425" y="787000"/>
              <a:ext cx="540825" cy="527050"/>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7" name="Google Shape;1627;p55"/>
            <p:cNvSpPr/>
            <p:nvPr/>
          </p:nvSpPr>
          <p:spPr>
            <a:xfrm>
              <a:off x="3133975" y="908450"/>
              <a:ext cx="367575" cy="268800"/>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8" name="Google Shape;1628;p55"/>
            <p:cNvSpPr/>
            <p:nvPr/>
          </p:nvSpPr>
          <p:spPr>
            <a:xfrm>
              <a:off x="5736750" y="908450"/>
              <a:ext cx="367575" cy="268800"/>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55"/>
            <p:cNvSpPr/>
            <p:nvPr/>
          </p:nvSpPr>
          <p:spPr>
            <a:xfrm>
              <a:off x="3168800" y="964300"/>
              <a:ext cx="156275" cy="15627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0" name="Google Shape;1630;p55"/>
            <p:cNvSpPr/>
            <p:nvPr/>
          </p:nvSpPr>
          <p:spPr>
            <a:xfrm>
              <a:off x="3357425" y="988575"/>
              <a:ext cx="108500" cy="108525"/>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1" name="Google Shape;1631;p55"/>
            <p:cNvSpPr/>
            <p:nvPr/>
          </p:nvSpPr>
          <p:spPr>
            <a:xfrm>
              <a:off x="5913250" y="964300"/>
              <a:ext cx="156275" cy="15627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2" name="Google Shape;1632;p55"/>
            <p:cNvSpPr/>
            <p:nvPr/>
          </p:nvSpPr>
          <p:spPr>
            <a:xfrm>
              <a:off x="5773200" y="988575"/>
              <a:ext cx="107700" cy="108525"/>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3" name="Google Shape;1633;p55"/>
            <p:cNvSpPr/>
            <p:nvPr/>
          </p:nvSpPr>
          <p:spPr>
            <a:xfrm>
              <a:off x="3645625" y="908450"/>
              <a:ext cx="1947875" cy="268800"/>
            </a:xfrm>
            <a:custGeom>
              <a:avLst/>
              <a:gdLst/>
              <a:ahLst/>
              <a:cxnLst/>
              <a:rect l="l" t="t" r="r" b="b"/>
              <a:pathLst>
                <a:path w="77915" h="10752" extrusionOk="0">
                  <a:moveTo>
                    <a:pt x="77914" y="5376"/>
                  </a:moveTo>
                  <a:cubicBezTo>
                    <a:pt x="77914" y="8322"/>
                    <a:pt x="75485" y="10751"/>
                    <a:pt x="72539" y="10751"/>
                  </a:cubicBezTo>
                  <a:lnTo>
                    <a:pt x="5376" y="10751"/>
                  </a:lnTo>
                  <a:cubicBezTo>
                    <a:pt x="2397" y="10751"/>
                    <a:pt x="1" y="8322"/>
                    <a:pt x="1" y="5376"/>
                  </a:cubicBezTo>
                  <a:lnTo>
                    <a:pt x="1" y="5376"/>
                  </a:lnTo>
                  <a:cubicBezTo>
                    <a:pt x="1" y="2396"/>
                    <a:pt x="2397" y="0"/>
                    <a:pt x="5376" y="0"/>
                  </a:cubicBezTo>
                  <a:lnTo>
                    <a:pt x="72539" y="0"/>
                  </a:lnTo>
                  <a:cubicBezTo>
                    <a:pt x="75485" y="0"/>
                    <a:pt x="77914" y="2396"/>
                    <a:pt x="77914" y="5376"/>
                  </a:cubicBezTo>
                  <a:close/>
                </a:path>
              </a:pathLst>
            </a:custGeom>
            <a:solidFill>
              <a:srgbClr val="A8A8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4" name="Google Shape;1634;p55"/>
            <p:cNvSpPr/>
            <p:nvPr/>
          </p:nvSpPr>
          <p:spPr>
            <a:xfrm>
              <a:off x="3631875" y="896300"/>
              <a:ext cx="1975375" cy="293075"/>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5" name="Google Shape;1635;p55"/>
            <p:cNvSpPr/>
            <p:nvPr/>
          </p:nvSpPr>
          <p:spPr>
            <a:xfrm>
              <a:off x="3645625" y="828300"/>
              <a:ext cx="1947875" cy="38875"/>
            </a:xfrm>
            <a:custGeom>
              <a:avLst/>
              <a:gdLst/>
              <a:ahLst/>
              <a:cxnLst/>
              <a:rect l="l" t="t" r="r" b="b"/>
              <a:pathLst>
                <a:path w="77915" h="1555" extrusionOk="0">
                  <a:moveTo>
                    <a:pt x="77914" y="777"/>
                  </a:moveTo>
                  <a:cubicBezTo>
                    <a:pt x="77882" y="1198"/>
                    <a:pt x="77558" y="1555"/>
                    <a:pt x="77137" y="1555"/>
                  </a:cubicBezTo>
                  <a:lnTo>
                    <a:pt x="778" y="1555"/>
                  </a:lnTo>
                  <a:cubicBezTo>
                    <a:pt x="325" y="1555"/>
                    <a:pt x="1" y="1198"/>
                    <a:pt x="1" y="777"/>
                  </a:cubicBezTo>
                  <a:lnTo>
                    <a:pt x="1" y="777"/>
                  </a:lnTo>
                  <a:cubicBezTo>
                    <a:pt x="1" y="356"/>
                    <a:pt x="325" y="0"/>
                    <a:pt x="778" y="33"/>
                  </a:cubicBezTo>
                  <a:lnTo>
                    <a:pt x="77137" y="33"/>
                  </a:lnTo>
                  <a:cubicBezTo>
                    <a:pt x="77558" y="0"/>
                    <a:pt x="77914" y="356"/>
                    <a:pt x="77914" y="777"/>
                  </a:cubicBezTo>
                  <a:close/>
                </a:path>
              </a:pathLst>
            </a:custGeom>
            <a:solidFill>
              <a:srgbClr val="606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6" name="Google Shape;1636;p55"/>
            <p:cNvSpPr/>
            <p:nvPr/>
          </p:nvSpPr>
          <p:spPr>
            <a:xfrm>
              <a:off x="3645625" y="1218500"/>
              <a:ext cx="1947875" cy="38075"/>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7" name="Google Shape;1637;p55"/>
            <p:cNvSpPr/>
            <p:nvPr/>
          </p:nvSpPr>
          <p:spPr>
            <a:xfrm>
              <a:off x="3890248" y="953775"/>
              <a:ext cx="105275" cy="179750"/>
            </a:xfrm>
            <a:custGeom>
              <a:avLst/>
              <a:gdLst/>
              <a:ahLst/>
              <a:cxnLst/>
              <a:rect l="l" t="t" r="r" b="b"/>
              <a:pathLst>
                <a:path w="4211" h="7190" extrusionOk="0">
                  <a:moveTo>
                    <a:pt x="227" y="5991"/>
                  </a:moveTo>
                  <a:cubicBezTo>
                    <a:pt x="713" y="6283"/>
                    <a:pt x="1296" y="6445"/>
                    <a:pt x="1847" y="6445"/>
                  </a:cubicBezTo>
                  <a:cubicBezTo>
                    <a:pt x="2786" y="6445"/>
                    <a:pt x="3304" y="5959"/>
                    <a:pt x="3304" y="5279"/>
                  </a:cubicBezTo>
                  <a:cubicBezTo>
                    <a:pt x="3304" y="4567"/>
                    <a:pt x="2948" y="4243"/>
                    <a:pt x="2008" y="3886"/>
                  </a:cubicBezTo>
                  <a:cubicBezTo>
                    <a:pt x="875" y="3465"/>
                    <a:pt x="163" y="2915"/>
                    <a:pt x="163" y="1911"/>
                  </a:cubicBezTo>
                  <a:cubicBezTo>
                    <a:pt x="163" y="842"/>
                    <a:pt x="1069" y="33"/>
                    <a:pt x="2429" y="33"/>
                  </a:cubicBezTo>
                  <a:cubicBezTo>
                    <a:pt x="2948" y="1"/>
                    <a:pt x="3466" y="130"/>
                    <a:pt x="3951" y="389"/>
                  </a:cubicBezTo>
                  <a:lnTo>
                    <a:pt x="3692" y="1102"/>
                  </a:lnTo>
                  <a:cubicBezTo>
                    <a:pt x="3304" y="875"/>
                    <a:pt x="2818" y="778"/>
                    <a:pt x="2365" y="778"/>
                  </a:cubicBezTo>
                  <a:cubicBezTo>
                    <a:pt x="1426" y="778"/>
                    <a:pt x="1069" y="1328"/>
                    <a:pt x="1069" y="1814"/>
                  </a:cubicBezTo>
                  <a:cubicBezTo>
                    <a:pt x="1069" y="2462"/>
                    <a:pt x="1458" y="2785"/>
                    <a:pt x="2429" y="3142"/>
                  </a:cubicBezTo>
                  <a:cubicBezTo>
                    <a:pt x="3595" y="3595"/>
                    <a:pt x="4211" y="4178"/>
                    <a:pt x="4211" y="5182"/>
                  </a:cubicBezTo>
                  <a:cubicBezTo>
                    <a:pt x="4211" y="6186"/>
                    <a:pt x="3401" y="7190"/>
                    <a:pt x="1782" y="7190"/>
                  </a:cubicBezTo>
                  <a:cubicBezTo>
                    <a:pt x="1167" y="7190"/>
                    <a:pt x="551" y="7028"/>
                    <a:pt x="1" y="6736"/>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8" name="Google Shape;1638;p55"/>
            <p:cNvSpPr/>
            <p:nvPr/>
          </p:nvSpPr>
          <p:spPr>
            <a:xfrm>
              <a:off x="4022223" y="953775"/>
              <a:ext cx="132775" cy="180550"/>
            </a:xfrm>
            <a:custGeom>
              <a:avLst/>
              <a:gdLst/>
              <a:ahLst/>
              <a:cxnLst/>
              <a:rect l="l" t="t" r="r" b="b"/>
              <a:pathLst>
                <a:path w="5311" h="7222" extrusionOk="0">
                  <a:moveTo>
                    <a:pt x="5279" y="6866"/>
                  </a:moveTo>
                  <a:cubicBezTo>
                    <a:pt x="4696" y="7092"/>
                    <a:pt x="4080" y="7222"/>
                    <a:pt x="3433" y="7190"/>
                  </a:cubicBezTo>
                  <a:cubicBezTo>
                    <a:pt x="1490" y="7190"/>
                    <a:pt x="0" y="5959"/>
                    <a:pt x="0" y="3692"/>
                  </a:cubicBezTo>
                  <a:cubicBezTo>
                    <a:pt x="0" y="1523"/>
                    <a:pt x="1490" y="33"/>
                    <a:pt x="3659" y="33"/>
                  </a:cubicBezTo>
                  <a:cubicBezTo>
                    <a:pt x="4210" y="1"/>
                    <a:pt x="4760" y="130"/>
                    <a:pt x="5311" y="357"/>
                  </a:cubicBezTo>
                  <a:lnTo>
                    <a:pt x="5084" y="1069"/>
                  </a:lnTo>
                  <a:cubicBezTo>
                    <a:pt x="4631" y="875"/>
                    <a:pt x="4178" y="778"/>
                    <a:pt x="3692" y="778"/>
                  </a:cubicBezTo>
                  <a:cubicBezTo>
                    <a:pt x="2073" y="778"/>
                    <a:pt x="972" y="1814"/>
                    <a:pt x="972" y="3660"/>
                  </a:cubicBezTo>
                  <a:cubicBezTo>
                    <a:pt x="972" y="5344"/>
                    <a:pt x="1943" y="6445"/>
                    <a:pt x="3627" y="6445"/>
                  </a:cubicBezTo>
                  <a:cubicBezTo>
                    <a:pt x="4145" y="6445"/>
                    <a:pt x="4631" y="6348"/>
                    <a:pt x="5117" y="615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9" name="Google Shape;1639;p55"/>
            <p:cNvSpPr/>
            <p:nvPr/>
          </p:nvSpPr>
          <p:spPr>
            <a:xfrm>
              <a:off x="4188173" y="957825"/>
              <a:ext cx="129550" cy="173275"/>
            </a:xfrm>
            <a:custGeom>
              <a:avLst/>
              <a:gdLst/>
              <a:ahLst/>
              <a:cxnLst/>
              <a:rect l="l" t="t" r="r" b="b"/>
              <a:pathLst>
                <a:path w="5182" h="6931" extrusionOk="0">
                  <a:moveTo>
                    <a:pt x="907" y="0"/>
                  </a:moveTo>
                  <a:lnTo>
                    <a:pt x="907" y="2883"/>
                  </a:lnTo>
                  <a:lnTo>
                    <a:pt x="4275" y="2883"/>
                  </a:lnTo>
                  <a:lnTo>
                    <a:pt x="4275" y="0"/>
                  </a:lnTo>
                  <a:lnTo>
                    <a:pt x="5182" y="0"/>
                  </a:lnTo>
                  <a:lnTo>
                    <a:pt x="5182" y="6930"/>
                  </a:lnTo>
                  <a:lnTo>
                    <a:pt x="4275" y="6930"/>
                  </a:lnTo>
                  <a:lnTo>
                    <a:pt x="4275" y="3692"/>
                  </a:lnTo>
                  <a:lnTo>
                    <a:pt x="907" y="3692"/>
                  </a:lnTo>
                  <a:lnTo>
                    <a:pt x="907" y="6930"/>
                  </a:lnTo>
                  <a:lnTo>
                    <a:pt x="1" y="6930"/>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0" name="Google Shape;1640;p55"/>
            <p:cNvSpPr/>
            <p:nvPr/>
          </p:nvSpPr>
          <p:spPr>
            <a:xfrm>
              <a:off x="4352523" y="954575"/>
              <a:ext cx="158700" cy="178950"/>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5" y="1"/>
                    <a:pt x="6347" y="1458"/>
                    <a:pt x="6347" y="3531"/>
                  </a:cubicBezTo>
                  <a:close/>
                  <a:moveTo>
                    <a:pt x="972" y="3628"/>
                  </a:moveTo>
                  <a:cubicBezTo>
                    <a:pt x="972" y="5117"/>
                    <a:pt x="1781" y="6445"/>
                    <a:pt x="3174" y="6445"/>
                  </a:cubicBezTo>
                  <a:cubicBezTo>
                    <a:pt x="4566" y="6445"/>
                    <a:pt x="5408" y="5150"/>
                    <a:pt x="5408" y="3563"/>
                  </a:cubicBezTo>
                  <a:cubicBezTo>
                    <a:pt x="5408" y="2171"/>
                    <a:pt x="4664" y="713"/>
                    <a:pt x="3174" y="713"/>
                  </a:cubicBezTo>
                  <a:cubicBezTo>
                    <a:pt x="1684" y="713"/>
                    <a:pt x="972" y="2106"/>
                    <a:pt x="972" y="3628"/>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1" name="Google Shape;1641;p55"/>
            <p:cNvSpPr/>
            <p:nvPr/>
          </p:nvSpPr>
          <p:spPr>
            <a:xfrm>
              <a:off x="4536298" y="954575"/>
              <a:ext cx="158700" cy="178950"/>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4" y="1"/>
                    <a:pt x="6347" y="1458"/>
                    <a:pt x="6347" y="3531"/>
                  </a:cubicBezTo>
                  <a:close/>
                  <a:moveTo>
                    <a:pt x="972" y="3628"/>
                  </a:moveTo>
                  <a:cubicBezTo>
                    <a:pt x="972" y="5117"/>
                    <a:pt x="1781" y="6445"/>
                    <a:pt x="3174" y="6445"/>
                  </a:cubicBezTo>
                  <a:cubicBezTo>
                    <a:pt x="4566" y="6445"/>
                    <a:pt x="5408" y="5150"/>
                    <a:pt x="5408" y="3563"/>
                  </a:cubicBezTo>
                  <a:cubicBezTo>
                    <a:pt x="5408" y="2171"/>
                    <a:pt x="4696" y="713"/>
                    <a:pt x="3174" y="713"/>
                  </a:cubicBezTo>
                  <a:cubicBezTo>
                    <a:pt x="1684" y="713"/>
                    <a:pt x="972" y="2106"/>
                    <a:pt x="972" y="3628"/>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2" name="Google Shape;1642;p55"/>
            <p:cNvSpPr/>
            <p:nvPr/>
          </p:nvSpPr>
          <p:spPr>
            <a:xfrm>
              <a:off x="4730598" y="957825"/>
              <a:ext cx="96350" cy="173275"/>
            </a:xfrm>
            <a:custGeom>
              <a:avLst/>
              <a:gdLst/>
              <a:ahLst/>
              <a:cxnLst/>
              <a:rect l="l" t="t" r="r" b="b"/>
              <a:pathLst>
                <a:path w="3854" h="6931" extrusionOk="0">
                  <a:moveTo>
                    <a:pt x="0" y="0"/>
                  </a:moveTo>
                  <a:lnTo>
                    <a:pt x="907" y="0"/>
                  </a:lnTo>
                  <a:lnTo>
                    <a:pt x="907" y="6186"/>
                  </a:lnTo>
                  <a:lnTo>
                    <a:pt x="3854" y="6186"/>
                  </a:lnTo>
                  <a:lnTo>
                    <a:pt x="3854" y="6930"/>
                  </a:lnTo>
                  <a:lnTo>
                    <a:pt x="0" y="693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3" name="Google Shape;1643;p55"/>
            <p:cNvSpPr/>
            <p:nvPr/>
          </p:nvSpPr>
          <p:spPr>
            <a:xfrm>
              <a:off x="4919223" y="956200"/>
              <a:ext cx="109325" cy="176525"/>
            </a:xfrm>
            <a:custGeom>
              <a:avLst/>
              <a:gdLst/>
              <a:ahLst/>
              <a:cxnLst/>
              <a:rect l="l" t="t" r="r" b="b"/>
              <a:pathLst>
                <a:path w="4373" h="7061" extrusionOk="0">
                  <a:moveTo>
                    <a:pt x="0" y="130"/>
                  </a:moveTo>
                  <a:cubicBezTo>
                    <a:pt x="551" y="33"/>
                    <a:pt x="1101" y="1"/>
                    <a:pt x="1620" y="1"/>
                  </a:cubicBezTo>
                  <a:cubicBezTo>
                    <a:pt x="2526" y="1"/>
                    <a:pt x="3109" y="163"/>
                    <a:pt x="3530" y="519"/>
                  </a:cubicBezTo>
                  <a:cubicBezTo>
                    <a:pt x="3919" y="778"/>
                    <a:pt x="4145" y="1231"/>
                    <a:pt x="4113" y="1717"/>
                  </a:cubicBezTo>
                  <a:cubicBezTo>
                    <a:pt x="4081" y="2429"/>
                    <a:pt x="3627" y="3045"/>
                    <a:pt x="2947" y="3239"/>
                  </a:cubicBezTo>
                  <a:lnTo>
                    <a:pt x="2947" y="3271"/>
                  </a:lnTo>
                  <a:cubicBezTo>
                    <a:pt x="3757" y="3433"/>
                    <a:pt x="4372" y="4146"/>
                    <a:pt x="4372" y="5020"/>
                  </a:cubicBezTo>
                  <a:cubicBezTo>
                    <a:pt x="4372" y="5538"/>
                    <a:pt x="4178" y="6024"/>
                    <a:pt x="3789" y="6412"/>
                  </a:cubicBezTo>
                  <a:cubicBezTo>
                    <a:pt x="3304" y="6833"/>
                    <a:pt x="2526" y="7060"/>
                    <a:pt x="1393" y="7060"/>
                  </a:cubicBezTo>
                  <a:cubicBezTo>
                    <a:pt x="940" y="7060"/>
                    <a:pt x="454" y="7028"/>
                    <a:pt x="0" y="6963"/>
                  </a:cubicBezTo>
                  <a:close/>
                  <a:moveTo>
                    <a:pt x="907" y="2980"/>
                  </a:moveTo>
                  <a:lnTo>
                    <a:pt x="1717" y="2980"/>
                  </a:lnTo>
                  <a:cubicBezTo>
                    <a:pt x="2656" y="2980"/>
                    <a:pt x="3239" y="2494"/>
                    <a:pt x="3239" y="1814"/>
                  </a:cubicBezTo>
                  <a:cubicBezTo>
                    <a:pt x="3239" y="1005"/>
                    <a:pt x="2591" y="681"/>
                    <a:pt x="1684" y="681"/>
                  </a:cubicBezTo>
                  <a:cubicBezTo>
                    <a:pt x="1425" y="681"/>
                    <a:pt x="1166" y="681"/>
                    <a:pt x="875" y="745"/>
                  </a:cubicBezTo>
                  <a:close/>
                  <a:moveTo>
                    <a:pt x="907" y="6315"/>
                  </a:moveTo>
                  <a:cubicBezTo>
                    <a:pt x="1166" y="6348"/>
                    <a:pt x="1425" y="6348"/>
                    <a:pt x="1684" y="6348"/>
                  </a:cubicBezTo>
                  <a:cubicBezTo>
                    <a:pt x="2623" y="6348"/>
                    <a:pt x="3465" y="5992"/>
                    <a:pt x="3465" y="4988"/>
                  </a:cubicBezTo>
                  <a:cubicBezTo>
                    <a:pt x="3465" y="4049"/>
                    <a:pt x="2656" y="3660"/>
                    <a:pt x="1684" y="3660"/>
                  </a:cubicBezTo>
                  <a:lnTo>
                    <a:pt x="907" y="366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4" name="Google Shape;1644;p55"/>
            <p:cNvSpPr/>
            <p:nvPr/>
          </p:nvSpPr>
          <p:spPr>
            <a:xfrm>
              <a:off x="5065748" y="957825"/>
              <a:ext cx="127950" cy="176500"/>
            </a:xfrm>
            <a:custGeom>
              <a:avLst/>
              <a:gdLst/>
              <a:ahLst/>
              <a:cxnLst/>
              <a:rect l="l" t="t" r="r" b="b"/>
              <a:pathLst>
                <a:path w="5118" h="7060" extrusionOk="0">
                  <a:moveTo>
                    <a:pt x="908" y="0"/>
                  </a:moveTo>
                  <a:lnTo>
                    <a:pt x="908" y="4081"/>
                  </a:lnTo>
                  <a:cubicBezTo>
                    <a:pt x="908" y="5667"/>
                    <a:pt x="1588" y="6315"/>
                    <a:pt x="2527" y="6315"/>
                  </a:cubicBezTo>
                  <a:cubicBezTo>
                    <a:pt x="3531" y="6315"/>
                    <a:pt x="4211" y="5635"/>
                    <a:pt x="4211" y="4081"/>
                  </a:cubicBezTo>
                  <a:lnTo>
                    <a:pt x="4211" y="0"/>
                  </a:lnTo>
                  <a:lnTo>
                    <a:pt x="5117" y="0"/>
                  </a:lnTo>
                  <a:lnTo>
                    <a:pt x="5117" y="4048"/>
                  </a:lnTo>
                  <a:cubicBezTo>
                    <a:pt x="5117" y="6186"/>
                    <a:pt x="3984" y="7060"/>
                    <a:pt x="2494" y="7060"/>
                  </a:cubicBezTo>
                  <a:cubicBezTo>
                    <a:pt x="1069" y="7060"/>
                    <a:pt x="1" y="6250"/>
                    <a:pt x="1" y="4081"/>
                  </a:cubicBez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5" name="Google Shape;1645;p55"/>
            <p:cNvSpPr/>
            <p:nvPr/>
          </p:nvSpPr>
          <p:spPr>
            <a:xfrm>
              <a:off x="5230098" y="953775"/>
              <a:ext cx="105275" cy="179750"/>
            </a:xfrm>
            <a:custGeom>
              <a:avLst/>
              <a:gdLst/>
              <a:ahLst/>
              <a:cxnLst/>
              <a:rect l="l" t="t" r="r" b="b"/>
              <a:pathLst>
                <a:path w="4211" h="7190" extrusionOk="0">
                  <a:moveTo>
                    <a:pt x="227" y="5991"/>
                  </a:moveTo>
                  <a:cubicBezTo>
                    <a:pt x="713" y="6283"/>
                    <a:pt x="1263" y="6445"/>
                    <a:pt x="1846" y="6445"/>
                  </a:cubicBezTo>
                  <a:cubicBezTo>
                    <a:pt x="2753" y="6445"/>
                    <a:pt x="3304" y="5959"/>
                    <a:pt x="3304" y="5279"/>
                  </a:cubicBezTo>
                  <a:cubicBezTo>
                    <a:pt x="3304" y="4567"/>
                    <a:pt x="2915" y="4243"/>
                    <a:pt x="1976" y="3886"/>
                  </a:cubicBezTo>
                  <a:cubicBezTo>
                    <a:pt x="842" y="3465"/>
                    <a:pt x="162" y="2915"/>
                    <a:pt x="162" y="1911"/>
                  </a:cubicBezTo>
                  <a:cubicBezTo>
                    <a:pt x="162" y="842"/>
                    <a:pt x="1037" y="33"/>
                    <a:pt x="2397" y="33"/>
                  </a:cubicBezTo>
                  <a:cubicBezTo>
                    <a:pt x="2915" y="1"/>
                    <a:pt x="3465" y="130"/>
                    <a:pt x="3919" y="389"/>
                  </a:cubicBezTo>
                  <a:lnTo>
                    <a:pt x="3692" y="1102"/>
                  </a:lnTo>
                  <a:cubicBezTo>
                    <a:pt x="3271" y="875"/>
                    <a:pt x="2818" y="778"/>
                    <a:pt x="2364" y="778"/>
                  </a:cubicBezTo>
                  <a:cubicBezTo>
                    <a:pt x="1425" y="778"/>
                    <a:pt x="1069" y="1361"/>
                    <a:pt x="1069" y="1814"/>
                  </a:cubicBezTo>
                  <a:cubicBezTo>
                    <a:pt x="1069" y="2462"/>
                    <a:pt x="1458" y="2785"/>
                    <a:pt x="2429" y="3174"/>
                  </a:cubicBezTo>
                  <a:cubicBezTo>
                    <a:pt x="3627" y="3627"/>
                    <a:pt x="4210" y="4178"/>
                    <a:pt x="4210" y="5182"/>
                  </a:cubicBezTo>
                  <a:cubicBezTo>
                    <a:pt x="4210" y="6186"/>
                    <a:pt x="3401" y="7190"/>
                    <a:pt x="1782" y="7190"/>
                  </a:cubicBezTo>
                  <a:cubicBezTo>
                    <a:pt x="1166" y="7190"/>
                    <a:pt x="551" y="7028"/>
                    <a:pt x="1" y="6736"/>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6" name="Google Shape;1646;p55"/>
            <p:cNvSpPr/>
            <p:nvPr/>
          </p:nvSpPr>
          <p:spPr>
            <a:xfrm>
              <a:off x="3236000" y="3643175"/>
              <a:ext cx="756150" cy="1115625"/>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7" name="Google Shape;1647;p55"/>
            <p:cNvSpPr/>
            <p:nvPr/>
          </p:nvSpPr>
          <p:spPr>
            <a:xfrm>
              <a:off x="3308050" y="4054450"/>
              <a:ext cx="141700" cy="631475"/>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8" name="Google Shape;1648;p55"/>
            <p:cNvSpPr/>
            <p:nvPr/>
          </p:nvSpPr>
          <p:spPr>
            <a:xfrm>
              <a:off x="3411675" y="3982400"/>
              <a:ext cx="83400" cy="589375"/>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9" name="Google Shape;1649;p55"/>
            <p:cNvSpPr/>
            <p:nvPr/>
          </p:nvSpPr>
          <p:spPr>
            <a:xfrm>
              <a:off x="3503950" y="4036625"/>
              <a:ext cx="66425" cy="618550"/>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0" name="Google Shape;1650;p55"/>
            <p:cNvSpPr/>
            <p:nvPr/>
          </p:nvSpPr>
          <p:spPr>
            <a:xfrm>
              <a:off x="3620525" y="3985625"/>
              <a:ext cx="28375" cy="678450"/>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1" name="Google Shape;1651;p55"/>
            <p:cNvSpPr/>
            <p:nvPr/>
          </p:nvSpPr>
          <p:spPr>
            <a:xfrm>
              <a:off x="3735500" y="3975925"/>
              <a:ext cx="30775" cy="670350"/>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2" name="Google Shape;1652;p55"/>
            <p:cNvSpPr/>
            <p:nvPr/>
          </p:nvSpPr>
          <p:spPr>
            <a:xfrm>
              <a:off x="3849650" y="4051200"/>
              <a:ext cx="35650" cy="537575"/>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3" name="Google Shape;1653;p55"/>
            <p:cNvSpPr/>
            <p:nvPr/>
          </p:nvSpPr>
          <p:spPr>
            <a:xfrm>
              <a:off x="5246975" y="3644000"/>
              <a:ext cx="756150" cy="1114800"/>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4" name="Google Shape;1654;p55"/>
            <p:cNvSpPr/>
            <p:nvPr/>
          </p:nvSpPr>
          <p:spPr>
            <a:xfrm>
              <a:off x="5789375" y="4054450"/>
              <a:ext cx="140900" cy="631475"/>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5" name="Google Shape;1655;p55"/>
            <p:cNvSpPr/>
            <p:nvPr/>
          </p:nvSpPr>
          <p:spPr>
            <a:xfrm>
              <a:off x="5744050" y="3982400"/>
              <a:ext cx="84225" cy="589375"/>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6" name="Google Shape;1656;p55"/>
            <p:cNvSpPr/>
            <p:nvPr/>
          </p:nvSpPr>
          <p:spPr>
            <a:xfrm>
              <a:off x="5668750" y="4036625"/>
              <a:ext cx="65600" cy="619350"/>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7" name="Google Shape;1657;p55"/>
            <p:cNvSpPr/>
            <p:nvPr/>
          </p:nvSpPr>
          <p:spPr>
            <a:xfrm>
              <a:off x="5590225" y="3985625"/>
              <a:ext cx="27550" cy="679250"/>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8" name="Google Shape;1658;p55"/>
            <p:cNvSpPr/>
            <p:nvPr/>
          </p:nvSpPr>
          <p:spPr>
            <a:xfrm>
              <a:off x="5472025" y="3975925"/>
              <a:ext cx="30800" cy="670350"/>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9" name="Google Shape;1659;p55"/>
            <p:cNvSpPr/>
            <p:nvPr/>
          </p:nvSpPr>
          <p:spPr>
            <a:xfrm>
              <a:off x="5353025" y="4051200"/>
              <a:ext cx="36450" cy="538400"/>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0" name="Google Shape;1660;p55"/>
            <p:cNvSpPr/>
            <p:nvPr/>
          </p:nvSpPr>
          <p:spPr>
            <a:xfrm>
              <a:off x="2935625" y="3615650"/>
              <a:ext cx="3367850" cy="816900"/>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1" name="Google Shape;1661;p55"/>
            <p:cNvSpPr/>
            <p:nvPr/>
          </p:nvSpPr>
          <p:spPr>
            <a:xfrm>
              <a:off x="4218800" y="4311075"/>
              <a:ext cx="884900" cy="127950"/>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2" name="Google Shape;1662;p55"/>
            <p:cNvSpPr/>
            <p:nvPr/>
          </p:nvSpPr>
          <p:spPr>
            <a:xfrm>
              <a:off x="2907300" y="2558350"/>
              <a:ext cx="3423700" cy="1471825"/>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3" name="Google Shape;1663;p55"/>
            <p:cNvSpPr/>
            <p:nvPr/>
          </p:nvSpPr>
          <p:spPr>
            <a:xfrm>
              <a:off x="3699075" y="2291200"/>
              <a:ext cx="1866075" cy="708400"/>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4" name="Google Shape;1664;p55"/>
            <p:cNvSpPr/>
            <p:nvPr/>
          </p:nvSpPr>
          <p:spPr>
            <a:xfrm>
              <a:off x="4609825" y="2330050"/>
              <a:ext cx="19475" cy="619350"/>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5" name="Google Shape;1665;p55"/>
            <p:cNvSpPr/>
            <p:nvPr/>
          </p:nvSpPr>
          <p:spPr>
            <a:xfrm>
              <a:off x="3790550" y="2929950"/>
              <a:ext cx="1658025" cy="1082425"/>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6" name="Google Shape;1666;p55"/>
            <p:cNvSpPr/>
            <p:nvPr/>
          </p:nvSpPr>
          <p:spPr>
            <a:xfrm>
              <a:off x="3974325" y="3056250"/>
              <a:ext cx="1289675" cy="96350"/>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7" name="Google Shape;1667;p55"/>
            <p:cNvSpPr/>
            <p:nvPr/>
          </p:nvSpPr>
          <p:spPr>
            <a:xfrm>
              <a:off x="3974325" y="3212475"/>
              <a:ext cx="1289675" cy="96375"/>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8" name="Google Shape;1668;p55"/>
            <p:cNvSpPr/>
            <p:nvPr/>
          </p:nvSpPr>
          <p:spPr>
            <a:xfrm>
              <a:off x="3974325" y="3357400"/>
              <a:ext cx="1289675" cy="95550"/>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9" name="Google Shape;1669;p55"/>
            <p:cNvSpPr/>
            <p:nvPr/>
          </p:nvSpPr>
          <p:spPr>
            <a:xfrm>
              <a:off x="3974325" y="3501500"/>
              <a:ext cx="1289675" cy="96375"/>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0" name="Google Shape;1670;p55"/>
            <p:cNvSpPr/>
            <p:nvPr/>
          </p:nvSpPr>
          <p:spPr>
            <a:xfrm>
              <a:off x="3974325" y="3652075"/>
              <a:ext cx="1289675" cy="95575"/>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1" name="Google Shape;1671;p55"/>
            <p:cNvSpPr/>
            <p:nvPr/>
          </p:nvSpPr>
          <p:spPr>
            <a:xfrm>
              <a:off x="3974325" y="3796200"/>
              <a:ext cx="1289675" cy="95550"/>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2" name="Google Shape;1672;p55"/>
            <p:cNvSpPr/>
            <p:nvPr/>
          </p:nvSpPr>
          <p:spPr>
            <a:xfrm>
              <a:off x="5944825" y="3166350"/>
              <a:ext cx="109300" cy="709200"/>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3" name="Google Shape;1673;p55"/>
            <p:cNvSpPr/>
            <p:nvPr/>
          </p:nvSpPr>
          <p:spPr>
            <a:xfrm>
              <a:off x="3184175" y="3166350"/>
              <a:ext cx="109325" cy="709200"/>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4" name="Google Shape;1674;p55"/>
            <p:cNvSpPr/>
            <p:nvPr/>
          </p:nvSpPr>
          <p:spPr>
            <a:xfrm>
              <a:off x="2985825" y="2820650"/>
              <a:ext cx="583725" cy="583725"/>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5" name="Google Shape;1675;p55"/>
            <p:cNvSpPr/>
            <p:nvPr/>
          </p:nvSpPr>
          <p:spPr>
            <a:xfrm>
              <a:off x="2997175" y="2832800"/>
              <a:ext cx="560250" cy="56025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6" name="Google Shape;1676;p55"/>
            <p:cNvSpPr/>
            <p:nvPr/>
          </p:nvSpPr>
          <p:spPr>
            <a:xfrm>
              <a:off x="3009300" y="2844125"/>
              <a:ext cx="536775" cy="537575"/>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7" name="Google Shape;1677;p55"/>
            <p:cNvSpPr/>
            <p:nvPr/>
          </p:nvSpPr>
          <p:spPr>
            <a:xfrm>
              <a:off x="3020650" y="2856275"/>
              <a:ext cx="514100" cy="513300"/>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8" name="Google Shape;1678;p55"/>
            <p:cNvSpPr/>
            <p:nvPr/>
          </p:nvSpPr>
          <p:spPr>
            <a:xfrm>
              <a:off x="3032775" y="2867600"/>
              <a:ext cx="489825" cy="490625"/>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9" name="Google Shape;1679;p55"/>
            <p:cNvSpPr/>
            <p:nvPr/>
          </p:nvSpPr>
          <p:spPr>
            <a:xfrm>
              <a:off x="3044125" y="2879750"/>
              <a:ext cx="467150" cy="466350"/>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0" name="Google Shape;1680;p55"/>
            <p:cNvSpPr/>
            <p:nvPr/>
          </p:nvSpPr>
          <p:spPr>
            <a:xfrm>
              <a:off x="3055450" y="2891075"/>
              <a:ext cx="443675" cy="443675"/>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1" name="Google Shape;1681;p55"/>
            <p:cNvSpPr/>
            <p:nvPr/>
          </p:nvSpPr>
          <p:spPr>
            <a:xfrm>
              <a:off x="3067600" y="2902425"/>
              <a:ext cx="420200" cy="420175"/>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2" name="Google Shape;1682;p55"/>
            <p:cNvSpPr/>
            <p:nvPr/>
          </p:nvSpPr>
          <p:spPr>
            <a:xfrm>
              <a:off x="3078925" y="2914575"/>
              <a:ext cx="397525" cy="396700"/>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3" name="Google Shape;1683;p55"/>
            <p:cNvSpPr/>
            <p:nvPr/>
          </p:nvSpPr>
          <p:spPr>
            <a:xfrm>
              <a:off x="3091075" y="2925900"/>
              <a:ext cx="373225" cy="374050"/>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4" name="Google Shape;1684;p55"/>
            <p:cNvSpPr/>
            <p:nvPr/>
          </p:nvSpPr>
          <p:spPr>
            <a:xfrm>
              <a:off x="3102400" y="2938050"/>
              <a:ext cx="350575" cy="349750"/>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5" name="Google Shape;1685;p55"/>
            <p:cNvSpPr/>
            <p:nvPr/>
          </p:nvSpPr>
          <p:spPr>
            <a:xfrm>
              <a:off x="3114550" y="2949375"/>
              <a:ext cx="326275" cy="327100"/>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6" name="Google Shape;1686;p55"/>
            <p:cNvSpPr/>
            <p:nvPr/>
          </p:nvSpPr>
          <p:spPr>
            <a:xfrm>
              <a:off x="3125875" y="2960700"/>
              <a:ext cx="303625" cy="303625"/>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7" name="Google Shape;1687;p55"/>
            <p:cNvSpPr/>
            <p:nvPr/>
          </p:nvSpPr>
          <p:spPr>
            <a:xfrm>
              <a:off x="3137225" y="2972850"/>
              <a:ext cx="280125" cy="280150"/>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8" name="Google Shape;1688;p55"/>
            <p:cNvSpPr/>
            <p:nvPr/>
          </p:nvSpPr>
          <p:spPr>
            <a:xfrm>
              <a:off x="3149375" y="2984175"/>
              <a:ext cx="256650" cy="257475"/>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9" name="Google Shape;1689;p55"/>
            <p:cNvSpPr/>
            <p:nvPr/>
          </p:nvSpPr>
          <p:spPr>
            <a:xfrm>
              <a:off x="3160700" y="2996325"/>
              <a:ext cx="234000" cy="233175"/>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0" name="Google Shape;1690;p55"/>
            <p:cNvSpPr/>
            <p:nvPr/>
          </p:nvSpPr>
          <p:spPr>
            <a:xfrm>
              <a:off x="3172850" y="3007675"/>
              <a:ext cx="209700" cy="210500"/>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1" name="Google Shape;1691;p55"/>
            <p:cNvSpPr/>
            <p:nvPr/>
          </p:nvSpPr>
          <p:spPr>
            <a:xfrm>
              <a:off x="3184175" y="3019800"/>
              <a:ext cx="187025" cy="186225"/>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2" name="Google Shape;1692;p55"/>
            <p:cNvSpPr/>
            <p:nvPr/>
          </p:nvSpPr>
          <p:spPr>
            <a:xfrm>
              <a:off x="3196325" y="3031150"/>
              <a:ext cx="162750" cy="163550"/>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3" name="Google Shape;1693;p55"/>
            <p:cNvSpPr/>
            <p:nvPr/>
          </p:nvSpPr>
          <p:spPr>
            <a:xfrm>
              <a:off x="3207650" y="3042475"/>
              <a:ext cx="140075" cy="140075"/>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4" name="Google Shape;1694;p55"/>
            <p:cNvSpPr/>
            <p:nvPr/>
          </p:nvSpPr>
          <p:spPr>
            <a:xfrm>
              <a:off x="3218975" y="3054625"/>
              <a:ext cx="117425" cy="116600"/>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5" name="Google Shape;1695;p55"/>
            <p:cNvSpPr/>
            <p:nvPr/>
          </p:nvSpPr>
          <p:spPr>
            <a:xfrm>
              <a:off x="3231125" y="3065950"/>
              <a:ext cx="93125" cy="93950"/>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6" name="Google Shape;1696;p55"/>
            <p:cNvSpPr/>
            <p:nvPr/>
          </p:nvSpPr>
          <p:spPr>
            <a:xfrm>
              <a:off x="3242475" y="3078100"/>
              <a:ext cx="70450" cy="69650"/>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7" name="Google Shape;1697;p55"/>
            <p:cNvSpPr/>
            <p:nvPr/>
          </p:nvSpPr>
          <p:spPr>
            <a:xfrm>
              <a:off x="3254600" y="3089425"/>
              <a:ext cx="46175" cy="46975"/>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8" name="Google Shape;1698;p55"/>
            <p:cNvSpPr/>
            <p:nvPr/>
          </p:nvSpPr>
          <p:spPr>
            <a:xfrm>
              <a:off x="3265950" y="3101575"/>
              <a:ext cx="23500" cy="22700"/>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9" name="Google Shape;1699;p55"/>
            <p:cNvSpPr/>
            <p:nvPr/>
          </p:nvSpPr>
          <p:spPr>
            <a:xfrm>
              <a:off x="5668750" y="2820650"/>
              <a:ext cx="583725" cy="583725"/>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0" name="Google Shape;1700;p55"/>
            <p:cNvSpPr/>
            <p:nvPr/>
          </p:nvSpPr>
          <p:spPr>
            <a:xfrm>
              <a:off x="5680900" y="2832800"/>
              <a:ext cx="560250" cy="56025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1" name="Google Shape;1701;p55"/>
            <p:cNvSpPr/>
            <p:nvPr/>
          </p:nvSpPr>
          <p:spPr>
            <a:xfrm>
              <a:off x="5692225" y="2844125"/>
              <a:ext cx="536775" cy="537575"/>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2" name="Google Shape;1702;p55"/>
            <p:cNvSpPr/>
            <p:nvPr/>
          </p:nvSpPr>
          <p:spPr>
            <a:xfrm>
              <a:off x="5704375" y="2856275"/>
              <a:ext cx="513300" cy="513300"/>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3" name="Google Shape;1703;p55"/>
            <p:cNvSpPr/>
            <p:nvPr/>
          </p:nvSpPr>
          <p:spPr>
            <a:xfrm>
              <a:off x="5715700" y="2867600"/>
              <a:ext cx="490625" cy="490625"/>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4" name="Google Shape;1704;p55"/>
            <p:cNvSpPr/>
            <p:nvPr/>
          </p:nvSpPr>
          <p:spPr>
            <a:xfrm>
              <a:off x="5727050" y="2879750"/>
              <a:ext cx="467150" cy="466350"/>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5" name="Google Shape;1705;p55"/>
            <p:cNvSpPr/>
            <p:nvPr/>
          </p:nvSpPr>
          <p:spPr>
            <a:xfrm>
              <a:off x="5739200" y="2891075"/>
              <a:ext cx="443650" cy="443675"/>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6" name="Google Shape;1706;p55"/>
            <p:cNvSpPr/>
            <p:nvPr/>
          </p:nvSpPr>
          <p:spPr>
            <a:xfrm>
              <a:off x="5750525" y="2902425"/>
              <a:ext cx="420200" cy="420175"/>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7" name="Google Shape;1707;p55"/>
            <p:cNvSpPr/>
            <p:nvPr/>
          </p:nvSpPr>
          <p:spPr>
            <a:xfrm>
              <a:off x="5762675" y="2914575"/>
              <a:ext cx="396700" cy="396700"/>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8" name="Google Shape;1708;p55"/>
            <p:cNvSpPr/>
            <p:nvPr/>
          </p:nvSpPr>
          <p:spPr>
            <a:xfrm>
              <a:off x="5774000" y="2925900"/>
              <a:ext cx="374050" cy="374050"/>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9" name="Google Shape;1709;p55"/>
            <p:cNvSpPr/>
            <p:nvPr/>
          </p:nvSpPr>
          <p:spPr>
            <a:xfrm>
              <a:off x="5786150" y="2938050"/>
              <a:ext cx="349750" cy="349750"/>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0" name="Google Shape;1710;p55"/>
            <p:cNvSpPr/>
            <p:nvPr/>
          </p:nvSpPr>
          <p:spPr>
            <a:xfrm>
              <a:off x="5797475" y="2949375"/>
              <a:ext cx="327100" cy="327100"/>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1" name="Google Shape;1711;p55"/>
            <p:cNvSpPr/>
            <p:nvPr/>
          </p:nvSpPr>
          <p:spPr>
            <a:xfrm>
              <a:off x="5808800" y="2960700"/>
              <a:ext cx="303625" cy="303625"/>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2" name="Google Shape;1712;p55"/>
            <p:cNvSpPr/>
            <p:nvPr/>
          </p:nvSpPr>
          <p:spPr>
            <a:xfrm>
              <a:off x="5820950" y="2972850"/>
              <a:ext cx="280150" cy="280150"/>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3" name="Google Shape;1713;p55"/>
            <p:cNvSpPr/>
            <p:nvPr/>
          </p:nvSpPr>
          <p:spPr>
            <a:xfrm>
              <a:off x="5832300" y="2984175"/>
              <a:ext cx="256650" cy="257475"/>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4" name="Google Shape;1714;p55"/>
            <p:cNvSpPr/>
            <p:nvPr/>
          </p:nvSpPr>
          <p:spPr>
            <a:xfrm>
              <a:off x="5844425" y="2996325"/>
              <a:ext cx="233200" cy="233175"/>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5" name="Google Shape;1715;p55"/>
            <p:cNvSpPr/>
            <p:nvPr/>
          </p:nvSpPr>
          <p:spPr>
            <a:xfrm>
              <a:off x="5855775" y="3007675"/>
              <a:ext cx="210500" cy="210500"/>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6" name="Google Shape;1716;p55"/>
            <p:cNvSpPr/>
            <p:nvPr/>
          </p:nvSpPr>
          <p:spPr>
            <a:xfrm>
              <a:off x="5867100" y="3019800"/>
              <a:ext cx="187025" cy="186225"/>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7" name="Google Shape;1717;p55"/>
            <p:cNvSpPr/>
            <p:nvPr/>
          </p:nvSpPr>
          <p:spPr>
            <a:xfrm>
              <a:off x="5879250" y="3031150"/>
              <a:ext cx="163550" cy="163550"/>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8" name="Google Shape;1718;p55"/>
            <p:cNvSpPr/>
            <p:nvPr/>
          </p:nvSpPr>
          <p:spPr>
            <a:xfrm>
              <a:off x="5890575" y="3042475"/>
              <a:ext cx="140075" cy="140075"/>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9" name="Google Shape;1719;p55"/>
            <p:cNvSpPr/>
            <p:nvPr/>
          </p:nvSpPr>
          <p:spPr>
            <a:xfrm>
              <a:off x="5902725" y="3054625"/>
              <a:ext cx="116600" cy="116600"/>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0" name="Google Shape;1720;p55"/>
            <p:cNvSpPr/>
            <p:nvPr/>
          </p:nvSpPr>
          <p:spPr>
            <a:xfrm>
              <a:off x="5914050" y="3065950"/>
              <a:ext cx="93125" cy="93950"/>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1" name="Google Shape;1721;p55"/>
            <p:cNvSpPr/>
            <p:nvPr/>
          </p:nvSpPr>
          <p:spPr>
            <a:xfrm>
              <a:off x="5926200" y="3078100"/>
              <a:ext cx="69650" cy="69650"/>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2" name="Google Shape;1722;p55"/>
            <p:cNvSpPr/>
            <p:nvPr/>
          </p:nvSpPr>
          <p:spPr>
            <a:xfrm>
              <a:off x="5937525" y="3089425"/>
              <a:ext cx="47000" cy="46975"/>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3" name="Google Shape;1723;p55"/>
            <p:cNvSpPr/>
            <p:nvPr/>
          </p:nvSpPr>
          <p:spPr>
            <a:xfrm>
              <a:off x="5948875" y="3101575"/>
              <a:ext cx="23500" cy="22700"/>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4" name="Google Shape;1724;p55"/>
            <p:cNvSpPr/>
            <p:nvPr/>
          </p:nvSpPr>
          <p:spPr>
            <a:xfrm>
              <a:off x="3144500" y="2825500"/>
              <a:ext cx="440450" cy="354625"/>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5" name="Google Shape;1725;p55"/>
            <p:cNvSpPr/>
            <p:nvPr/>
          </p:nvSpPr>
          <p:spPr>
            <a:xfrm>
              <a:off x="3243275" y="2815800"/>
              <a:ext cx="333575" cy="268800"/>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6" name="Google Shape;1726;p55"/>
            <p:cNvSpPr/>
            <p:nvPr/>
          </p:nvSpPr>
          <p:spPr>
            <a:xfrm>
              <a:off x="3091875" y="2874900"/>
              <a:ext cx="440450" cy="354600"/>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7" name="Google Shape;1727;p55"/>
            <p:cNvSpPr/>
            <p:nvPr/>
          </p:nvSpPr>
          <p:spPr>
            <a:xfrm>
              <a:off x="2978550" y="3070800"/>
              <a:ext cx="406425" cy="327100"/>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8" name="Google Shape;1728;p55"/>
            <p:cNvSpPr/>
            <p:nvPr/>
          </p:nvSpPr>
          <p:spPr>
            <a:xfrm>
              <a:off x="2982600" y="3167950"/>
              <a:ext cx="305225" cy="251800"/>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9" name="Google Shape;1729;p55"/>
            <p:cNvSpPr/>
            <p:nvPr/>
          </p:nvSpPr>
          <p:spPr>
            <a:xfrm>
              <a:off x="3050600" y="2938050"/>
              <a:ext cx="456625" cy="366750"/>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0" name="Google Shape;1730;p55"/>
            <p:cNvSpPr/>
            <p:nvPr/>
          </p:nvSpPr>
          <p:spPr>
            <a:xfrm>
              <a:off x="3000400" y="2985800"/>
              <a:ext cx="455825" cy="366775"/>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1" name="Google Shape;1731;p55"/>
            <p:cNvSpPr/>
            <p:nvPr/>
          </p:nvSpPr>
          <p:spPr>
            <a:xfrm>
              <a:off x="2982600" y="2818225"/>
              <a:ext cx="420175" cy="378900"/>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2" name="Google Shape;1732;p55"/>
            <p:cNvSpPr/>
            <p:nvPr/>
          </p:nvSpPr>
          <p:spPr>
            <a:xfrm>
              <a:off x="2985025" y="2814175"/>
              <a:ext cx="319000" cy="287425"/>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3" name="Google Shape;1733;p55"/>
            <p:cNvSpPr/>
            <p:nvPr/>
          </p:nvSpPr>
          <p:spPr>
            <a:xfrm>
              <a:off x="3038450" y="2864375"/>
              <a:ext cx="419375" cy="378900"/>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4" name="Google Shape;1734;p55"/>
            <p:cNvSpPr/>
            <p:nvPr/>
          </p:nvSpPr>
          <p:spPr>
            <a:xfrm>
              <a:off x="3195500" y="3053800"/>
              <a:ext cx="387000" cy="348950"/>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5" name="Google Shape;1735;p55"/>
            <p:cNvSpPr/>
            <p:nvPr/>
          </p:nvSpPr>
          <p:spPr>
            <a:xfrm>
              <a:off x="3293475" y="3150950"/>
              <a:ext cx="290650" cy="268000"/>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6" name="Google Shape;1736;p55"/>
            <p:cNvSpPr/>
            <p:nvPr/>
          </p:nvSpPr>
          <p:spPr>
            <a:xfrm>
              <a:off x="3067600" y="2925900"/>
              <a:ext cx="435575" cy="391850"/>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7" name="Google Shape;1737;p55"/>
            <p:cNvSpPr/>
            <p:nvPr/>
          </p:nvSpPr>
          <p:spPr>
            <a:xfrm>
              <a:off x="3121025" y="2970425"/>
              <a:ext cx="435575" cy="391850"/>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8" name="Google Shape;1738;p55"/>
            <p:cNvSpPr/>
            <p:nvPr/>
          </p:nvSpPr>
          <p:spPr>
            <a:xfrm>
              <a:off x="5824200" y="2825500"/>
              <a:ext cx="439625" cy="354625"/>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9" name="Google Shape;1739;p55"/>
            <p:cNvSpPr/>
            <p:nvPr/>
          </p:nvSpPr>
          <p:spPr>
            <a:xfrm>
              <a:off x="5922150" y="2815800"/>
              <a:ext cx="333575" cy="268800"/>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0" name="Google Shape;1740;p55"/>
            <p:cNvSpPr/>
            <p:nvPr/>
          </p:nvSpPr>
          <p:spPr>
            <a:xfrm>
              <a:off x="5771575" y="2874900"/>
              <a:ext cx="439625" cy="354600"/>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1" name="Google Shape;1741;p55"/>
            <p:cNvSpPr/>
            <p:nvPr/>
          </p:nvSpPr>
          <p:spPr>
            <a:xfrm>
              <a:off x="5658225" y="3070800"/>
              <a:ext cx="405625" cy="327100"/>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2" name="Google Shape;1742;p55"/>
            <p:cNvSpPr/>
            <p:nvPr/>
          </p:nvSpPr>
          <p:spPr>
            <a:xfrm>
              <a:off x="5661475" y="3167950"/>
              <a:ext cx="305225" cy="251800"/>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3" name="Google Shape;1743;p55"/>
            <p:cNvSpPr/>
            <p:nvPr/>
          </p:nvSpPr>
          <p:spPr>
            <a:xfrm>
              <a:off x="5729475" y="2938050"/>
              <a:ext cx="456625" cy="366750"/>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4" name="Google Shape;1744;p55"/>
            <p:cNvSpPr/>
            <p:nvPr/>
          </p:nvSpPr>
          <p:spPr>
            <a:xfrm>
              <a:off x="5656600" y="2985800"/>
              <a:ext cx="455825" cy="364350"/>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5" name="Google Shape;1745;p55"/>
            <p:cNvSpPr/>
            <p:nvPr/>
          </p:nvSpPr>
          <p:spPr>
            <a:xfrm>
              <a:off x="5647700" y="2797175"/>
              <a:ext cx="417775" cy="379725"/>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6" name="Google Shape;1746;p55"/>
            <p:cNvSpPr/>
            <p:nvPr/>
          </p:nvSpPr>
          <p:spPr>
            <a:xfrm>
              <a:off x="5717325" y="2864375"/>
              <a:ext cx="420200" cy="378100"/>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7" name="Google Shape;1747;p55"/>
            <p:cNvSpPr/>
            <p:nvPr/>
          </p:nvSpPr>
          <p:spPr>
            <a:xfrm>
              <a:off x="5874375" y="3053800"/>
              <a:ext cx="387025" cy="348950"/>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8" name="Google Shape;1748;p55"/>
            <p:cNvSpPr/>
            <p:nvPr/>
          </p:nvSpPr>
          <p:spPr>
            <a:xfrm>
              <a:off x="5972350" y="3150950"/>
              <a:ext cx="290650" cy="268000"/>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9" name="Google Shape;1749;p55"/>
            <p:cNvSpPr/>
            <p:nvPr/>
          </p:nvSpPr>
          <p:spPr>
            <a:xfrm>
              <a:off x="5747275" y="2925075"/>
              <a:ext cx="434775" cy="392675"/>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0" name="Google Shape;1750;p55"/>
            <p:cNvSpPr/>
            <p:nvPr/>
          </p:nvSpPr>
          <p:spPr>
            <a:xfrm>
              <a:off x="5799900" y="2970425"/>
              <a:ext cx="435575" cy="391850"/>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1" name="Google Shape;1751;p55"/>
            <p:cNvSpPr/>
            <p:nvPr/>
          </p:nvSpPr>
          <p:spPr>
            <a:xfrm>
              <a:off x="2921075" y="2770450"/>
              <a:ext cx="674400" cy="659825"/>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2" name="Google Shape;1752;p55"/>
            <p:cNvSpPr/>
            <p:nvPr/>
          </p:nvSpPr>
          <p:spPr>
            <a:xfrm>
              <a:off x="5604000" y="2770450"/>
              <a:ext cx="674400" cy="659825"/>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53" name="Google Shape;1753;p55"/>
          <p:cNvSpPr/>
          <p:nvPr/>
        </p:nvSpPr>
        <p:spPr>
          <a:xfrm>
            <a:off x="1662119" y="2243150"/>
            <a:ext cx="912025" cy="797700"/>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754" name="Google Shape;1754;p55"/>
          <p:cNvSpPr/>
          <p:nvPr/>
        </p:nvSpPr>
        <p:spPr>
          <a:xfrm>
            <a:off x="2643200" y="2247900"/>
            <a:ext cx="866775" cy="678650"/>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sp>
        <p:nvSpPr>
          <p:cNvPr id="1755" name="Google Shape;1755;p55"/>
          <p:cNvSpPr txBox="1">
            <a:spLocks noGrp="1"/>
          </p:cNvSpPr>
          <p:nvPr>
            <p:ph type="title"/>
          </p:nvPr>
        </p:nvSpPr>
        <p:spPr>
          <a:xfrm>
            <a:off x="4419599" y="1047750"/>
            <a:ext cx="4011425" cy="3505199"/>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2800"/>
              <a:buNone/>
            </a:pPr>
            <a:r>
              <a:rPr lang="en-US" sz="8900"/>
              <a:t>THANK YOU ☺</a:t>
            </a:r>
            <a:endParaRPr sz="89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32"/>
        <p:cNvGrpSpPr/>
        <p:nvPr/>
      </p:nvGrpSpPr>
      <p:grpSpPr>
        <a:xfrm>
          <a:off x="0" y="0"/>
          <a:ext cx="0" cy="0"/>
          <a:chOff x="0" y="0"/>
          <a:chExt cx="0" cy="0"/>
        </a:xfrm>
      </p:grpSpPr>
      <p:pic>
        <p:nvPicPr>
          <p:cNvPr id="1033" name="Google Shape;1033;p20"/>
          <p:cNvPicPr preferRelativeResize="0"/>
          <p:nvPr/>
        </p:nvPicPr>
        <p:blipFill rotWithShape="1">
          <a:blip r:embed="rId3">
            <a:alphaModFix/>
          </a:blip>
          <a:srcRect/>
          <a:stretch/>
        </p:blipFill>
        <p:spPr>
          <a:xfrm>
            <a:off x="1447800" y="819150"/>
            <a:ext cx="5791200" cy="3505200"/>
          </a:xfrm>
          <a:prstGeom prst="rect">
            <a:avLst/>
          </a:prstGeom>
          <a:noFill/>
          <a:ln>
            <a:noFill/>
          </a:ln>
          <a:effectLst>
            <a:outerShdw blurRad="292100" dist="139700" dir="2700000" algn="tl" rotWithShape="0">
              <a:srgbClr val="333333">
                <a:alpha val="64705"/>
              </a:srgbClr>
            </a:outerShdw>
          </a:effectLst>
        </p:spPr>
      </p:pic>
      <p:pic>
        <p:nvPicPr>
          <p:cNvPr id="1034" name="Google Shape;1034;p20" descr="Logo, icon&#10;&#10;Description automatically generated"/>
          <p:cNvPicPr preferRelativeResize="0"/>
          <p:nvPr/>
        </p:nvPicPr>
        <p:blipFill rotWithShape="1">
          <a:blip r:embed="rId4">
            <a:alphaModFix/>
          </a:blip>
          <a:srcRect/>
          <a:stretch/>
        </p:blipFill>
        <p:spPr>
          <a:xfrm>
            <a:off x="7391400" y="2038350"/>
            <a:ext cx="1600200" cy="1047044"/>
          </a:xfrm>
          <a:prstGeom prst="rect">
            <a:avLst/>
          </a:prstGeom>
          <a:noFill/>
          <a:ln>
            <a:noFill/>
          </a:ln>
        </p:spPr>
      </p:pic>
      <p:sp>
        <p:nvSpPr>
          <p:cNvPr id="1035" name="Google Shape;1035;p20"/>
          <p:cNvSpPr/>
          <p:nvPr/>
        </p:nvSpPr>
        <p:spPr>
          <a:xfrm>
            <a:off x="2590800" y="285750"/>
            <a:ext cx="3505200" cy="553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000" b="1" i="0" u="none" strike="noStrike" cap="none">
                <a:solidFill>
                  <a:srgbClr val="000000"/>
                </a:solidFill>
                <a:latin typeface="Arial"/>
                <a:ea typeface="Arial"/>
                <a:cs typeface="Arial"/>
                <a:sym typeface="Arial"/>
              </a:rPr>
              <a:t>OUR COUNTRY</a:t>
            </a:r>
            <a:endParaRPr sz="3000" b="1" i="0" u="none" strike="noStrike" cap="none">
              <a:solidFill>
                <a:srgbClr val="000000"/>
              </a:solidFill>
              <a:latin typeface="Arial"/>
              <a:ea typeface="Arial"/>
              <a:cs typeface="Arial"/>
              <a:sym typeface="Arial"/>
            </a:endParaRPr>
          </a:p>
        </p:txBody>
      </p:sp>
      <p:pic>
        <p:nvPicPr>
          <p:cNvPr id="1036" name="Google Shape;1036;p20"/>
          <p:cNvPicPr preferRelativeResize="0"/>
          <p:nvPr/>
        </p:nvPicPr>
        <p:blipFill rotWithShape="1">
          <a:blip r:embed="rId5">
            <a:alphaModFix/>
          </a:blip>
          <a:srcRect/>
          <a:stretch/>
        </p:blipFill>
        <p:spPr>
          <a:xfrm>
            <a:off x="2667000" y="3714750"/>
            <a:ext cx="3558160" cy="1797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40"/>
        <p:cNvGrpSpPr/>
        <p:nvPr/>
      </p:nvGrpSpPr>
      <p:grpSpPr>
        <a:xfrm>
          <a:off x="0" y="0"/>
          <a:ext cx="0" cy="0"/>
          <a:chOff x="0" y="0"/>
          <a:chExt cx="0" cy="0"/>
        </a:xfrm>
      </p:grpSpPr>
      <p:sp>
        <p:nvSpPr>
          <p:cNvPr id="1041" name="Google Shape;1041;p21"/>
          <p:cNvSpPr txBox="1">
            <a:spLocks noGrp="1"/>
          </p:cNvSpPr>
          <p:nvPr>
            <p:ph type="title" idx="15"/>
          </p:nvPr>
        </p:nvSpPr>
        <p:spPr>
          <a:xfrm>
            <a:off x="838200" y="285750"/>
            <a:ext cx="7717800" cy="7134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sz="3000" b="1">
                <a:solidFill>
                  <a:srgbClr val="1D1D1D"/>
                </a:solidFill>
                <a:latin typeface="Arial"/>
                <a:ea typeface="Arial"/>
                <a:cs typeface="Arial"/>
                <a:sym typeface="Arial"/>
              </a:rPr>
              <a:t>OUR SCHOOL</a:t>
            </a:r>
            <a:endParaRPr sz="3000" b="1">
              <a:solidFill>
                <a:srgbClr val="1D1D1D"/>
              </a:solidFill>
            </a:endParaRPr>
          </a:p>
        </p:txBody>
      </p:sp>
      <p:sp>
        <p:nvSpPr>
          <p:cNvPr id="1042" name="Google Shape;1042;p21"/>
          <p:cNvSpPr txBox="1"/>
          <p:nvPr/>
        </p:nvSpPr>
        <p:spPr>
          <a:xfrm>
            <a:off x="1600200" y="895350"/>
            <a:ext cx="6477000" cy="1231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000" b="0" i="0" u="none" strike="noStrike" cap="none">
                <a:solidFill>
                  <a:srgbClr val="000000"/>
                </a:solidFill>
                <a:latin typeface="Arial"/>
                <a:ea typeface="Arial"/>
                <a:cs typeface="Arial"/>
                <a:sym typeface="Arial"/>
              </a:rPr>
              <a:t>AGA KHAN SCHOOL GARDEN,</a:t>
            </a:r>
            <a:endParaRPr/>
          </a:p>
          <a:p>
            <a:pPr marL="0" marR="0" lvl="0" indent="0" algn="ctr" rtl="0">
              <a:lnSpc>
                <a:spcPct val="100000"/>
              </a:lnSpc>
              <a:spcBef>
                <a:spcPts val="0"/>
              </a:spcBef>
              <a:spcAft>
                <a:spcPts val="0"/>
              </a:spcAft>
              <a:buNone/>
            </a:pPr>
            <a:r>
              <a:rPr lang="en-US" sz="3000" b="0" i="0" u="none" strike="noStrike" cap="none">
                <a:solidFill>
                  <a:srgbClr val="000000"/>
                </a:solidFill>
                <a:latin typeface="Arial"/>
                <a:ea typeface="Arial"/>
                <a:cs typeface="Arial"/>
                <a:sym typeface="Arial"/>
              </a:rPr>
              <a:t>KARACHI, PAKISTAN </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043" name="Google Shape;1043;p21"/>
          <p:cNvPicPr preferRelativeResize="0"/>
          <p:nvPr/>
        </p:nvPicPr>
        <p:blipFill rotWithShape="1">
          <a:blip r:embed="rId3">
            <a:alphaModFix/>
          </a:blip>
          <a:srcRect/>
          <a:stretch/>
        </p:blipFill>
        <p:spPr>
          <a:xfrm>
            <a:off x="685800" y="2190750"/>
            <a:ext cx="3810000" cy="274822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044" name="Google Shape;1044;p21"/>
          <p:cNvPicPr preferRelativeResize="0"/>
          <p:nvPr/>
        </p:nvPicPr>
        <p:blipFill rotWithShape="1">
          <a:blip r:embed="rId4">
            <a:alphaModFix/>
          </a:blip>
          <a:srcRect/>
          <a:stretch/>
        </p:blipFill>
        <p:spPr>
          <a:xfrm>
            <a:off x="4648200" y="2190750"/>
            <a:ext cx="3810000" cy="271584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045" name="Google Shape;1045;p21"/>
          <p:cNvPicPr preferRelativeResize="0"/>
          <p:nvPr/>
        </p:nvPicPr>
        <p:blipFill rotWithShape="1">
          <a:blip r:embed="rId5">
            <a:alphaModFix/>
          </a:blip>
          <a:srcRect/>
          <a:stretch/>
        </p:blipFill>
        <p:spPr>
          <a:xfrm>
            <a:off x="304800" y="737900"/>
            <a:ext cx="1600200" cy="1066800"/>
          </a:xfrm>
          <a:prstGeom prst="ellipse">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49"/>
        <p:cNvGrpSpPr/>
        <p:nvPr/>
      </p:nvGrpSpPr>
      <p:grpSpPr>
        <a:xfrm>
          <a:off x="0" y="0"/>
          <a:ext cx="0" cy="0"/>
          <a:chOff x="0" y="0"/>
          <a:chExt cx="0" cy="0"/>
        </a:xfrm>
      </p:grpSpPr>
      <p:sp>
        <p:nvSpPr>
          <p:cNvPr id="1050" name="Google Shape;1050;p22"/>
          <p:cNvSpPr txBox="1">
            <a:spLocks noGrp="1"/>
          </p:cNvSpPr>
          <p:nvPr>
            <p:ph type="title"/>
          </p:nvPr>
        </p:nvSpPr>
        <p:spPr>
          <a:xfrm>
            <a:off x="3657600" y="819150"/>
            <a:ext cx="3733800" cy="5319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r>
              <a:rPr lang="en-US" sz="3000" b="1">
                <a:solidFill>
                  <a:srgbClr val="EDEDED"/>
                </a:solidFill>
                <a:latin typeface="Arial"/>
                <a:ea typeface="Arial"/>
                <a:cs typeface="Arial"/>
                <a:sym typeface="Arial"/>
              </a:rPr>
              <a:t>OUR INSTRUCTOR</a:t>
            </a:r>
            <a:endParaRPr sz="3000" b="1">
              <a:solidFill>
                <a:srgbClr val="EDEDED"/>
              </a:solidFill>
            </a:endParaRPr>
          </a:p>
        </p:txBody>
      </p:sp>
      <p:sp>
        <p:nvSpPr>
          <p:cNvPr id="1051" name="Google Shape;1051;p22"/>
          <p:cNvSpPr txBox="1">
            <a:spLocks noGrp="1"/>
          </p:cNvSpPr>
          <p:nvPr>
            <p:ph type="subTitle" idx="1"/>
          </p:nvPr>
        </p:nvSpPr>
        <p:spPr>
          <a:xfrm>
            <a:off x="3733800" y="1581150"/>
            <a:ext cx="3562500" cy="1898700"/>
          </a:xfrm>
          <a:prstGeom prst="rect">
            <a:avLst/>
          </a:prstGeom>
          <a:noFill/>
          <a:ln>
            <a:noFill/>
          </a:ln>
        </p:spPr>
        <p:txBody>
          <a:bodyPr spcFirstLastPara="1" wrap="square" lIns="91425" tIns="91425" rIns="91425" bIns="91425" anchor="ctr" anchorCtr="0">
            <a:normAutofit fontScale="70000" lnSpcReduction="20000"/>
          </a:bodyPr>
          <a:lstStyle/>
          <a:p>
            <a:pPr marL="0" lvl="0" indent="0" algn="ctr" rtl="0">
              <a:lnSpc>
                <a:spcPct val="100000"/>
              </a:lnSpc>
              <a:spcBef>
                <a:spcPts val="0"/>
              </a:spcBef>
              <a:spcAft>
                <a:spcPts val="0"/>
              </a:spcAft>
              <a:buSzPct val="147783"/>
              <a:buNone/>
            </a:pPr>
            <a:r>
              <a:rPr lang="en-US" sz="2900" b="1">
                <a:solidFill>
                  <a:srgbClr val="EDEDED"/>
                </a:solidFill>
                <a:latin typeface="Calibri"/>
                <a:ea typeface="Calibri"/>
                <a:cs typeface="Calibri"/>
                <a:sym typeface="Calibri"/>
              </a:rPr>
              <a:t>Learning Circle Teacher</a:t>
            </a:r>
            <a:endParaRPr/>
          </a:p>
          <a:p>
            <a:pPr marL="0" lvl="0" indent="0" algn="ctr" rtl="0">
              <a:lnSpc>
                <a:spcPct val="100000"/>
              </a:lnSpc>
              <a:spcBef>
                <a:spcPts val="0"/>
              </a:spcBef>
              <a:spcAft>
                <a:spcPts val="0"/>
              </a:spcAft>
              <a:buSzPct val="147783"/>
              <a:buNone/>
            </a:pPr>
            <a:r>
              <a:rPr lang="en-US" sz="2900" b="1">
                <a:solidFill>
                  <a:srgbClr val="EDEDED"/>
                </a:solidFill>
                <a:latin typeface="Calibri"/>
                <a:ea typeface="Calibri"/>
                <a:cs typeface="Calibri"/>
                <a:sym typeface="Calibri"/>
              </a:rPr>
              <a:t>Ms. Naila Fahim,</a:t>
            </a:r>
            <a:endParaRPr/>
          </a:p>
          <a:p>
            <a:pPr marL="0" lvl="0" indent="0" algn="ctr" rtl="0">
              <a:lnSpc>
                <a:spcPct val="100000"/>
              </a:lnSpc>
              <a:spcBef>
                <a:spcPts val="0"/>
              </a:spcBef>
              <a:spcAft>
                <a:spcPts val="0"/>
              </a:spcAft>
              <a:buSzPct val="147783"/>
              <a:buNone/>
            </a:pPr>
            <a:r>
              <a:rPr lang="en-US" sz="2900" b="1">
                <a:solidFill>
                  <a:srgbClr val="EDEDED"/>
                </a:solidFill>
                <a:latin typeface="Calibri"/>
                <a:ea typeface="Calibri"/>
                <a:cs typeface="Calibri"/>
                <a:sym typeface="Calibri"/>
              </a:rPr>
              <a:t>Learning Technology Facilitator,</a:t>
            </a:r>
            <a:endParaRPr/>
          </a:p>
          <a:p>
            <a:pPr marL="0" lvl="0" indent="0" algn="ctr" rtl="0">
              <a:lnSpc>
                <a:spcPct val="100000"/>
              </a:lnSpc>
              <a:spcBef>
                <a:spcPts val="0"/>
              </a:spcBef>
              <a:spcAft>
                <a:spcPts val="0"/>
              </a:spcAft>
              <a:buSzPct val="147783"/>
              <a:buNone/>
            </a:pPr>
            <a:endParaRPr sz="2900" b="1">
              <a:solidFill>
                <a:srgbClr val="EDEDED"/>
              </a:solidFill>
              <a:latin typeface="Calibri"/>
              <a:ea typeface="Calibri"/>
              <a:cs typeface="Calibri"/>
              <a:sym typeface="Calibri"/>
            </a:endParaRPr>
          </a:p>
          <a:p>
            <a:pPr marL="0" lvl="0" indent="0" algn="ctr" rtl="0">
              <a:lnSpc>
                <a:spcPct val="100000"/>
              </a:lnSpc>
              <a:spcBef>
                <a:spcPts val="0"/>
              </a:spcBef>
              <a:spcAft>
                <a:spcPts val="0"/>
              </a:spcAft>
              <a:buSzPct val="147783"/>
              <a:buNone/>
            </a:pPr>
            <a:r>
              <a:rPr lang="en-US" sz="2900" b="1">
                <a:solidFill>
                  <a:srgbClr val="EDEDED"/>
                </a:solidFill>
                <a:latin typeface="Calibri"/>
                <a:ea typeface="Calibri"/>
                <a:cs typeface="Calibri"/>
                <a:sym typeface="Calibri"/>
              </a:rPr>
              <a:t>Aga Khan School, Garden, Karachi, Pakistan</a:t>
            </a:r>
            <a:endParaRPr/>
          </a:p>
          <a:p>
            <a:pPr marL="457200" lvl="0" indent="-342900" algn="ctr" rtl="0">
              <a:lnSpc>
                <a:spcPct val="100000"/>
              </a:lnSpc>
              <a:spcBef>
                <a:spcPts val="0"/>
              </a:spcBef>
              <a:spcAft>
                <a:spcPts val="0"/>
              </a:spcAft>
              <a:buSzPct val="194805"/>
              <a:buNone/>
            </a:pPr>
            <a:endParaRPr/>
          </a:p>
        </p:txBody>
      </p:sp>
      <p:pic>
        <p:nvPicPr>
          <p:cNvPr id="1052" name="Google Shape;1052;p22" descr="WhatsApp Image 2021-05-01 at 2.43.30 PM.jpeg"/>
          <p:cNvPicPr preferRelativeResize="0"/>
          <p:nvPr/>
        </p:nvPicPr>
        <p:blipFill rotWithShape="1">
          <a:blip r:embed="rId3">
            <a:alphaModFix/>
          </a:blip>
          <a:srcRect t="11498"/>
          <a:stretch/>
        </p:blipFill>
        <p:spPr>
          <a:xfrm>
            <a:off x="1061156" y="982132"/>
            <a:ext cx="2144889" cy="2912533"/>
          </a:xfrm>
          <a:prstGeom prst="rect">
            <a:avLst/>
          </a:prstGeom>
          <a:ln>
            <a:solidFill>
              <a:schemeClr val="accent6"/>
            </a:solidFill>
          </a:ln>
          <a:effectLst>
            <a:outerShdw blurRad="292100" dist="139700" dir="2700000" algn="tl" rotWithShape="0">
              <a:srgbClr val="333333">
                <a:alpha val="65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56"/>
        <p:cNvGrpSpPr/>
        <p:nvPr/>
      </p:nvGrpSpPr>
      <p:grpSpPr>
        <a:xfrm>
          <a:off x="0" y="0"/>
          <a:ext cx="0" cy="0"/>
          <a:chOff x="0" y="0"/>
          <a:chExt cx="0" cy="0"/>
        </a:xfrm>
      </p:grpSpPr>
      <p:sp>
        <p:nvSpPr>
          <p:cNvPr id="1057" name="Google Shape;1057;p23"/>
          <p:cNvSpPr txBox="1">
            <a:spLocks noGrp="1"/>
          </p:cNvSpPr>
          <p:nvPr>
            <p:ph type="title"/>
          </p:nvPr>
        </p:nvSpPr>
        <p:spPr>
          <a:xfrm>
            <a:off x="725100" y="2343150"/>
            <a:ext cx="7717500" cy="1608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5600" b="1">
                <a:solidFill>
                  <a:srgbClr val="1D1D1D"/>
                </a:solidFill>
              </a:rPr>
              <a:t>Let’s Start Our Virtual Tour To International Countries</a:t>
            </a:r>
            <a:endParaRPr sz="5600" b="1">
              <a:solidFill>
                <a:srgbClr val="1D1D1D"/>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9EDADA"/>
        </a:solidFill>
        <a:effectLst/>
      </p:bgPr>
    </p:bg>
    <p:spTree>
      <p:nvGrpSpPr>
        <p:cNvPr id="1" name="Shape 1061"/>
        <p:cNvGrpSpPr/>
        <p:nvPr/>
      </p:nvGrpSpPr>
      <p:grpSpPr>
        <a:xfrm>
          <a:off x="0" y="0"/>
          <a:ext cx="0" cy="0"/>
          <a:chOff x="0" y="0"/>
          <a:chExt cx="0" cy="0"/>
        </a:xfrm>
      </p:grpSpPr>
      <p:grpSp>
        <p:nvGrpSpPr>
          <p:cNvPr id="1062" name="Google Shape;1062;p24"/>
          <p:cNvGrpSpPr/>
          <p:nvPr/>
        </p:nvGrpSpPr>
        <p:grpSpPr>
          <a:xfrm flipH="1">
            <a:off x="4796439" y="2667921"/>
            <a:ext cx="3982513" cy="1984205"/>
            <a:chOff x="404850" y="2182975"/>
            <a:chExt cx="2230850" cy="1111475"/>
          </a:xfrm>
        </p:grpSpPr>
        <p:sp>
          <p:nvSpPr>
            <p:cNvPr id="1063" name="Google Shape;1063;p24"/>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24"/>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24"/>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24"/>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Google Shape;1067;p24"/>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8" name="Google Shape;1068;p24"/>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24"/>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24"/>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24"/>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24"/>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24"/>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24"/>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p24"/>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952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24"/>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24"/>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24"/>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24"/>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p24"/>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24"/>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p24"/>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p24"/>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24"/>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24"/>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24"/>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24"/>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p24"/>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24"/>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24"/>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91" name="Google Shape;1091;p24"/>
          <p:cNvGrpSpPr/>
          <p:nvPr/>
        </p:nvGrpSpPr>
        <p:grpSpPr>
          <a:xfrm>
            <a:off x="533400" y="527350"/>
            <a:ext cx="4114950" cy="4825719"/>
            <a:chOff x="666750" y="527350"/>
            <a:chExt cx="3981600" cy="4825719"/>
          </a:xfrm>
        </p:grpSpPr>
        <p:sp>
          <p:nvSpPr>
            <p:cNvPr id="1092" name="Google Shape;1092;p24"/>
            <p:cNvSpPr/>
            <p:nvPr/>
          </p:nvSpPr>
          <p:spPr>
            <a:xfrm>
              <a:off x="2484788" y="3718927"/>
              <a:ext cx="345525" cy="1634142"/>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p24"/>
            <p:cNvSpPr/>
            <p:nvPr/>
          </p:nvSpPr>
          <p:spPr>
            <a:xfrm>
              <a:off x="666750" y="527350"/>
              <a:ext cx="3981600" cy="3551700"/>
            </a:xfrm>
            <a:prstGeom prst="roundRect">
              <a:avLst>
                <a:gd name="adj" fmla="val 6436"/>
              </a:avLst>
            </a:prstGeom>
            <a:solidFill>
              <a:srgbClr val="E155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24"/>
            <p:cNvSpPr/>
            <p:nvPr/>
          </p:nvSpPr>
          <p:spPr>
            <a:xfrm>
              <a:off x="885150" y="722050"/>
              <a:ext cx="3544800" cy="3162300"/>
            </a:xfrm>
            <a:prstGeom prst="roundRect">
              <a:avLst>
                <a:gd name="adj" fmla="val 4539"/>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95" name="Google Shape;1095;p24"/>
          <p:cNvSpPr txBox="1">
            <a:spLocks noGrp="1"/>
          </p:cNvSpPr>
          <p:nvPr>
            <p:ph type="subTitle" idx="1"/>
          </p:nvPr>
        </p:nvSpPr>
        <p:spPr>
          <a:xfrm>
            <a:off x="914400" y="971550"/>
            <a:ext cx="3352800" cy="685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200" b="1">
                <a:latin typeface="Arial"/>
                <a:ea typeface="Arial"/>
                <a:cs typeface="Arial"/>
                <a:sym typeface="Arial"/>
              </a:rPr>
              <a:t>Karachi, Pakistan</a:t>
            </a:r>
            <a:endParaRPr sz="3200" b="1"/>
          </a:p>
        </p:txBody>
      </p:sp>
      <p:sp>
        <p:nvSpPr>
          <p:cNvPr id="1096" name="Google Shape;1096;p24"/>
          <p:cNvSpPr txBox="1"/>
          <p:nvPr/>
        </p:nvSpPr>
        <p:spPr>
          <a:xfrm>
            <a:off x="914500" y="2045725"/>
            <a:ext cx="3352800" cy="163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C1C1C1"/>
                </a:solidFill>
                <a:latin typeface="Roboto"/>
                <a:ea typeface="Roboto"/>
                <a:cs typeface="Roboto"/>
                <a:sym typeface="Roboto"/>
              </a:rPr>
              <a:t>Karachi is the largest city in Pakistan and the twelfth largest city in the world. It is the capital of the Pakistani province of Sindh.</a:t>
            </a:r>
            <a:endParaRPr sz="2000" b="0" i="0" u="none" strike="noStrike" cap="none">
              <a:solidFill>
                <a:srgbClr val="C1C1C1"/>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1489</Words>
  <Application>Microsoft Macintosh PowerPoint</Application>
  <PresentationFormat>On-screen Show (16:9)</PresentationFormat>
  <Paragraphs>101</Paragraphs>
  <Slides>40</Slides>
  <Notes>40</Notes>
  <HiddenSlides>0</HiddenSlides>
  <MMClips>1</MMClips>
  <ScaleCrop>false</ScaleCrop>
  <HeadingPairs>
    <vt:vector size="6" baseType="variant">
      <vt:variant>
        <vt:lpstr>Fonts Used</vt:lpstr>
      </vt:variant>
      <vt:variant>
        <vt:i4>7</vt:i4>
      </vt:variant>
      <vt:variant>
        <vt:lpstr>Design Template</vt:lpstr>
      </vt:variant>
      <vt:variant>
        <vt:i4>1</vt:i4>
      </vt:variant>
      <vt:variant>
        <vt:lpstr>Slide Titles</vt:lpstr>
      </vt:variant>
      <vt:variant>
        <vt:i4>40</vt:i4>
      </vt:variant>
    </vt:vector>
  </HeadingPairs>
  <TitlesOfParts>
    <vt:vector size="48" baseType="lpstr">
      <vt:lpstr>Alfa Slab One</vt:lpstr>
      <vt:lpstr>Calibri</vt:lpstr>
      <vt:lpstr>Catamaran</vt:lpstr>
      <vt:lpstr>Mouse Memoirs</vt:lpstr>
      <vt:lpstr>Roboto</vt:lpstr>
      <vt:lpstr>Roboto Condensed Light</vt:lpstr>
      <vt:lpstr>Varela Round</vt:lpstr>
      <vt:lpstr>School Bus Drivers Day by Slidesgo</vt:lpstr>
      <vt:lpstr>Slide 1</vt:lpstr>
      <vt:lpstr>What is iEARN Global Learning Circle:  Places And Perspectives??</vt:lpstr>
      <vt:lpstr>Participating countries </vt:lpstr>
      <vt:lpstr>Participating countries </vt:lpstr>
      <vt:lpstr>Slide 5</vt:lpstr>
      <vt:lpstr>OUR SCHOOL</vt:lpstr>
      <vt:lpstr>OUR INSTRUCTOR</vt:lpstr>
      <vt:lpstr>Let’s Start Our Virtual Tour To International Countries</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OUR TEAM</vt:lpstr>
      <vt:lpstr>THANK YOU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Barry Kramer</cp:lastModifiedBy>
  <cp:revision>2</cp:revision>
  <dcterms:created xsi:type="dcterms:W3CDTF">2021-05-08T02:34:47Z</dcterms:created>
  <dcterms:modified xsi:type="dcterms:W3CDTF">2021-05-08T02:35:19Z</dcterms:modified>
</cp:coreProperties>
</file>