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Default Extension="fntdata" ContentType="application/x-fontdata"/>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Default Extension="mp3" ContentType="audio/mpeg"/>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Default Extension="wdp" ContentType="image/vnd.ms-photo"/>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78" r:id="rId1"/>
  </p:sldMasterIdLst>
  <p:notesMasterIdLst>
    <p:notesMasterId r:id="rId42"/>
  </p:notesMasterIdLst>
  <p:sldIdLst>
    <p:sldId id="316" r:id="rId2"/>
    <p:sldId id="348" r:id="rId3"/>
    <p:sldId id="278" r:id="rId4"/>
    <p:sldId id="346" r:id="rId5"/>
    <p:sldId id="257" r:id="rId6"/>
    <p:sldId id="262" r:id="rId7"/>
    <p:sldId id="289" r:id="rId8"/>
    <p:sldId id="256" r:id="rId9"/>
    <p:sldId id="258" r:id="rId10"/>
    <p:sldId id="334" r:id="rId11"/>
    <p:sldId id="318" r:id="rId12"/>
    <p:sldId id="319" r:id="rId13"/>
    <p:sldId id="347" r:id="rId14"/>
    <p:sldId id="320" r:id="rId15"/>
    <p:sldId id="321" r:id="rId16"/>
    <p:sldId id="335" r:id="rId17"/>
    <p:sldId id="322" r:id="rId18"/>
    <p:sldId id="324" r:id="rId19"/>
    <p:sldId id="323" r:id="rId20"/>
    <p:sldId id="325" r:id="rId21"/>
    <p:sldId id="326" r:id="rId22"/>
    <p:sldId id="333" r:id="rId23"/>
    <p:sldId id="327" r:id="rId24"/>
    <p:sldId id="328" r:id="rId25"/>
    <p:sldId id="329" r:id="rId26"/>
    <p:sldId id="330" r:id="rId27"/>
    <p:sldId id="331" r:id="rId28"/>
    <p:sldId id="332" r:id="rId29"/>
    <p:sldId id="336" r:id="rId30"/>
    <p:sldId id="337" r:id="rId31"/>
    <p:sldId id="338" r:id="rId32"/>
    <p:sldId id="339" r:id="rId33"/>
    <p:sldId id="340" r:id="rId34"/>
    <p:sldId id="341" r:id="rId35"/>
    <p:sldId id="342" r:id="rId36"/>
    <p:sldId id="343" r:id="rId37"/>
    <p:sldId id="344" r:id="rId38"/>
    <p:sldId id="345" r:id="rId39"/>
    <p:sldId id="286" r:id="rId40"/>
    <p:sldId id="282" r:id="rId41"/>
  </p:sldIdLst>
  <p:sldSz cx="9144000" cy="5143500" type="screen16x9"/>
  <p:notesSz cx="6858000" cy="9144000"/>
  <p:embeddedFontLst>
    <p:embeddedFont>
      <p:font typeface="Calibri Light"/>
      <p:regular r:id="rId43"/>
      <p:italic r:id="rId44"/>
    </p:embeddedFont>
    <p:embeddedFont>
      <p:font typeface="Gaegu"/>
      <p:regular r:id="rId45"/>
      <p:bold r:id="rId46"/>
    </p:embeddedFont>
    <p:embeddedFont>
      <p:font typeface="Modern Love Caps"/>
      <p:regular r:id="rId47"/>
    </p:embeddedFont>
    <p:embeddedFont>
      <p:font typeface="Posterama"/>
      <p:regular r:id="rId48"/>
      <p:bold r:id="rId49"/>
      <p:italic r:id="rId50"/>
      <p:boldItalic r:id="rId51"/>
    </p:embeddedFont>
    <p:embeddedFont>
      <p:font typeface="Roboto"/>
      <p:regular r:id="rId52"/>
      <p:bold r:id="rId53"/>
      <p:italic r:id="rId54"/>
      <p:boldItalic r:id="rId55"/>
    </p:embeddedFont>
    <p:embeddedFont>
      <p:font typeface="Roboto Condensed Light"/>
      <p:regular r:id="rId56"/>
      <p:italic r:id="rId57"/>
    </p:embeddedFont>
    <p:embeddedFont>
      <p:font typeface="Varela Round"/>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B73EA025-A6DD-4D3E-99D3-4934BEA731B6}">
  <a:tblStyle styleId="{B73EA025-A6DD-4D3E-99D3-4934BEA731B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735" autoAdjust="0"/>
    <p:restoredTop sz="94660"/>
  </p:normalViewPr>
  <p:slideViewPr>
    <p:cSldViewPr snapToGrid="0">
      <p:cViewPr varScale="1">
        <p:scale>
          <a:sx n="108" d="100"/>
          <a:sy n="108" d="100"/>
        </p:scale>
        <p:origin x="-112" y="0"/>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font" Target="fonts/font8.fntdata"/><Relationship Id="rId51" Type="http://schemas.openxmlformats.org/officeDocument/2006/relationships/font" Target="fonts/font9.fntdata"/><Relationship Id="rId52" Type="http://schemas.openxmlformats.org/officeDocument/2006/relationships/font" Target="fonts/font10.fntdata"/><Relationship Id="rId53" Type="http://schemas.openxmlformats.org/officeDocument/2006/relationships/font" Target="fonts/font11.fntdata"/><Relationship Id="rId54" Type="http://schemas.openxmlformats.org/officeDocument/2006/relationships/font" Target="fonts/font12.fntdata"/><Relationship Id="rId55" Type="http://schemas.openxmlformats.org/officeDocument/2006/relationships/font" Target="fonts/font13.fntdata"/><Relationship Id="rId56" Type="http://schemas.openxmlformats.org/officeDocument/2006/relationships/font" Target="fonts/font14.fntdata"/><Relationship Id="rId57" Type="http://schemas.openxmlformats.org/officeDocument/2006/relationships/font" Target="fonts/font15.fntdata"/><Relationship Id="rId58" Type="http://schemas.openxmlformats.org/officeDocument/2006/relationships/font" Target="fonts/font16.fntdata"/><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font" Target="fonts/font1.fntdata"/><Relationship Id="rId44" Type="http://schemas.openxmlformats.org/officeDocument/2006/relationships/font" Target="fonts/font2.fntdata"/><Relationship Id="rId45" Type="http://schemas.openxmlformats.org/officeDocument/2006/relationships/font" Target="fonts/font3.fntdata"/><Relationship Id="rId46" Type="http://schemas.openxmlformats.org/officeDocument/2006/relationships/font" Target="fonts/font4.fntdata"/><Relationship Id="rId47" Type="http://schemas.openxmlformats.org/officeDocument/2006/relationships/font" Target="fonts/font5.fntdata"/><Relationship Id="rId48" Type="http://schemas.openxmlformats.org/officeDocument/2006/relationships/font" Target="fonts/font6.fntdata"/><Relationship Id="rId49" Type="http://schemas.openxmlformats.org/officeDocument/2006/relationships/font" Target="fonts/font7.fntdata"/><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06"/>
        <p:cNvGrpSpPr/>
        <p:nvPr/>
      </p:nvGrpSpPr>
      <p:grpSpPr>
        <a:xfrm>
          <a:off x="0" y="0"/>
          <a:ext cx="0" cy="0"/>
          <a:chOff x="0" y="0"/>
          <a:chExt cx="0" cy="0"/>
        </a:xfrm>
      </p:grpSpPr>
      <p:sp>
        <p:nvSpPr>
          <p:cNvPr id="3407" name="Google Shape;3407;gc79573c1e9_0_2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8" name="Google Shape;3408;gc79573c1e9_0_2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69"/>
        <p:cNvGrpSpPr/>
        <p:nvPr/>
      </p:nvGrpSpPr>
      <p:grpSpPr>
        <a:xfrm>
          <a:off x="0" y="0"/>
          <a:ext cx="0" cy="0"/>
          <a:chOff x="0" y="0"/>
          <a:chExt cx="0" cy="0"/>
        </a:xfrm>
      </p:grpSpPr>
      <p:sp>
        <p:nvSpPr>
          <p:cNvPr id="2670" name="Google Shape;2670;gc94c3d5336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1" name="Google Shape;2671;gc94c3d5336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2352052"/>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69"/>
        <p:cNvGrpSpPr/>
        <p:nvPr/>
      </p:nvGrpSpPr>
      <p:grpSpPr>
        <a:xfrm>
          <a:off x="0" y="0"/>
          <a:ext cx="0" cy="0"/>
          <a:chOff x="0" y="0"/>
          <a:chExt cx="0" cy="0"/>
        </a:xfrm>
      </p:grpSpPr>
      <p:sp>
        <p:nvSpPr>
          <p:cNvPr id="2670" name="Google Shape;2670;gc94c3d5336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1" name="Google Shape;2671;gc94c3d5336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2456687"/>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762"/>
        <p:cNvGrpSpPr/>
        <p:nvPr/>
      </p:nvGrpSpPr>
      <p:grpSpPr>
        <a:xfrm>
          <a:off x="0" y="0"/>
          <a:ext cx="0" cy="0"/>
          <a:chOff x="0" y="0"/>
          <a:chExt cx="0" cy="0"/>
        </a:xfrm>
      </p:grpSpPr>
      <p:sp>
        <p:nvSpPr>
          <p:cNvPr id="3763" name="Google Shape;3763;gca1a8d16bc_0_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4" name="Google Shape;3764;gca1a8d16bc_0_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46"/>
        <p:cNvGrpSpPr/>
        <p:nvPr/>
      </p:nvGrpSpPr>
      <p:grpSpPr>
        <a:xfrm>
          <a:off x="0" y="0"/>
          <a:ext cx="0" cy="0"/>
          <a:chOff x="0" y="0"/>
          <a:chExt cx="0" cy="0"/>
        </a:xfrm>
      </p:grpSpPr>
      <p:sp>
        <p:nvSpPr>
          <p:cNvPr id="3547" name="Google Shape;3547;gca1a8d16bc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8" name="Google Shape;3548;gca1a8d16bc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06"/>
        <p:cNvGrpSpPr/>
        <p:nvPr/>
      </p:nvGrpSpPr>
      <p:grpSpPr>
        <a:xfrm>
          <a:off x="0" y="0"/>
          <a:ext cx="0" cy="0"/>
          <a:chOff x="0" y="0"/>
          <a:chExt cx="0" cy="0"/>
        </a:xfrm>
      </p:grpSpPr>
      <p:sp>
        <p:nvSpPr>
          <p:cNvPr id="3407" name="Google Shape;3407;gc79573c1e9_0_2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8" name="Google Shape;3408;gc79573c1e9_0_2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63"/>
        <p:cNvGrpSpPr/>
        <p:nvPr/>
      </p:nvGrpSpPr>
      <p:grpSpPr>
        <a:xfrm>
          <a:off x="0" y="0"/>
          <a:ext cx="0" cy="0"/>
          <a:chOff x="0" y="0"/>
          <a:chExt cx="0" cy="0"/>
        </a:xfrm>
      </p:grpSpPr>
      <p:sp>
        <p:nvSpPr>
          <p:cNvPr id="2664" name="Google Shape;2664;gc8f6cc2c49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5" name="Google Shape;2665;gc8f6cc2c49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30"/>
        <p:cNvGrpSpPr/>
        <p:nvPr/>
      </p:nvGrpSpPr>
      <p:grpSpPr>
        <a:xfrm>
          <a:off x="0" y="0"/>
          <a:ext cx="0" cy="0"/>
          <a:chOff x="0" y="0"/>
          <a:chExt cx="0" cy="0"/>
        </a:xfrm>
      </p:grpSpPr>
      <p:sp>
        <p:nvSpPr>
          <p:cNvPr id="2731" name="Google Shape;2731;gc94c3d5336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c94c3d5336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805"/>
        <p:cNvGrpSpPr/>
        <p:nvPr/>
      </p:nvGrpSpPr>
      <p:grpSpPr>
        <a:xfrm>
          <a:off x="0" y="0"/>
          <a:ext cx="0" cy="0"/>
          <a:chOff x="0" y="0"/>
          <a:chExt cx="0" cy="0"/>
        </a:xfrm>
      </p:grpSpPr>
      <p:sp>
        <p:nvSpPr>
          <p:cNvPr id="3806" name="Google Shape;3806;gca1a8d16bc_0_1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7" name="Google Shape;3807;gca1a8d16bc_0_1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08"/>
        <p:cNvGrpSpPr/>
        <p:nvPr/>
      </p:nvGrpSpPr>
      <p:grpSpPr>
        <a:xfrm>
          <a:off x="0" y="0"/>
          <a:ext cx="0" cy="0"/>
          <a:chOff x="0" y="0"/>
          <a:chExt cx="0" cy="0"/>
        </a:xfrm>
      </p:grpSpPr>
      <p:sp>
        <p:nvSpPr>
          <p:cNvPr id="2609" name="Google Shape;26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0" name="Google Shape;26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69"/>
        <p:cNvGrpSpPr/>
        <p:nvPr/>
      </p:nvGrpSpPr>
      <p:grpSpPr>
        <a:xfrm>
          <a:off x="0" y="0"/>
          <a:ext cx="0" cy="0"/>
          <a:chOff x="0" y="0"/>
          <a:chExt cx="0" cy="0"/>
        </a:xfrm>
      </p:grpSpPr>
      <p:sp>
        <p:nvSpPr>
          <p:cNvPr id="2670" name="Google Shape;2670;gc94c3d5336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1" name="Google Shape;2671;gc94c3d5336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69"/>
        <p:cNvGrpSpPr/>
        <p:nvPr/>
      </p:nvGrpSpPr>
      <p:grpSpPr>
        <a:xfrm>
          <a:off x="0" y="0"/>
          <a:ext cx="0" cy="0"/>
          <a:chOff x="0" y="0"/>
          <a:chExt cx="0" cy="0"/>
        </a:xfrm>
      </p:grpSpPr>
      <p:sp>
        <p:nvSpPr>
          <p:cNvPr id="2670" name="Google Shape;2670;gc94c3d5336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1" name="Google Shape;2671;gc94c3d5336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6860083"/>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69"/>
        <p:cNvGrpSpPr/>
        <p:nvPr/>
      </p:nvGrpSpPr>
      <p:grpSpPr>
        <a:xfrm>
          <a:off x="0" y="0"/>
          <a:ext cx="0" cy="0"/>
          <a:chOff x="0" y="0"/>
          <a:chExt cx="0" cy="0"/>
        </a:xfrm>
      </p:grpSpPr>
      <p:sp>
        <p:nvSpPr>
          <p:cNvPr id="2670" name="Google Shape;2670;gc94c3d5336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1" name="Google Shape;2671;gc94c3d5336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9417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3004" y="-1"/>
            <a:ext cx="9177565" cy="5143390"/>
            <a:chOff x="-23004" y="-1"/>
            <a:chExt cx="9177565" cy="5143390"/>
          </a:xfrm>
        </p:grpSpPr>
        <p:sp>
          <p:nvSpPr>
            <p:cNvPr id="10" name="Google Shape;10;p2"/>
            <p:cNvSpPr/>
            <p:nvPr/>
          </p:nvSpPr>
          <p:spPr>
            <a:xfrm>
              <a:off x="-22991"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24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50686"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986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346531"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72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0202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36813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6941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041740"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38966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7157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06333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11262"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3004" y="176275"/>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3004" y="52386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3004" y="84988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3004" y="119780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3004" y="155450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004" y="1880590"/>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3004" y="222851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3004" y="257636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3004" y="2902455"/>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3004" y="3250042"/>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3004" y="359796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3004" y="392405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3004" y="4271639"/>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3004" y="461956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3004" y="4945583"/>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732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05868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06608"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7541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80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4282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77579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10188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4498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79739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123417"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471339"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82837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15445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32600" y="176275"/>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732600" y="52386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732600" y="84988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732600" y="119780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732600" y="155450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32600" y="1880590"/>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32600" y="222851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32600" y="257636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732600" y="2902455"/>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32600" y="3250042"/>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732600" y="359796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732600" y="392405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732600" y="4271639"/>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32600" y="461956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732600" y="4945583"/>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2"/>
          <p:cNvSpPr/>
          <p:nvPr/>
        </p:nvSpPr>
        <p:spPr>
          <a:xfrm>
            <a:off x="946050" y="1089175"/>
            <a:ext cx="7251900" cy="3381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2"/>
          <p:cNvGrpSpPr/>
          <p:nvPr/>
        </p:nvGrpSpPr>
        <p:grpSpPr>
          <a:xfrm>
            <a:off x="875100" y="2141450"/>
            <a:ext cx="7449534" cy="2329875"/>
            <a:chOff x="875100" y="2141450"/>
            <a:chExt cx="7449534" cy="2329875"/>
          </a:xfrm>
        </p:grpSpPr>
        <p:sp>
          <p:nvSpPr>
            <p:cNvPr id="70" name="Google Shape;70;p2"/>
            <p:cNvSpPr/>
            <p:nvPr/>
          </p:nvSpPr>
          <p:spPr>
            <a:xfrm>
              <a:off x="875100" y="3115925"/>
              <a:ext cx="7449534" cy="1263272"/>
            </a:xfrm>
            <a:custGeom>
              <a:avLst/>
              <a:gdLst/>
              <a:ahLst/>
              <a:cxnLst/>
              <a:rect l="l" t="t" r="r" b="b"/>
              <a:pathLst>
                <a:path w="92280" h="72187" extrusionOk="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946050" y="3372125"/>
              <a:ext cx="7251900" cy="1099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2700000">
              <a:off x="1301006" y="2510697"/>
              <a:ext cx="1248769" cy="1555144"/>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3190588">
              <a:off x="2984816" y="2437407"/>
              <a:ext cx="1248751" cy="1555122"/>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7609412" flipH="1">
              <a:off x="4730016" y="2437394"/>
              <a:ext cx="1248751" cy="1555122"/>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3337315">
              <a:off x="6443445" y="2313459"/>
              <a:ext cx="1368488" cy="1804115"/>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3337232">
              <a:off x="6792150" y="2572869"/>
              <a:ext cx="1105604" cy="1457516"/>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a:off x="7664500" y="1118112"/>
            <a:ext cx="533450" cy="911862"/>
            <a:chOff x="478350" y="474400"/>
            <a:chExt cx="344250" cy="588450"/>
          </a:xfrm>
        </p:grpSpPr>
        <p:sp>
          <p:nvSpPr>
            <p:cNvPr id="78" name="Google Shape;78;p2"/>
            <p:cNvSpPr/>
            <p:nvPr/>
          </p:nvSpPr>
          <p:spPr>
            <a:xfrm>
              <a:off x="478350" y="590800"/>
              <a:ext cx="58225" cy="311400"/>
            </a:xfrm>
            <a:custGeom>
              <a:avLst/>
              <a:gdLst/>
              <a:ahLst/>
              <a:cxnLst/>
              <a:rect l="l" t="t" r="r" b="b"/>
              <a:pathLst>
                <a:path w="2329" h="12456" extrusionOk="0">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49975" y="474400"/>
              <a:ext cx="272625" cy="588450"/>
            </a:xfrm>
            <a:custGeom>
              <a:avLst/>
              <a:gdLst/>
              <a:ahLst/>
              <a:cxnLst/>
              <a:rect l="l" t="t" r="r" b="b"/>
              <a:pathLst>
                <a:path w="10905" h="23538" extrusionOk="0">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2"/>
          <p:cNvSpPr/>
          <p:nvPr/>
        </p:nvSpPr>
        <p:spPr>
          <a:xfrm rot="3251181" flipH="1">
            <a:off x="622582" y="2760365"/>
            <a:ext cx="788446" cy="631808"/>
          </a:xfrm>
          <a:custGeom>
            <a:avLst/>
            <a:gdLst/>
            <a:ahLst/>
            <a:cxnLst/>
            <a:rect l="l" t="t" r="r" b="b"/>
            <a:pathLst>
              <a:path w="20514" h="17685" extrusionOk="0">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2"/>
          <p:cNvGrpSpPr/>
          <p:nvPr/>
        </p:nvGrpSpPr>
        <p:grpSpPr>
          <a:xfrm>
            <a:off x="946050" y="672163"/>
            <a:ext cx="7251900" cy="417000"/>
            <a:chOff x="946050" y="672163"/>
            <a:chExt cx="7251900" cy="417000"/>
          </a:xfrm>
        </p:grpSpPr>
        <p:sp>
          <p:nvSpPr>
            <p:cNvPr id="82" name="Google Shape;82;p2"/>
            <p:cNvSpPr/>
            <p:nvPr/>
          </p:nvSpPr>
          <p:spPr>
            <a:xfrm>
              <a:off x="946050" y="672163"/>
              <a:ext cx="7251900" cy="417000"/>
            </a:xfrm>
            <a:prstGeom prst="rect">
              <a:avLst/>
            </a:prstGeom>
            <a:solidFill>
              <a:schemeClr val="accent4"/>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2"/>
            <p:cNvGrpSpPr/>
            <p:nvPr/>
          </p:nvGrpSpPr>
          <p:grpSpPr>
            <a:xfrm>
              <a:off x="7209519" y="794061"/>
              <a:ext cx="789243" cy="171052"/>
              <a:chOff x="733775" y="310686"/>
              <a:chExt cx="789243" cy="171052"/>
            </a:xfrm>
          </p:grpSpPr>
          <p:sp>
            <p:nvSpPr>
              <p:cNvPr id="84" name="Google Shape;84;p2"/>
              <p:cNvSpPr/>
              <p:nvPr/>
            </p:nvSpPr>
            <p:spPr>
              <a:xfrm>
                <a:off x="1364945" y="310686"/>
                <a:ext cx="158072" cy="171052"/>
              </a:xfrm>
              <a:prstGeom prst="rect">
                <a:avLst/>
              </a:prstGeom>
            </p:spPr>
            <p:txBody>
              <a:bodyPr>
                <a:prstTxWarp prst="textPlain">
                  <a:avLst/>
                </a:prstTxWarp>
              </a:bodyPr>
              <a:lstStyle/>
              <a:p>
                <a:pPr lvl="0" algn="ctr"/>
                <a:r>
                  <a:rPr b="0" i="0">
                    <a:ln>
                      <a:noFill/>
                    </a:ln>
                    <a:solidFill>
                      <a:schemeClr val="lt2"/>
                    </a:solidFill>
                    <a:latin typeface="Gaegu;300"/>
                  </a:rPr>
                  <a:t>x</a:t>
                </a:r>
              </a:p>
            </p:txBody>
          </p:sp>
          <p:sp>
            <p:nvSpPr>
              <p:cNvPr id="85" name="Google Shape;85;p2"/>
              <p:cNvSpPr/>
              <p:nvPr/>
            </p:nvSpPr>
            <p:spPr>
              <a:xfrm>
                <a:off x="733775" y="385383"/>
                <a:ext cx="155474" cy="21652"/>
              </a:xfrm>
              <a:prstGeom prst="rect">
                <a:avLst/>
              </a:prstGeom>
            </p:spPr>
            <p:txBody>
              <a:bodyPr>
                <a:prstTxWarp prst="textPlain">
                  <a:avLst/>
                </a:prstTxWarp>
              </a:bodyPr>
              <a:lstStyle/>
              <a:p>
                <a:pPr lvl="0" algn="ctr"/>
                <a:r>
                  <a:rPr b="0" i="0">
                    <a:ln>
                      <a:noFill/>
                    </a:ln>
                    <a:solidFill>
                      <a:schemeClr val="lt2"/>
                    </a:solidFill>
                    <a:latin typeface="Gaegu;300"/>
                  </a:rPr>
                  <a:t>-</a:t>
                </a:r>
              </a:p>
            </p:txBody>
          </p:sp>
          <p:grpSp>
            <p:nvGrpSpPr>
              <p:cNvPr id="86" name="Google Shape;86;p2"/>
              <p:cNvGrpSpPr/>
              <p:nvPr/>
            </p:nvGrpSpPr>
            <p:grpSpPr>
              <a:xfrm>
                <a:off x="1015525" y="313175"/>
                <a:ext cx="184510" cy="164017"/>
                <a:chOff x="7228702" y="774508"/>
                <a:chExt cx="285046" cy="253347"/>
              </a:xfrm>
            </p:grpSpPr>
            <p:grpSp>
              <p:nvGrpSpPr>
                <p:cNvPr id="87" name="Google Shape;87;p2"/>
                <p:cNvGrpSpPr/>
                <p:nvPr/>
              </p:nvGrpSpPr>
              <p:grpSpPr>
                <a:xfrm>
                  <a:off x="7313001" y="774508"/>
                  <a:ext cx="200747" cy="228523"/>
                  <a:chOff x="7313001" y="774508"/>
                  <a:chExt cx="200747" cy="228523"/>
                </a:xfrm>
              </p:grpSpPr>
              <p:sp>
                <p:nvSpPr>
                  <p:cNvPr id="88" name="Google Shape;88;p2"/>
                  <p:cNvSpPr/>
                  <p:nvPr/>
                </p:nvSpPr>
                <p:spPr>
                  <a:xfrm>
                    <a:off x="7315737" y="774508"/>
                    <a:ext cx="198011" cy="228523"/>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89" name="Google Shape;89;p2"/>
                  <p:cNvSpPr/>
                  <p:nvPr/>
                </p:nvSpPr>
                <p:spPr>
                  <a:xfrm>
                    <a:off x="7313001" y="778289"/>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2"/>
                <p:cNvGrpSpPr/>
                <p:nvPr/>
              </p:nvGrpSpPr>
              <p:grpSpPr>
                <a:xfrm>
                  <a:off x="7228702" y="809455"/>
                  <a:ext cx="200757" cy="218400"/>
                  <a:chOff x="7269477" y="781280"/>
                  <a:chExt cx="200757" cy="218400"/>
                </a:xfrm>
              </p:grpSpPr>
              <p:sp>
                <p:nvSpPr>
                  <p:cNvPr id="91" name="Google Shape;91;p2"/>
                  <p:cNvSpPr/>
                  <p:nvPr/>
                </p:nvSpPr>
                <p:spPr>
                  <a:xfrm>
                    <a:off x="7269477" y="781280"/>
                    <a:ext cx="200749" cy="217216"/>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92" name="Google Shape;92;p2"/>
                  <p:cNvSpPr/>
                  <p:nvPr/>
                </p:nvSpPr>
                <p:spPr>
                  <a:xfrm>
                    <a:off x="7269491" y="782465"/>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3" name="Google Shape;93;p2"/>
            <p:cNvGrpSpPr/>
            <p:nvPr/>
          </p:nvGrpSpPr>
          <p:grpSpPr>
            <a:xfrm>
              <a:off x="1145239" y="777487"/>
              <a:ext cx="800559" cy="204209"/>
              <a:chOff x="747420" y="664537"/>
              <a:chExt cx="800559" cy="204209"/>
            </a:xfrm>
          </p:grpSpPr>
          <p:grpSp>
            <p:nvGrpSpPr>
              <p:cNvPr id="94" name="Google Shape;94;p2"/>
              <p:cNvGrpSpPr/>
              <p:nvPr/>
            </p:nvGrpSpPr>
            <p:grpSpPr>
              <a:xfrm>
                <a:off x="1339984" y="664537"/>
                <a:ext cx="207995" cy="204209"/>
                <a:chOff x="1541700" y="658850"/>
                <a:chExt cx="253838" cy="249218"/>
              </a:xfrm>
            </p:grpSpPr>
            <p:sp>
              <p:nvSpPr>
                <p:cNvPr id="95" name="Google Shape;95;p2"/>
                <p:cNvSpPr/>
                <p:nvPr/>
              </p:nvSpPr>
              <p:spPr>
                <a:xfrm>
                  <a:off x="1541700" y="658850"/>
                  <a:ext cx="253838" cy="249218"/>
                </a:xfrm>
                <a:custGeom>
                  <a:avLst/>
                  <a:gdLst/>
                  <a:ahLst/>
                  <a:cxnLst/>
                  <a:rect l="l" t="t" r="r" b="b"/>
                  <a:pathLst>
                    <a:path w="16427" h="16128" extrusionOk="0">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610522" y="731473"/>
                  <a:ext cx="118892" cy="100998"/>
                </a:xfrm>
                <a:custGeom>
                  <a:avLst/>
                  <a:gdLst/>
                  <a:ahLst/>
                  <a:cxnLst/>
                  <a:rect l="l" t="t" r="r" b="b"/>
                  <a:pathLst>
                    <a:path w="7694" h="6536" extrusionOk="0">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rot="-5400000">
                <a:off x="71510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sp>
            <p:nvSpPr>
              <p:cNvPr id="98" name="Google Shape;98;p2"/>
              <p:cNvSpPr/>
              <p:nvPr/>
            </p:nvSpPr>
            <p:spPr>
              <a:xfrm rot="5400000" flipH="1">
                <a:off x="101138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grpSp>
      </p:grpSp>
      <p:sp>
        <p:nvSpPr>
          <p:cNvPr id="99" name="Google Shape;99;p2"/>
          <p:cNvSpPr/>
          <p:nvPr/>
        </p:nvSpPr>
        <p:spPr>
          <a:xfrm>
            <a:off x="946050" y="1089176"/>
            <a:ext cx="7251900" cy="33819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txBox="1">
            <a:spLocks noGrp="1"/>
          </p:cNvSpPr>
          <p:nvPr>
            <p:ph type="ctrTitle"/>
          </p:nvPr>
        </p:nvSpPr>
        <p:spPr>
          <a:xfrm>
            <a:off x="1649100" y="1253838"/>
            <a:ext cx="5845800" cy="1697400"/>
          </a:xfrm>
          <a:prstGeom prst="rect">
            <a:avLst/>
          </a:prstGeom>
        </p:spPr>
        <p:txBody>
          <a:bodyPr spcFirstLastPara="1" wrap="square" lIns="0" tIns="0" rIns="0" bIns="0" anchor="ctr" anchorCtr="0">
            <a:noAutofit/>
          </a:bodyPr>
          <a:lstStyle>
            <a:lvl1pPr lvl="0" algn="ctr">
              <a:lnSpc>
                <a:spcPct val="80000"/>
              </a:lnSpc>
              <a:spcBef>
                <a:spcPts val="0"/>
              </a:spcBef>
              <a:spcAft>
                <a:spcPts val="0"/>
              </a:spcAft>
              <a:buSzPts val="5200"/>
              <a:buNone/>
              <a:defRPr sz="5200">
                <a:solidFill>
                  <a:schemeClr val="accent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1" name="Google Shape;101;p2"/>
          <p:cNvSpPr txBox="1">
            <a:spLocks noGrp="1"/>
          </p:cNvSpPr>
          <p:nvPr>
            <p:ph type="subTitle" idx="1"/>
          </p:nvPr>
        </p:nvSpPr>
        <p:spPr>
          <a:xfrm>
            <a:off x="2050919" y="3476800"/>
            <a:ext cx="4583700" cy="541500"/>
          </a:xfrm>
          <a:prstGeom prst="rect">
            <a:avLst/>
          </a:prstGeom>
          <a:solidFill>
            <a:schemeClr val="lt2"/>
          </a:solidFill>
        </p:spPr>
        <p:txBody>
          <a:bodyPr spcFirstLastPara="1" wrap="square" lIns="0" tIns="0" rIns="0" bIns="0" anchor="ctr" anchorCtr="0">
            <a:noAutofit/>
          </a:bodyPr>
          <a:lstStyle>
            <a:lvl1pPr lvl="0" algn="ctr">
              <a:lnSpc>
                <a:spcPct val="100000"/>
              </a:lnSpc>
              <a:spcBef>
                <a:spcPts val="0"/>
              </a:spcBef>
              <a:spcAft>
                <a:spcPts val="0"/>
              </a:spcAft>
              <a:buSzPts val="2800"/>
              <a:buNone/>
              <a:defRPr sz="1800">
                <a:latin typeface="Varela Round"/>
                <a:ea typeface="Varela Round"/>
                <a:cs typeface="Varela Round"/>
                <a:sym typeface="Varela Roun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ext 2">
  <p:cSld name="CUSTOM_13_1">
    <p:spTree>
      <p:nvGrpSpPr>
        <p:cNvPr id="1" name="Shape 2168"/>
        <p:cNvGrpSpPr/>
        <p:nvPr/>
      </p:nvGrpSpPr>
      <p:grpSpPr>
        <a:xfrm>
          <a:off x="0" y="0"/>
          <a:ext cx="0" cy="0"/>
          <a:chOff x="0" y="0"/>
          <a:chExt cx="0" cy="0"/>
        </a:xfrm>
      </p:grpSpPr>
      <p:grpSp>
        <p:nvGrpSpPr>
          <p:cNvPr id="2169" name="Google Shape;2169;p26"/>
          <p:cNvGrpSpPr/>
          <p:nvPr/>
        </p:nvGrpSpPr>
        <p:grpSpPr>
          <a:xfrm>
            <a:off x="-23004" y="-1"/>
            <a:ext cx="9177565" cy="5143390"/>
            <a:chOff x="-23004" y="-1"/>
            <a:chExt cx="9177565" cy="5143390"/>
          </a:xfrm>
        </p:grpSpPr>
        <p:sp>
          <p:nvSpPr>
            <p:cNvPr id="2170" name="Google Shape;2170;p26"/>
            <p:cNvSpPr/>
            <p:nvPr/>
          </p:nvSpPr>
          <p:spPr>
            <a:xfrm>
              <a:off x="-22991"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6"/>
            <p:cNvSpPr/>
            <p:nvPr/>
          </p:nvSpPr>
          <p:spPr>
            <a:xfrm>
              <a:off x="324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6"/>
            <p:cNvSpPr/>
            <p:nvPr/>
          </p:nvSpPr>
          <p:spPr>
            <a:xfrm>
              <a:off x="650686"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6"/>
            <p:cNvSpPr/>
            <p:nvPr/>
          </p:nvSpPr>
          <p:spPr>
            <a:xfrm>
              <a:off x="9986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6"/>
            <p:cNvSpPr/>
            <p:nvPr/>
          </p:nvSpPr>
          <p:spPr>
            <a:xfrm>
              <a:off x="1346531"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6"/>
            <p:cNvSpPr/>
            <p:nvPr/>
          </p:nvSpPr>
          <p:spPr>
            <a:xfrm>
              <a:off x="1672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6"/>
            <p:cNvSpPr/>
            <p:nvPr/>
          </p:nvSpPr>
          <p:spPr>
            <a:xfrm>
              <a:off x="20202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6"/>
            <p:cNvSpPr/>
            <p:nvPr/>
          </p:nvSpPr>
          <p:spPr>
            <a:xfrm>
              <a:off x="236813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6"/>
            <p:cNvSpPr/>
            <p:nvPr/>
          </p:nvSpPr>
          <p:spPr>
            <a:xfrm>
              <a:off x="26941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6"/>
            <p:cNvSpPr/>
            <p:nvPr/>
          </p:nvSpPr>
          <p:spPr>
            <a:xfrm>
              <a:off x="3041740"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6"/>
            <p:cNvSpPr/>
            <p:nvPr/>
          </p:nvSpPr>
          <p:spPr>
            <a:xfrm>
              <a:off x="338966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6"/>
            <p:cNvSpPr/>
            <p:nvPr/>
          </p:nvSpPr>
          <p:spPr>
            <a:xfrm>
              <a:off x="37157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6"/>
            <p:cNvSpPr/>
            <p:nvPr/>
          </p:nvSpPr>
          <p:spPr>
            <a:xfrm>
              <a:off x="406333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6"/>
            <p:cNvSpPr/>
            <p:nvPr/>
          </p:nvSpPr>
          <p:spPr>
            <a:xfrm>
              <a:off x="4411262"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6"/>
            <p:cNvSpPr/>
            <p:nvPr/>
          </p:nvSpPr>
          <p:spPr>
            <a:xfrm>
              <a:off x="-23004" y="176275"/>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6"/>
            <p:cNvSpPr/>
            <p:nvPr/>
          </p:nvSpPr>
          <p:spPr>
            <a:xfrm>
              <a:off x="-23004" y="52386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6"/>
            <p:cNvSpPr/>
            <p:nvPr/>
          </p:nvSpPr>
          <p:spPr>
            <a:xfrm>
              <a:off x="-23004" y="84988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6"/>
            <p:cNvSpPr/>
            <p:nvPr/>
          </p:nvSpPr>
          <p:spPr>
            <a:xfrm>
              <a:off x="-23004" y="119780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6"/>
            <p:cNvSpPr/>
            <p:nvPr/>
          </p:nvSpPr>
          <p:spPr>
            <a:xfrm>
              <a:off x="-23004" y="155450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6"/>
            <p:cNvSpPr/>
            <p:nvPr/>
          </p:nvSpPr>
          <p:spPr>
            <a:xfrm>
              <a:off x="-23004" y="1880590"/>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6"/>
            <p:cNvSpPr/>
            <p:nvPr/>
          </p:nvSpPr>
          <p:spPr>
            <a:xfrm>
              <a:off x="-23004" y="222851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6"/>
            <p:cNvSpPr/>
            <p:nvPr/>
          </p:nvSpPr>
          <p:spPr>
            <a:xfrm>
              <a:off x="-23004" y="257636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6"/>
            <p:cNvSpPr/>
            <p:nvPr/>
          </p:nvSpPr>
          <p:spPr>
            <a:xfrm>
              <a:off x="-23004" y="2902455"/>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6"/>
            <p:cNvSpPr/>
            <p:nvPr/>
          </p:nvSpPr>
          <p:spPr>
            <a:xfrm>
              <a:off x="-23004" y="3250042"/>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6"/>
            <p:cNvSpPr/>
            <p:nvPr/>
          </p:nvSpPr>
          <p:spPr>
            <a:xfrm>
              <a:off x="-23004" y="359796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6"/>
            <p:cNvSpPr/>
            <p:nvPr/>
          </p:nvSpPr>
          <p:spPr>
            <a:xfrm>
              <a:off x="-23004" y="392405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6"/>
            <p:cNvSpPr/>
            <p:nvPr/>
          </p:nvSpPr>
          <p:spPr>
            <a:xfrm>
              <a:off x="-23004" y="4271639"/>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6"/>
            <p:cNvSpPr/>
            <p:nvPr/>
          </p:nvSpPr>
          <p:spPr>
            <a:xfrm>
              <a:off x="-23004" y="461956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6"/>
            <p:cNvSpPr/>
            <p:nvPr/>
          </p:nvSpPr>
          <p:spPr>
            <a:xfrm>
              <a:off x="-23004" y="4945583"/>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6"/>
            <p:cNvSpPr/>
            <p:nvPr/>
          </p:nvSpPr>
          <p:spPr>
            <a:xfrm>
              <a:off x="4732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6"/>
            <p:cNvSpPr/>
            <p:nvPr/>
          </p:nvSpPr>
          <p:spPr>
            <a:xfrm>
              <a:off x="505868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6"/>
            <p:cNvSpPr/>
            <p:nvPr/>
          </p:nvSpPr>
          <p:spPr>
            <a:xfrm>
              <a:off x="5406608"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6"/>
            <p:cNvSpPr/>
            <p:nvPr/>
          </p:nvSpPr>
          <p:spPr>
            <a:xfrm>
              <a:off x="57541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6"/>
            <p:cNvSpPr/>
            <p:nvPr/>
          </p:nvSpPr>
          <p:spPr>
            <a:xfrm>
              <a:off x="6080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6"/>
            <p:cNvSpPr/>
            <p:nvPr/>
          </p:nvSpPr>
          <p:spPr>
            <a:xfrm>
              <a:off x="64282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6"/>
            <p:cNvSpPr/>
            <p:nvPr/>
          </p:nvSpPr>
          <p:spPr>
            <a:xfrm>
              <a:off x="677579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6"/>
            <p:cNvSpPr/>
            <p:nvPr/>
          </p:nvSpPr>
          <p:spPr>
            <a:xfrm>
              <a:off x="710188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6"/>
            <p:cNvSpPr/>
            <p:nvPr/>
          </p:nvSpPr>
          <p:spPr>
            <a:xfrm>
              <a:off x="74498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6"/>
            <p:cNvSpPr/>
            <p:nvPr/>
          </p:nvSpPr>
          <p:spPr>
            <a:xfrm>
              <a:off x="779739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6"/>
            <p:cNvSpPr/>
            <p:nvPr/>
          </p:nvSpPr>
          <p:spPr>
            <a:xfrm>
              <a:off x="8123417"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6"/>
            <p:cNvSpPr/>
            <p:nvPr/>
          </p:nvSpPr>
          <p:spPr>
            <a:xfrm>
              <a:off x="8471339"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6"/>
            <p:cNvSpPr/>
            <p:nvPr/>
          </p:nvSpPr>
          <p:spPr>
            <a:xfrm>
              <a:off x="882837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6"/>
            <p:cNvSpPr/>
            <p:nvPr/>
          </p:nvSpPr>
          <p:spPr>
            <a:xfrm>
              <a:off x="915445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6"/>
            <p:cNvSpPr/>
            <p:nvPr/>
          </p:nvSpPr>
          <p:spPr>
            <a:xfrm>
              <a:off x="4732600" y="176275"/>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6"/>
            <p:cNvSpPr/>
            <p:nvPr/>
          </p:nvSpPr>
          <p:spPr>
            <a:xfrm>
              <a:off x="4732600" y="52386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6"/>
            <p:cNvSpPr/>
            <p:nvPr/>
          </p:nvSpPr>
          <p:spPr>
            <a:xfrm>
              <a:off x="4732600" y="84988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6"/>
            <p:cNvSpPr/>
            <p:nvPr/>
          </p:nvSpPr>
          <p:spPr>
            <a:xfrm>
              <a:off x="4732600" y="119780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6"/>
            <p:cNvSpPr/>
            <p:nvPr/>
          </p:nvSpPr>
          <p:spPr>
            <a:xfrm>
              <a:off x="4732600" y="155450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6"/>
            <p:cNvSpPr/>
            <p:nvPr/>
          </p:nvSpPr>
          <p:spPr>
            <a:xfrm>
              <a:off x="4732600" y="1880590"/>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6"/>
            <p:cNvSpPr/>
            <p:nvPr/>
          </p:nvSpPr>
          <p:spPr>
            <a:xfrm>
              <a:off x="4732600" y="222851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6"/>
            <p:cNvSpPr/>
            <p:nvPr/>
          </p:nvSpPr>
          <p:spPr>
            <a:xfrm>
              <a:off x="4732600" y="257636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6"/>
            <p:cNvSpPr/>
            <p:nvPr/>
          </p:nvSpPr>
          <p:spPr>
            <a:xfrm>
              <a:off x="4732600" y="2902455"/>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6"/>
            <p:cNvSpPr/>
            <p:nvPr/>
          </p:nvSpPr>
          <p:spPr>
            <a:xfrm>
              <a:off x="4732600" y="3250042"/>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6"/>
            <p:cNvSpPr/>
            <p:nvPr/>
          </p:nvSpPr>
          <p:spPr>
            <a:xfrm>
              <a:off x="4732600" y="359796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6"/>
            <p:cNvSpPr/>
            <p:nvPr/>
          </p:nvSpPr>
          <p:spPr>
            <a:xfrm>
              <a:off x="4732600" y="392405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6"/>
            <p:cNvSpPr/>
            <p:nvPr/>
          </p:nvSpPr>
          <p:spPr>
            <a:xfrm>
              <a:off x="4732600" y="4271639"/>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6"/>
            <p:cNvSpPr/>
            <p:nvPr/>
          </p:nvSpPr>
          <p:spPr>
            <a:xfrm>
              <a:off x="4732600" y="461956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6"/>
            <p:cNvSpPr/>
            <p:nvPr/>
          </p:nvSpPr>
          <p:spPr>
            <a:xfrm>
              <a:off x="4732600" y="4945583"/>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8" name="Google Shape;2228;p26"/>
          <p:cNvSpPr/>
          <p:nvPr/>
        </p:nvSpPr>
        <p:spPr>
          <a:xfrm>
            <a:off x="600600" y="1014000"/>
            <a:ext cx="7942800" cy="3748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9" name="Google Shape;2229;p26"/>
          <p:cNvGrpSpPr/>
          <p:nvPr/>
        </p:nvGrpSpPr>
        <p:grpSpPr>
          <a:xfrm>
            <a:off x="6829904" y="1017710"/>
            <a:ext cx="1687164" cy="1428675"/>
            <a:chOff x="478350" y="433625"/>
            <a:chExt cx="811800" cy="687425"/>
          </a:xfrm>
        </p:grpSpPr>
        <p:sp>
          <p:nvSpPr>
            <p:cNvPr id="2230" name="Google Shape;2230;p26"/>
            <p:cNvSpPr/>
            <p:nvPr/>
          </p:nvSpPr>
          <p:spPr>
            <a:xfrm>
              <a:off x="505225" y="579850"/>
              <a:ext cx="5000" cy="5000"/>
            </a:xfrm>
            <a:custGeom>
              <a:avLst/>
              <a:gdLst/>
              <a:ahLst/>
              <a:cxnLst/>
              <a:rect l="l" t="t" r="r" b="b"/>
              <a:pathLst>
                <a:path w="200" h="200" extrusionOk="0">
                  <a:moveTo>
                    <a:pt x="120" y="200"/>
                  </a:moveTo>
                  <a:cubicBezTo>
                    <a:pt x="140" y="140"/>
                    <a:pt x="199" y="41"/>
                    <a:pt x="120" y="1"/>
                  </a:cubicBezTo>
                  <a:cubicBezTo>
                    <a:pt x="40" y="41"/>
                    <a:pt x="0" y="140"/>
                    <a:pt x="120" y="20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6"/>
            <p:cNvSpPr/>
            <p:nvPr/>
          </p:nvSpPr>
          <p:spPr>
            <a:xfrm>
              <a:off x="519650" y="589300"/>
              <a:ext cx="5000" cy="5000"/>
            </a:xfrm>
            <a:custGeom>
              <a:avLst/>
              <a:gdLst/>
              <a:ahLst/>
              <a:cxnLst/>
              <a:rect l="l" t="t" r="r" b="b"/>
              <a:pathLst>
                <a:path w="200" h="200" extrusionOk="0">
                  <a:moveTo>
                    <a:pt x="199" y="140"/>
                  </a:moveTo>
                  <a:cubicBezTo>
                    <a:pt x="179" y="120"/>
                    <a:pt x="159" y="100"/>
                    <a:pt x="179" y="41"/>
                  </a:cubicBezTo>
                  <a:lnTo>
                    <a:pt x="40" y="1"/>
                  </a:lnTo>
                  <a:lnTo>
                    <a:pt x="0" y="120"/>
                  </a:lnTo>
                  <a:cubicBezTo>
                    <a:pt x="80" y="140"/>
                    <a:pt x="179" y="200"/>
                    <a:pt x="199" y="14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6"/>
            <p:cNvSpPr/>
            <p:nvPr/>
          </p:nvSpPr>
          <p:spPr>
            <a:xfrm>
              <a:off x="478350" y="590800"/>
              <a:ext cx="58225" cy="311400"/>
            </a:xfrm>
            <a:custGeom>
              <a:avLst/>
              <a:gdLst/>
              <a:ahLst/>
              <a:cxnLst/>
              <a:rect l="l" t="t" r="r" b="b"/>
              <a:pathLst>
                <a:path w="2329" h="12456" extrusionOk="0">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6"/>
            <p:cNvSpPr/>
            <p:nvPr/>
          </p:nvSpPr>
          <p:spPr>
            <a:xfrm>
              <a:off x="618625" y="433625"/>
              <a:ext cx="671525" cy="687425"/>
            </a:xfrm>
            <a:custGeom>
              <a:avLst/>
              <a:gdLst/>
              <a:ahLst/>
              <a:cxnLst/>
              <a:rect l="l" t="t" r="r" b="b"/>
              <a:pathLst>
                <a:path w="26861" h="27497" extrusionOk="0">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6"/>
            <p:cNvSpPr/>
            <p:nvPr/>
          </p:nvSpPr>
          <p:spPr>
            <a:xfrm>
              <a:off x="549975" y="474400"/>
              <a:ext cx="272625" cy="588450"/>
            </a:xfrm>
            <a:custGeom>
              <a:avLst/>
              <a:gdLst/>
              <a:ahLst/>
              <a:cxnLst/>
              <a:rect l="l" t="t" r="r" b="b"/>
              <a:pathLst>
                <a:path w="10905" h="23538" extrusionOk="0">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5" name="Google Shape;2235;p26"/>
          <p:cNvSpPr/>
          <p:nvPr/>
        </p:nvSpPr>
        <p:spPr>
          <a:xfrm rot="-6502854">
            <a:off x="411685" y="3132218"/>
            <a:ext cx="2102873" cy="1541037"/>
          </a:xfrm>
          <a:custGeom>
            <a:avLst/>
            <a:gdLst/>
            <a:ahLst/>
            <a:cxnLst/>
            <a:rect l="l" t="t" r="r" b="b"/>
            <a:pathLst>
              <a:path w="71687" h="52534" extrusionOk="0">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6"/>
          <p:cNvSpPr/>
          <p:nvPr/>
        </p:nvSpPr>
        <p:spPr>
          <a:xfrm>
            <a:off x="4234250" y="1268375"/>
            <a:ext cx="437995" cy="520073"/>
          </a:xfrm>
          <a:custGeom>
            <a:avLst/>
            <a:gdLst/>
            <a:ahLst/>
            <a:cxnLst/>
            <a:rect l="l" t="t" r="r" b="b"/>
            <a:pathLst>
              <a:path w="4776" h="5671" extrusionOk="0">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6"/>
          <p:cNvSpPr/>
          <p:nvPr/>
        </p:nvSpPr>
        <p:spPr>
          <a:xfrm rot="1649890">
            <a:off x="5330686" y="4039067"/>
            <a:ext cx="922467" cy="795254"/>
          </a:xfrm>
          <a:custGeom>
            <a:avLst/>
            <a:gdLst/>
            <a:ahLst/>
            <a:cxnLst/>
            <a:rect l="l" t="t" r="r" b="b"/>
            <a:pathLst>
              <a:path w="20514" h="17685" extrusionOk="0">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6"/>
          <p:cNvSpPr/>
          <p:nvPr/>
        </p:nvSpPr>
        <p:spPr>
          <a:xfrm>
            <a:off x="600600" y="1014000"/>
            <a:ext cx="7942800" cy="37485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9" name="Google Shape;2239;p26"/>
          <p:cNvGrpSpPr/>
          <p:nvPr/>
        </p:nvGrpSpPr>
        <p:grpSpPr>
          <a:xfrm>
            <a:off x="600600" y="519300"/>
            <a:ext cx="7942800" cy="494700"/>
            <a:chOff x="600600" y="519300"/>
            <a:chExt cx="7942800" cy="494700"/>
          </a:xfrm>
        </p:grpSpPr>
        <p:sp>
          <p:nvSpPr>
            <p:cNvPr id="2240" name="Google Shape;2240;p26"/>
            <p:cNvSpPr/>
            <p:nvPr/>
          </p:nvSpPr>
          <p:spPr>
            <a:xfrm>
              <a:off x="600600" y="519300"/>
              <a:ext cx="7942800" cy="494700"/>
            </a:xfrm>
            <a:prstGeom prst="rect">
              <a:avLst/>
            </a:prstGeom>
            <a:solidFill>
              <a:schemeClr val="accent4"/>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1" name="Google Shape;2241;p26"/>
            <p:cNvGrpSpPr/>
            <p:nvPr/>
          </p:nvGrpSpPr>
          <p:grpSpPr>
            <a:xfrm>
              <a:off x="7542569" y="681111"/>
              <a:ext cx="789243" cy="171052"/>
              <a:chOff x="733775" y="310686"/>
              <a:chExt cx="789243" cy="171052"/>
            </a:xfrm>
          </p:grpSpPr>
          <p:sp>
            <p:nvSpPr>
              <p:cNvPr id="2242" name="Google Shape;2242;p26"/>
              <p:cNvSpPr/>
              <p:nvPr/>
            </p:nvSpPr>
            <p:spPr>
              <a:xfrm>
                <a:off x="1364945" y="310686"/>
                <a:ext cx="158072" cy="171052"/>
              </a:xfrm>
              <a:prstGeom prst="rect">
                <a:avLst/>
              </a:prstGeom>
            </p:spPr>
            <p:txBody>
              <a:bodyPr>
                <a:prstTxWarp prst="textPlain">
                  <a:avLst/>
                </a:prstTxWarp>
              </a:bodyPr>
              <a:lstStyle/>
              <a:p>
                <a:pPr lvl="0" algn="ctr"/>
                <a:r>
                  <a:rPr b="0" i="0">
                    <a:ln>
                      <a:noFill/>
                    </a:ln>
                    <a:solidFill>
                      <a:schemeClr val="lt2"/>
                    </a:solidFill>
                    <a:latin typeface="Gaegu;300"/>
                  </a:rPr>
                  <a:t>x</a:t>
                </a:r>
              </a:p>
            </p:txBody>
          </p:sp>
          <p:sp>
            <p:nvSpPr>
              <p:cNvPr id="2243" name="Google Shape;2243;p26"/>
              <p:cNvSpPr/>
              <p:nvPr/>
            </p:nvSpPr>
            <p:spPr>
              <a:xfrm>
                <a:off x="733775" y="385383"/>
                <a:ext cx="155474" cy="21652"/>
              </a:xfrm>
              <a:prstGeom prst="rect">
                <a:avLst/>
              </a:prstGeom>
            </p:spPr>
            <p:txBody>
              <a:bodyPr>
                <a:prstTxWarp prst="textPlain">
                  <a:avLst/>
                </a:prstTxWarp>
              </a:bodyPr>
              <a:lstStyle/>
              <a:p>
                <a:pPr lvl="0" algn="ctr"/>
                <a:r>
                  <a:rPr b="0" i="0">
                    <a:ln>
                      <a:noFill/>
                    </a:ln>
                    <a:solidFill>
                      <a:schemeClr val="lt2"/>
                    </a:solidFill>
                    <a:latin typeface="Gaegu;300"/>
                  </a:rPr>
                  <a:t>-</a:t>
                </a:r>
              </a:p>
            </p:txBody>
          </p:sp>
          <p:grpSp>
            <p:nvGrpSpPr>
              <p:cNvPr id="2244" name="Google Shape;2244;p26"/>
              <p:cNvGrpSpPr/>
              <p:nvPr/>
            </p:nvGrpSpPr>
            <p:grpSpPr>
              <a:xfrm>
                <a:off x="1015525" y="313175"/>
                <a:ext cx="184510" cy="164017"/>
                <a:chOff x="7228702" y="774508"/>
                <a:chExt cx="285046" cy="253347"/>
              </a:xfrm>
            </p:grpSpPr>
            <p:grpSp>
              <p:nvGrpSpPr>
                <p:cNvPr id="2245" name="Google Shape;2245;p26"/>
                <p:cNvGrpSpPr/>
                <p:nvPr/>
              </p:nvGrpSpPr>
              <p:grpSpPr>
                <a:xfrm>
                  <a:off x="7313001" y="774508"/>
                  <a:ext cx="200747" cy="228523"/>
                  <a:chOff x="7313001" y="774508"/>
                  <a:chExt cx="200747" cy="228523"/>
                </a:xfrm>
              </p:grpSpPr>
              <p:sp>
                <p:nvSpPr>
                  <p:cNvPr id="2246" name="Google Shape;2246;p26"/>
                  <p:cNvSpPr/>
                  <p:nvPr/>
                </p:nvSpPr>
                <p:spPr>
                  <a:xfrm>
                    <a:off x="7315737" y="774508"/>
                    <a:ext cx="198011" cy="228523"/>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2247" name="Google Shape;2247;p26"/>
                  <p:cNvSpPr/>
                  <p:nvPr/>
                </p:nvSpPr>
                <p:spPr>
                  <a:xfrm>
                    <a:off x="7313001" y="778289"/>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 name="Google Shape;2248;p26"/>
                <p:cNvGrpSpPr/>
                <p:nvPr/>
              </p:nvGrpSpPr>
              <p:grpSpPr>
                <a:xfrm>
                  <a:off x="7228702" y="809455"/>
                  <a:ext cx="200757" cy="218400"/>
                  <a:chOff x="7269477" y="781280"/>
                  <a:chExt cx="200757" cy="218400"/>
                </a:xfrm>
              </p:grpSpPr>
              <p:sp>
                <p:nvSpPr>
                  <p:cNvPr id="2249" name="Google Shape;2249;p26"/>
                  <p:cNvSpPr/>
                  <p:nvPr/>
                </p:nvSpPr>
                <p:spPr>
                  <a:xfrm>
                    <a:off x="7269477" y="781280"/>
                    <a:ext cx="200749" cy="217216"/>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2250" name="Google Shape;2250;p26"/>
                  <p:cNvSpPr/>
                  <p:nvPr/>
                </p:nvSpPr>
                <p:spPr>
                  <a:xfrm>
                    <a:off x="7269491" y="782465"/>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251" name="Google Shape;2251;p26"/>
            <p:cNvGrpSpPr/>
            <p:nvPr/>
          </p:nvGrpSpPr>
          <p:grpSpPr>
            <a:xfrm>
              <a:off x="812189" y="664537"/>
              <a:ext cx="800559" cy="204209"/>
              <a:chOff x="747420" y="664537"/>
              <a:chExt cx="800559" cy="204209"/>
            </a:xfrm>
          </p:grpSpPr>
          <p:grpSp>
            <p:nvGrpSpPr>
              <p:cNvPr id="2252" name="Google Shape;2252;p26"/>
              <p:cNvGrpSpPr/>
              <p:nvPr/>
            </p:nvGrpSpPr>
            <p:grpSpPr>
              <a:xfrm>
                <a:off x="1339984" y="664537"/>
                <a:ext cx="207995" cy="204209"/>
                <a:chOff x="1541700" y="658850"/>
                <a:chExt cx="253838" cy="249218"/>
              </a:xfrm>
            </p:grpSpPr>
            <p:sp>
              <p:nvSpPr>
                <p:cNvPr id="2253" name="Google Shape;2253;p26"/>
                <p:cNvSpPr/>
                <p:nvPr/>
              </p:nvSpPr>
              <p:spPr>
                <a:xfrm>
                  <a:off x="1541700" y="658850"/>
                  <a:ext cx="253838" cy="249218"/>
                </a:xfrm>
                <a:custGeom>
                  <a:avLst/>
                  <a:gdLst/>
                  <a:ahLst/>
                  <a:cxnLst/>
                  <a:rect l="l" t="t" r="r" b="b"/>
                  <a:pathLst>
                    <a:path w="16427" h="16128" extrusionOk="0">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6"/>
                <p:cNvSpPr/>
                <p:nvPr/>
              </p:nvSpPr>
              <p:spPr>
                <a:xfrm>
                  <a:off x="1610522" y="731473"/>
                  <a:ext cx="118892" cy="100998"/>
                </a:xfrm>
                <a:custGeom>
                  <a:avLst/>
                  <a:gdLst/>
                  <a:ahLst/>
                  <a:cxnLst/>
                  <a:rect l="l" t="t" r="r" b="b"/>
                  <a:pathLst>
                    <a:path w="7694" h="6536" extrusionOk="0">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5" name="Google Shape;2255;p26"/>
              <p:cNvSpPr/>
              <p:nvPr/>
            </p:nvSpPr>
            <p:spPr>
              <a:xfrm rot="-5400000">
                <a:off x="71510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sp>
            <p:nvSpPr>
              <p:cNvPr id="2256" name="Google Shape;2256;p26"/>
              <p:cNvSpPr/>
              <p:nvPr/>
            </p:nvSpPr>
            <p:spPr>
              <a:xfrm rot="5400000" flipH="1">
                <a:off x="101138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grpSp>
      </p:grpSp>
      <p:sp>
        <p:nvSpPr>
          <p:cNvPr id="2257" name="Google Shape;2257;p26"/>
          <p:cNvSpPr txBox="1">
            <a:spLocks noGrp="1"/>
          </p:cNvSpPr>
          <p:nvPr>
            <p:ph type="subTitle" idx="1"/>
          </p:nvPr>
        </p:nvSpPr>
        <p:spPr>
          <a:xfrm>
            <a:off x="982575" y="2005050"/>
            <a:ext cx="3254100" cy="17664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258" name="Google Shape;2258;p26"/>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ackground">
  <p:cSld name="CUSTOM_15">
    <p:spTree>
      <p:nvGrpSpPr>
        <p:cNvPr id="1" name="Shape 2357"/>
        <p:cNvGrpSpPr/>
        <p:nvPr/>
      </p:nvGrpSpPr>
      <p:grpSpPr>
        <a:xfrm>
          <a:off x="0" y="0"/>
          <a:ext cx="0" cy="0"/>
          <a:chOff x="0" y="0"/>
          <a:chExt cx="0" cy="0"/>
        </a:xfrm>
      </p:grpSpPr>
      <p:grpSp>
        <p:nvGrpSpPr>
          <p:cNvPr id="2358" name="Google Shape;2358;p28"/>
          <p:cNvGrpSpPr/>
          <p:nvPr/>
        </p:nvGrpSpPr>
        <p:grpSpPr>
          <a:xfrm>
            <a:off x="-23004" y="-1"/>
            <a:ext cx="9177565" cy="5143390"/>
            <a:chOff x="-23004" y="-1"/>
            <a:chExt cx="9177565" cy="5143390"/>
          </a:xfrm>
        </p:grpSpPr>
        <p:sp>
          <p:nvSpPr>
            <p:cNvPr id="2359" name="Google Shape;2359;p28"/>
            <p:cNvSpPr/>
            <p:nvPr/>
          </p:nvSpPr>
          <p:spPr>
            <a:xfrm>
              <a:off x="-22991"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8"/>
            <p:cNvSpPr/>
            <p:nvPr/>
          </p:nvSpPr>
          <p:spPr>
            <a:xfrm>
              <a:off x="324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8"/>
            <p:cNvSpPr/>
            <p:nvPr/>
          </p:nvSpPr>
          <p:spPr>
            <a:xfrm>
              <a:off x="650686"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8"/>
            <p:cNvSpPr/>
            <p:nvPr/>
          </p:nvSpPr>
          <p:spPr>
            <a:xfrm>
              <a:off x="9986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8"/>
            <p:cNvSpPr/>
            <p:nvPr/>
          </p:nvSpPr>
          <p:spPr>
            <a:xfrm>
              <a:off x="1346531"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8"/>
            <p:cNvSpPr/>
            <p:nvPr/>
          </p:nvSpPr>
          <p:spPr>
            <a:xfrm>
              <a:off x="1672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8"/>
            <p:cNvSpPr/>
            <p:nvPr/>
          </p:nvSpPr>
          <p:spPr>
            <a:xfrm>
              <a:off x="20202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8"/>
            <p:cNvSpPr/>
            <p:nvPr/>
          </p:nvSpPr>
          <p:spPr>
            <a:xfrm>
              <a:off x="236813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8"/>
            <p:cNvSpPr/>
            <p:nvPr/>
          </p:nvSpPr>
          <p:spPr>
            <a:xfrm>
              <a:off x="26941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8"/>
            <p:cNvSpPr/>
            <p:nvPr/>
          </p:nvSpPr>
          <p:spPr>
            <a:xfrm>
              <a:off x="3041740"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8"/>
            <p:cNvSpPr/>
            <p:nvPr/>
          </p:nvSpPr>
          <p:spPr>
            <a:xfrm>
              <a:off x="338966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8"/>
            <p:cNvSpPr/>
            <p:nvPr/>
          </p:nvSpPr>
          <p:spPr>
            <a:xfrm>
              <a:off x="37157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8"/>
            <p:cNvSpPr/>
            <p:nvPr/>
          </p:nvSpPr>
          <p:spPr>
            <a:xfrm>
              <a:off x="406333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8"/>
            <p:cNvSpPr/>
            <p:nvPr/>
          </p:nvSpPr>
          <p:spPr>
            <a:xfrm>
              <a:off x="4411262"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8"/>
            <p:cNvSpPr/>
            <p:nvPr/>
          </p:nvSpPr>
          <p:spPr>
            <a:xfrm>
              <a:off x="-23004" y="176275"/>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8"/>
            <p:cNvSpPr/>
            <p:nvPr/>
          </p:nvSpPr>
          <p:spPr>
            <a:xfrm>
              <a:off x="-23004" y="52386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8"/>
            <p:cNvSpPr/>
            <p:nvPr/>
          </p:nvSpPr>
          <p:spPr>
            <a:xfrm>
              <a:off x="-23004" y="84988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8"/>
            <p:cNvSpPr/>
            <p:nvPr/>
          </p:nvSpPr>
          <p:spPr>
            <a:xfrm>
              <a:off x="-23004" y="119780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8"/>
            <p:cNvSpPr/>
            <p:nvPr/>
          </p:nvSpPr>
          <p:spPr>
            <a:xfrm>
              <a:off x="-23004" y="155450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8"/>
            <p:cNvSpPr/>
            <p:nvPr/>
          </p:nvSpPr>
          <p:spPr>
            <a:xfrm>
              <a:off x="-23004" y="1880590"/>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8"/>
            <p:cNvSpPr/>
            <p:nvPr/>
          </p:nvSpPr>
          <p:spPr>
            <a:xfrm>
              <a:off x="-23004" y="222851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8"/>
            <p:cNvSpPr/>
            <p:nvPr/>
          </p:nvSpPr>
          <p:spPr>
            <a:xfrm>
              <a:off x="-23004" y="257636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8"/>
            <p:cNvSpPr/>
            <p:nvPr/>
          </p:nvSpPr>
          <p:spPr>
            <a:xfrm>
              <a:off x="-23004" y="2902455"/>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8"/>
            <p:cNvSpPr/>
            <p:nvPr/>
          </p:nvSpPr>
          <p:spPr>
            <a:xfrm>
              <a:off x="-23004" y="3250042"/>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8"/>
            <p:cNvSpPr/>
            <p:nvPr/>
          </p:nvSpPr>
          <p:spPr>
            <a:xfrm>
              <a:off x="-23004" y="359796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8"/>
            <p:cNvSpPr/>
            <p:nvPr/>
          </p:nvSpPr>
          <p:spPr>
            <a:xfrm>
              <a:off x="-23004" y="392405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8"/>
            <p:cNvSpPr/>
            <p:nvPr/>
          </p:nvSpPr>
          <p:spPr>
            <a:xfrm>
              <a:off x="-23004" y="4271639"/>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8"/>
            <p:cNvSpPr/>
            <p:nvPr/>
          </p:nvSpPr>
          <p:spPr>
            <a:xfrm>
              <a:off x="-23004" y="461956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8"/>
            <p:cNvSpPr/>
            <p:nvPr/>
          </p:nvSpPr>
          <p:spPr>
            <a:xfrm>
              <a:off x="-23004" y="4945583"/>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8"/>
            <p:cNvSpPr/>
            <p:nvPr/>
          </p:nvSpPr>
          <p:spPr>
            <a:xfrm>
              <a:off x="4732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8"/>
            <p:cNvSpPr/>
            <p:nvPr/>
          </p:nvSpPr>
          <p:spPr>
            <a:xfrm>
              <a:off x="505868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8"/>
            <p:cNvSpPr/>
            <p:nvPr/>
          </p:nvSpPr>
          <p:spPr>
            <a:xfrm>
              <a:off x="5406608"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8"/>
            <p:cNvSpPr/>
            <p:nvPr/>
          </p:nvSpPr>
          <p:spPr>
            <a:xfrm>
              <a:off x="57541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8"/>
            <p:cNvSpPr/>
            <p:nvPr/>
          </p:nvSpPr>
          <p:spPr>
            <a:xfrm>
              <a:off x="6080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8"/>
            <p:cNvSpPr/>
            <p:nvPr/>
          </p:nvSpPr>
          <p:spPr>
            <a:xfrm>
              <a:off x="64282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8"/>
            <p:cNvSpPr/>
            <p:nvPr/>
          </p:nvSpPr>
          <p:spPr>
            <a:xfrm>
              <a:off x="677579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8"/>
            <p:cNvSpPr/>
            <p:nvPr/>
          </p:nvSpPr>
          <p:spPr>
            <a:xfrm>
              <a:off x="710188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8"/>
            <p:cNvSpPr/>
            <p:nvPr/>
          </p:nvSpPr>
          <p:spPr>
            <a:xfrm>
              <a:off x="74498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8"/>
            <p:cNvSpPr/>
            <p:nvPr/>
          </p:nvSpPr>
          <p:spPr>
            <a:xfrm>
              <a:off x="779739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8"/>
            <p:cNvSpPr/>
            <p:nvPr/>
          </p:nvSpPr>
          <p:spPr>
            <a:xfrm>
              <a:off x="8123417"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8"/>
            <p:cNvSpPr/>
            <p:nvPr/>
          </p:nvSpPr>
          <p:spPr>
            <a:xfrm>
              <a:off x="8471339"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8"/>
            <p:cNvSpPr/>
            <p:nvPr/>
          </p:nvSpPr>
          <p:spPr>
            <a:xfrm>
              <a:off x="882837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8"/>
            <p:cNvSpPr/>
            <p:nvPr/>
          </p:nvSpPr>
          <p:spPr>
            <a:xfrm>
              <a:off x="915445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8"/>
            <p:cNvSpPr/>
            <p:nvPr/>
          </p:nvSpPr>
          <p:spPr>
            <a:xfrm>
              <a:off x="4732600" y="176275"/>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8"/>
            <p:cNvSpPr/>
            <p:nvPr/>
          </p:nvSpPr>
          <p:spPr>
            <a:xfrm>
              <a:off x="4732600" y="52386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8"/>
            <p:cNvSpPr/>
            <p:nvPr/>
          </p:nvSpPr>
          <p:spPr>
            <a:xfrm>
              <a:off x="4732600" y="84988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8"/>
            <p:cNvSpPr/>
            <p:nvPr/>
          </p:nvSpPr>
          <p:spPr>
            <a:xfrm>
              <a:off x="4732600" y="119780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8"/>
            <p:cNvSpPr/>
            <p:nvPr/>
          </p:nvSpPr>
          <p:spPr>
            <a:xfrm>
              <a:off x="4732600" y="155450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8"/>
            <p:cNvSpPr/>
            <p:nvPr/>
          </p:nvSpPr>
          <p:spPr>
            <a:xfrm>
              <a:off x="4732600" y="1880590"/>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8"/>
            <p:cNvSpPr/>
            <p:nvPr/>
          </p:nvSpPr>
          <p:spPr>
            <a:xfrm>
              <a:off x="4732600" y="222851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8"/>
            <p:cNvSpPr/>
            <p:nvPr/>
          </p:nvSpPr>
          <p:spPr>
            <a:xfrm>
              <a:off x="4732600" y="257636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8"/>
            <p:cNvSpPr/>
            <p:nvPr/>
          </p:nvSpPr>
          <p:spPr>
            <a:xfrm>
              <a:off x="4732600" y="2902455"/>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8"/>
            <p:cNvSpPr/>
            <p:nvPr/>
          </p:nvSpPr>
          <p:spPr>
            <a:xfrm>
              <a:off x="4732600" y="3250042"/>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8"/>
            <p:cNvSpPr/>
            <p:nvPr/>
          </p:nvSpPr>
          <p:spPr>
            <a:xfrm>
              <a:off x="4732600" y="359796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8"/>
            <p:cNvSpPr/>
            <p:nvPr/>
          </p:nvSpPr>
          <p:spPr>
            <a:xfrm>
              <a:off x="4732600" y="392405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8"/>
            <p:cNvSpPr/>
            <p:nvPr/>
          </p:nvSpPr>
          <p:spPr>
            <a:xfrm>
              <a:off x="4732600" y="4271639"/>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8"/>
            <p:cNvSpPr/>
            <p:nvPr/>
          </p:nvSpPr>
          <p:spPr>
            <a:xfrm>
              <a:off x="4732600" y="461956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8"/>
            <p:cNvSpPr/>
            <p:nvPr/>
          </p:nvSpPr>
          <p:spPr>
            <a:xfrm>
              <a:off x="4732600" y="4945583"/>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7" name="Google Shape;2417;p28"/>
          <p:cNvSpPr/>
          <p:nvPr/>
        </p:nvSpPr>
        <p:spPr>
          <a:xfrm>
            <a:off x="600600" y="1014000"/>
            <a:ext cx="7942800" cy="3748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8" name="Google Shape;2418;p28"/>
          <p:cNvGrpSpPr/>
          <p:nvPr/>
        </p:nvGrpSpPr>
        <p:grpSpPr>
          <a:xfrm rot="-5400000">
            <a:off x="7598805" y="823914"/>
            <a:ext cx="368499" cy="424474"/>
            <a:chOff x="3150425" y="3024575"/>
            <a:chExt cx="130350" cy="150150"/>
          </a:xfrm>
        </p:grpSpPr>
        <p:sp>
          <p:nvSpPr>
            <p:cNvPr id="2419" name="Google Shape;2419;p28"/>
            <p:cNvSpPr/>
            <p:nvPr/>
          </p:nvSpPr>
          <p:spPr>
            <a:xfrm>
              <a:off x="3259350" y="3087675"/>
              <a:ext cx="21425" cy="20150"/>
            </a:xfrm>
            <a:custGeom>
              <a:avLst/>
              <a:gdLst/>
              <a:ahLst/>
              <a:cxnLst/>
              <a:rect l="l" t="t" r="r" b="b"/>
              <a:pathLst>
                <a:path w="857" h="806" extrusionOk="0">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8"/>
            <p:cNvSpPr/>
            <p:nvPr/>
          </p:nvSpPr>
          <p:spPr>
            <a:xfrm>
              <a:off x="3226525" y="3128500"/>
              <a:ext cx="22425" cy="29025"/>
            </a:xfrm>
            <a:custGeom>
              <a:avLst/>
              <a:gdLst/>
              <a:ahLst/>
              <a:cxnLst/>
              <a:rect l="l" t="t" r="r" b="b"/>
              <a:pathLst>
                <a:path w="897" h="1161" extrusionOk="0">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8"/>
            <p:cNvSpPr/>
            <p:nvPr/>
          </p:nvSpPr>
          <p:spPr>
            <a:xfrm>
              <a:off x="3237625" y="3024575"/>
              <a:ext cx="14800" cy="14075"/>
            </a:xfrm>
            <a:custGeom>
              <a:avLst/>
              <a:gdLst/>
              <a:ahLst/>
              <a:cxnLst/>
              <a:rect l="l" t="t" r="r" b="b"/>
              <a:pathLst>
                <a:path w="592" h="563" extrusionOk="0">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8"/>
            <p:cNvSpPr/>
            <p:nvPr/>
          </p:nvSpPr>
          <p:spPr>
            <a:xfrm>
              <a:off x="3209125" y="3062300"/>
              <a:ext cx="22900" cy="22025"/>
            </a:xfrm>
            <a:custGeom>
              <a:avLst/>
              <a:gdLst/>
              <a:ahLst/>
              <a:cxnLst/>
              <a:rect l="l" t="t" r="r" b="b"/>
              <a:pathLst>
                <a:path w="916" h="881" extrusionOk="0">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8"/>
            <p:cNvSpPr/>
            <p:nvPr/>
          </p:nvSpPr>
          <p:spPr>
            <a:xfrm>
              <a:off x="3205650" y="3094325"/>
              <a:ext cx="22350" cy="22600"/>
            </a:xfrm>
            <a:custGeom>
              <a:avLst/>
              <a:gdLst/>
              <a:ahLst/>
              <a:cxnLst/>
              <a:rect l="l" t="t" r="r" b="b"/>
              <a:pathLst>
                <a:path w="894" h="904" extrusionOk="0">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8"/>
            <p:cNvSpPr/>
            <p:nvPr/>
          </p:nvSpPr>
          <p:spPr>
            <a:xfrm>
              <a:off x="3182750" y="3155225"/>
              <a:ext cx="18425" cy="19500"/>
            </a:xfrm>
            <a:custGeom>
              <a:avLst/>
              <a:gdLst/>
              <a:ahLst/>
              <a:cxnLst/>
              <a:rect l="l" t="t" r="r" b="b"/>
              <a:pathLst>
                <a:path w="737" h="780" extrusionOk="0">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8"/>
            <p:cNvSpPr/>
            <p:nvPr/>
          </p:nvSpPr>
          <p:spPr>
            <a:xfrm>
              <a:off x="3165350" y="3033050"/>
              <a:ext cx="26875" cy="29250"/>
            </a:xfrm>
            <a:custGeom>
              <a:avLst/>
              <a:gdLst/>
              <a:ahLst/>
              <a:cxnLst/>
              <a:rect l="l" t="t" r="r" b="b"/>
              <a:pathLst>
                <a:path w="1075" h="1170" extrusionOk="0">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8"/>
            <p:cNvSpPr/>
            <p:nvPr/>
          </p:nvSpPr>
          <p:spPr>
            <a:xfrm>
              <a:off x="3150425" y="3082275"/>
              <a:ext cx="25900" cy="26450"/>
            </a:xfrm>
            <a:custGeom>
              <a:avLst/>
              <a:gdLst/>
              <a:ahLst/>
              <a:cxnLst/>
              <a:rect l="l" t="t" r="r" b="b"/>
              <a:pathLst>
                <a:path w="1036" h="1058" extrusionOk="0">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7" name="Google Shape;2427;p28"/>
          <p:cNvGrpSpPr/>
          <p:nvPr/>
        </p:nvGrpSpPr>
        <p:grpSpPr>
          <a:xfrm rot="9715366" flipH="1">
            <a:off x="8134543" y="833393"/>
            <a:ext cx="578893" cy="989541"/>
            <a:chOff x="478350" y="474400"/>
            <a:chExt cx="344250" cy="588450"/>
          </a:xfrm>
        </p:grpSpPr>
        <p:sp>
          <p:nvSpPr>
            <p:cNvPr id="2428" name="Google Shape;2428;p28"/>
            <p:cNvSpPr/>
            <p:nvPr/>
          </p:nvSpPr>
          <p:spPr>
            <a:xfrm>
              <a:off x="478350" y="590800"/>
              <a:ext cx="58225" cy="311400"/>
            </a:xfrm>
            <a:custGeom>
              <a:avLst/>
              <a:gdLst/>
              <a:ahLst/>
              <a:cxnLst/>
              <a:rect l="l" t="t" r="r" b="b"/>
              <a:pathLst>
                <a:path w="2329" h="12456" extrusionOk="0">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8"/>
            <p:cNvSpPr/>
            <p:nvPr/>
          </p:nvSpPr>
          <p:spPr>
            <a:xfrm>
              <a:off x="549975" y="474400"/>
              <a:ext cx="272625" cy="588450"/>
            </a:xfrm>
            <a:custGeom>
              <a:avLst/>
              <a:gdLst/>
              <a:ahLst/>
              <a:cxnLst/>
              <a:rect l="l" t="t" r="r" b="b"/>
              <a:pathLst>
                <a:path w="10905" h="23538" extrusionOk="0">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28"/>
          <p:cNvGrpSpPr/>
          <p:nvPr/>
        </p:nvGrpSpPr>
        <p:grpSpPr>
          <a:xfrm>
            <a:off x="600600" y="519300"/>
            <a:ext cx="7942800" cy="494700"/>
            <a:chOff x="600600" y="519300"/>
            <a:chExt cx="7942800" cy="494700"/>
          </a:xfrm>
        </p:grpSpPr>
        <p:sp>
          <p:nvSpPr>
            <p:cNvPr id="2431" name="Google Shape;2431;p28"/>
            <p:cNvSpPr/>
            <p:nvPr/>
          </p:nvSpPr>
          <p:spPr>
            <a:xfrm>
              <a:off x="600600" y="519300"/>
              <a:ext cx="7942800" cy="494700"/>
            </a:xfrm>
            <a:prstGeom prst="rect">
              <a:avLst/>
            </a:prstGeom>
            <a:solidFill>
              <a:schemeClr val="accent4"/>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2" name="Google Shape;2432;p28"/>
            <p:cNvGrpSpPr/>
            <p:nvPr/>
          </p:nvGrpSpPr>
          <p:grpSpPr>
            <a:xfrm>
              <a:off x="7542569" y="681111"/>
              <a:ext cx="789243" cy="171052"/>
              <a:chOff x="733775" y="310686"/>
              <a:chExt cx="789243" cy="171052"/>
            </a:xfrm>
          </p:grpSpPr>
          <p:sp>
            <p:nvSpPr>
              <p:cNvPr id="2433" name="Google Shape;2433;p28"/>
              <p:cNvSpPr/>
              <p:nvPr/>
            </p:nvSpPr>
            <p:spPr>
              <a:xfrm>
                <a:off x="1364945" y="310686"/>
                <a:ext cx="158072" cy="171052"/>
              </a:xfrm>
              <a:prstGeom prst="rect">
                <a:avLst/>
              </a:prstGeom>
            </p:spPr>
            <p:txBody>
              <a:bodyPr>
                <a:prstTxWarp prst="textPlain">
                  <a:avLst/>
                </a:prstTxWarp>
              </a:bodyPr>
              <a:lstStyle/>
              <a:p>
                <a:pPr lvl="0" algn="ctr"/>
                <a:r>
                  <a:rPr b="0" i="0">
                    <a:ln>
                      <a:noFill/>
                    </a:ln>
                    <a:solidFill>
                      <a:schemeClr val="lt2"/>
                    </a:solidFill>
                    <a:latin typeface="Gaegu;300"/>
                  </a:rPr>
                  <a:t>x</a:t>
                </a:r>
              </a:p>
            </p:txBody>
          </p:sp>
          <p:sp>
            <p:nvSpPr>
              <p:cNvPr id="2434" name="Google Shape;2434;p28"/>
              <p:cNvSpPr/>
              <p:nvPr/>
            </p:nvSpPr>
            <p:spPr>
              <a:xfrm>
                <a:off x="733775" y="385383"/>
                <a:ext cx="155474" cy="21652"/>
              </a:xfrm>
              <a:prstGeom prst="rect">
                <a:avLst/>
              </a:prstGeom>
            </p:spPr>
            <p:txBody>
              <a:bodyPr>
                <a:prstTxWarp prst="textPlain">
                  <a:avLst/>
                </a:prstTxWarp>
              </a:bodyPr>
              <a:lstStyle/>
              <a:p>
                <a:pPr lvl="0" algn="ctr"/>
                <a:r>
                  <a:rPr b="0" i="0">
                    <a:ln>
                      <a:noFill/>
                    </a:ln>
                    <a:solidFill>
                      <a:schemeClr val="lt2"/>
                    </a:solidFill>
                    <a:latin typeface="Gaegu;300"/>
                  </a:rPr>
                  <a:t>-</a:t>
                </a:r>
              </a:p>
            </p:txBody>
          </p:sp>
          <p:grpSp>
            <p:nvGrpSpPr>
              <p:cNvPr id="2435" name="Google Shape;2435;p28"/>
              <p:cNvGrpSpPr/>
              <p:nvPr/>
            </p:nvGrpSpPr>
            <p:grpSpPr>
              <a:xfrm>
                <a:off x="1015525" y="313175"/>
                <a:ext cx="184510" cy="164017"/>
                <a:chOff x="7228702" y="774508"/>
                <a:chExt cx="285046" cy="253347"/>
              </a:xfrm>
            </p:grpSpPr>
            <p:grpSp>
              <p:nvGrpSpPr>
                <p:cNvPr id="2436" name="Google Shape;2436;p28"/>
                <p:cNvGrpSpPr/>
                <p:nvPr/>
              </p:nvGrpSpPr>
              <p:grpSpPr>
                <a:xfrm>
                  <a:off x="7313001" y="774508"/>
                  <a:ext cx="200747" cy="228523"/>
                  <a:chOff x="7313001" y="774508"/>
                  <a:chExt cx="200747" cy="228523"/>
                </a:xfrm>
              </p:grpSpPr>
              <p:sp>
                <p:nvSpPr>
                  <p:cNvPr id="2437" name="Google Shape;2437;p28"/>
                  <p:cNvSpPr/>
                  <p:nvPr/>
                </p:nvSpPr>
                <p:spPr>
                  <a:xfrm>
                    <a:off x="7315737" y="774508"/>
                    <a:ext cx="198011" cy="228523"/>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2438" name="Google Shape;2438;p28"/>
                  <p:cNvSpPr/>
                  <p:nvPr/>
                </p:nvSpPr>
                <p:spPr>
                  <a:xfrm>
                    <a:off x="7313001" y="778289"/>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9" name="Google Shape;2439;p28"/>
                <p:cNvGrpSpPr/>
                <p:nvPr/>
              </p:nvGrpSpPr>
              <p:grpSpPr>
                <a:xfrm>
                  <a:off x="7228702" y="809455"/>
                  <a:ext cx="200757" cy="218400"/>
                  <a:chOff x="7269477" y="781280"/>
                  <a:chExt cx="200757" cy="218400"/>
                </a:xfrm>
              </p:grpSpPr>
              <p:sp>
                <p:nvSpPr>
                  <p:cNvPr id="2440" name="Google Shape;2440;p28"/>
                  <p:cNvSpPr/>
                  <p:nvPr/>
                </p:nvSpPr>
                <p:spPr>
                  <a:xfrm>
                    <a:off x="7269477" y="781280"/>
                    <a:ext cx="200749" cy="217216"/>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2441" name="Google Shape;2441;p28"/>
                  <p:cNvSpPr/>
                  <p:nvPr/>
                </p:nvSpPr>
                <p:spPr>
                  <a:xfrm>
                    <a:off x="7269491" y="782465"/>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442" name="Google Shape;2442;p28"/>
            <p:cNvGrpSpPr/>
            <p:nvPr/>
          </p:nvGrpSpPr>
          <p:grpSpPr>
            <a:xfrm>
              <a:off x="812189" y="664537"/>
              <a:ext cx="800559" cy="204209"/>
              <a:chOff x="747420" y="664537"/>
              <a:chExt cx="800559" cy="204209"/>
            </a:xfrm>
          </p:grpSpPr>
          <p:grpSp>
            <p:nvGrpSpPr>
              <p:cNvPr id="2443" name="Google Shape;2443;p28"/>
              <p:cNvGrpSpPr/>
              <p:nvPr/>
            </p:nvGrpSpPr>
            <p:grpSpPr>
              <a:xfrm>
                <a:off x="1339984" y="664537"/>
                <a:ext cx="207995" cy="204209"/>
                <a:chOff x="1541700" y="658850"/>
                <a:chExt cx="253838" cy="249218"/>
              </a:xfrm>
            </p:grpSpPr>
            <p:sp>
              <p:nvSpPr>
                <p:cNvPr id="2444" name="Google Shape;2444;p28"/>
                <p:cNvSpPr/>
                <p:nvPr/>
              </p:nvSpPr>
              <p:spPr>
                <a:xfrm>
                  <a:off x="1541700" y="658850"/>
                  <a:ext cx="253838" cy="249218"/>
                </a:xfrm>
                <a:custGeom>
                  <a:avLst/>
                  <a:gdLst/>
                  <a:ahLst/>
                  <a:cxnLst/>
                  <a:rect l="l" t="t" r="r" b="b"/>
                  <a:pathLst>
                    <a:path w="16427" h="16128" extrusionOk="0">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8"/>
                <p:cNvSpPr/>
                <p:nvPr/>
              </p:nvSpPr>
              <p:spPr>
                <a:xfrm>
                  <a:off x="1610522" y="731473"/>
                  <a:ext cx="118892" cy="100998"/>
                </a:xfrm>
                <a:custGeom>
                  <a:avLst/>
                  <a:gdLst/>
                  <a:ahLst/>
                  <a:cxnLst/>
                  <a:rect l="l" t="t" r="r" b="b"/>
                  <a:pathLst>
                    <a:path w="7694" h="6536" extrusionOk="0">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6" name="Google Shape;2446;p28"/>
              <p:cNvSpPr/>
              <p:nvPr/>
            </p:nvSpPr>
            <p:spPr>
              <a:xfrm rot="-5400000">
                <a:off x="71510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sp>
            <p:nvSpPr>
              <p:cNvPr id="2447" name="Google Shape;2447;p28"/>
              <p:cNvSpPr/>
              <p:nvPr/>
            </p:nvSpPr>
            <p:spPr>
              <a:xfrm rot="5400000" flipH="1">
                <a:off x="101138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grpSp>
      </p:grpSp>
      <p:grpSp>
        <p:nvGrpSpPr>
          <p:cNvPr id="2448" name="Google Shape;2448;p28"/>
          <p:cNvGrpSpPr/>
          <p:nvPr/>
        </p:nvGrpSpPr>
        <p:grpSpPr>
          <a:xfrm>
            <a:off x="5622860" y="4267818"/>
            <a:ext cx="971096" cy="494681"/>
            <a:chOff x="2094425" y="748900"/>
            <a:chExt cx="887900" cy="452300"/>
          </a:xfrm>
        </p:grpSpPr>
        <p:sp>
          <p:nvSpPr>
            <p:cNvPr id="2449" name="Google Shape;2449;p28"/>
            <p:cNvSpPr/>
            <p:nvPr/>
          </p:nvSpPr>
          <p:spPr>
            <a:xfrm>
              <a:off x="2094425" y="748900"/>
              <a:ext cx="887900" cy="419450"/>
            </a:xfrm>
            <a:custGeom>
              <a:avLst/>
              <a:gdLst/>
              <a:ahLst/>
              <a:cxnLst/>
              <a:rect l="l" t="t" r="r" b="b"/>
              <a:pathLst>
                <a:path w="35516" h="16778" extrusionOk="0">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8"/>
            <p:cNvSpPr/>
            <p:nvPr/>
          </p:nvSpPr>
          <p:spPr>
            <a:xfrm>
              <a:off x="2180475" y="835350"/>
              <a:ext cx="733700" cy="337425"/>
            </a:xfrm>
            <a:custGeom>
              <a:avLst/>
              <a:gdLst/>
              <a:ahLst/>
              <a:cxnLst/>
              <a:rect l="l" t="t" r="r" b="b"/>
              <a:pathLst>
                <a:path w="29348" h="13497" extrusionOk="0">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8"/>
            <p:cNvSpPr/>
            <p:nvPr/>
          </p:nvSpPr>
          <p:spPr>
            <a:xfrm>
              <a:off x="2263050" y="935600"/>
              <a:ext cx="563600" cy="236375"/>
            </a:xfrm>
            <a:custGeom>
              <a:avLst/>
              <a:gdLst/>
              <a:ahLst/>
              <a:cxnLst/>
              <a:rect l="l" t="t" r="r" b="b"/>
              <a:pathLst>
                <a:path w="22544" h="9455" extrusionOk="0">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8"/>
            <p:cNvSpPr/>
            <p:nvPr/>
          </p:nvSpPr>
          <p:spPr>
            <a:xfrm>
              <a:off x="2343125" y="1024550"/>
              <a:ext cx="375575" cy="176650"/>
            </a:xfrm>
            <a:custGeom>
              <a:avLst/>
              <a:gdLst/>
              <a:ahLst/>
              <a:cxnLst/>
              <a:rect l="l" t="t" r="r" b="b"/>
              <a:pathLst>
                <a:path w="15023" h="7066" extrusionOk="0">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3" name="Google Shape;2453;p28"/>
          <p:cNvSpPr/>
          <p:nvPr/>
        </p:nvSpPr>
        <p:spPr>
          <a:xfrm>
            <a:off x="720000" y="4202949"/>
            <a:ext cx="393256" cy="466950"/>
          </a:xfrm>
          <a:custGeom>
            <a:avLst/>
            <a:gdLst/>
            <a:ahLst/>
            <a:cxnLst/>
            <a:rect l="l" t="t" r="r" b="b"/>
            <a:pathLst>
              <a:path w="4776" h="5671" extrusionOk="0">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8"/>
          <p:cNvSpPr/>
          <p:nvPr/>
        </p:nvSpPr>
        <p:spPr>
          <a:xfrm>
            <a:off x="600600" y="1014000"/>
            <a:ext cx="7942800" cy="37485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ackground 1">
  <p:cSld name="CUSTOM_15_1">
    <p:spTree>
      <p:nvGrpSpPr>
        <p:cNvPr id="1" name="Shape 2455"/>
        <p:cNvGrpSpPr/>
        <p:nvPr/>
      </p:nvGrpSpPr>
      <p:grpSpPr>
        <a:xfrm>
          <a:off x="0" y="0"/>
          <a:ext cx="0" cy="0"/>
          <a:chOff x="0" y="0"/>
          <a:chExt cx="0" cy="0"/>
        </a:xfrm>
      </p:grpSpPr>
      <p:grpSp>
        <p:nvGrpSpPr>
          <p:cNvPr id="2456" name="Google Shape;2456;p29"/>
          <p:cNvGrpSpPr/>
          <p:nvPr/>
        </p:nvGrpSpPr>
        <p:grpSpPr>
          <a:xfrm>
            <a:off x="-23004" y="-1"/>
            <a:ext cx="9177565" cy="5143390"/>
            <a:chOff x="-23004" y="-1"/>
            <a:chExt cx="9177565" cy="5143390"/>
          </a:xfrm>
        </p:grpSpPr>
        <p:sp>
          <p:nvSpPr>
            <p:cNvPr id="2457" name="Google Shape;2457;p29"/>
            <p:cNvSpPr/>
            <p:nvPr/>
          </p:nvSpPr>
          <p:spPr>
            <a:xfrm>
              <a:off x="-22991"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9"/>
            <p:cNvSpPr/>
            <p:nvPr/>
          </p:nvSpPr>
          <p:spPr>
            <a:xfrm>
              <a:off x="324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9"/>
            <p:cNvSpPr/>
            <p:nvPr/>
          </p:nvSpPr>
          <p:spPr>
            <a:xfrm>
              <a:off x="650686"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9"/>
            <p:cNvSpPr/>
            <p:nvPr/>
          </p:nvSpPr>
          <p:spPr>
            <a:xfrm>
              <a:off x="9986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9"/>
            <p:cNvSpPr/>
            <p:nvPr/>
          </p:nvSpPr>
          <p:spPr>
            <a:xfrm>
              <a:off x="1346531"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9"/>
            <p:cNvSpPr/>
            <p:nvPr/>
          </p:nvSpPr>
          <p:spPr>
            <a:xfrm>
              <a:off x="1672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9"/>
            <p:cNvSpPr/>
            <p:nvPr/>
          </p:nvSpPr>
          <p:spPr>
            <a:xfrm>
              <a:off x="20202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9"/>
            <p:cNvSpPr/>
            <p:nvPr/>
          </p:nvSpPr>
          <p:spPr>
            <a:xfrm>
              <a:off x="236813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9"/>
            <p:cNvSpPr/>
            <p:nvPr/>
          </p:nvSpPr>
          <p:spPr>
            <a:xfrm>
              <a:off x="26941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9"/>
            <p:cNvSpPr/>
            <p:nvPr/>
          </p:nvSpPr>
          <p:spPr>
            <a:xfrm>
              <a:off x="3041740"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9"/>
            <p:cNvSpPr/>
            <p:nvPr/>
          </p:nvSpPr>
          <p:spPr>
            <a:xfrm>
              <a:off x="338966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9"/>
            <p:cNvSpPr/>
            <p:nvPr/>
          </p:nvSpPr>
          <p:spPr>
            <a:xfrm>
              <a:off x="37157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9"/>
            <p:cNvSpPr/>
            <p:nvPr/>
          </p:nvSpPr>
          <p:spPr>
            <a:xfrm>
              <a:off x="406333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9"/>
            <p:cNvSpPr/>
            <p:nvPr/>
          </p:nvSpPr>
          <p:spPr>
            <a:xfrm>
              <a:off x="4411262"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9"/>
            <p:cNvSpPr/>
            <p:nvPr/>
          </p:nvSpPr>
          <p:spPr>
            <a:xfrm>
              <a:off x="-23004" y="176275"/>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23004" y="52386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9"/>
            <p:cNvSpPr/>
            <p:nvPr/>
          </p:nvSpPr>
          <p:spPr>
            <a:xfrm>
              <a:off x="-23004" y="84988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9"/>
            <p:cNvSpPr/>
            <p:nvPr/>
          </p:nvSpPr>
          <p:spPr>
            <a:xfrm>
              <a:off x="-23004" y="119780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23004" y="155450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9"/>
            <p:cNvSpPr/>
            <p:nvPr/>
          </p:nvSpPr>
          <p:spPr>
            <a:xfrm>
              <a:off x="-23004" y="1880590"/>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9"/>
            <p:cNvSpPr/>
            <p:nvPr/>
          </p:nvSpPr>
          <p:spPr>
            <a:xfrm>
              <a:off x="-23004" y="222851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23004" y="257636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9"/>
            <p:cNvSpPr/>
            <p:nvPr/>
          </p:nvSpPr>
          <p:spPr>
            <a:xfrm>
              <a:off x="-23004" y="2902455"/>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9"/>
            <p:cNvSpPr/>
            <p:nvPr/>
          </p:nvSpPr>
          <p:spPr>
            <a:xfrm>
              <a:off x="-23004" y="3250042"/>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23004" y="359796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9"/>
            <p:cNvSpPr/>
            <p:nvPr/>
          </p:nvSpPr>
          <p:spPr>
            <a:xfrm>
              <a:off x="-23004" y="392405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9"/>
            <p:cNvSpPr/>
            <p:nvPr/>
          </p:nvSpPr>
          <p:spPr>
            <a:xfrm>
              <a:off x="-23004" y="4271639"/>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23004" y="461956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9"/>
            <p:cNvSpPr/>
            <p:nvPr/>
          </p:nvSpPr>
          <p:spPr>
            <a:xfrm>
              <a:off x="-23004" y="4945583"/>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9"/>
            <p:cNvSpPr/>
            <p:nvPr/>
          </p:nvSpPr>
          <p:spPr>
            <a:xfrm>
              <a:off x="4732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9"/>
            <p:cNvSpPr/>
            <p:nvPr/>
          </p:nvSpPr>
          <p:spPr>
            <a:xfrm>
              <a:off x="505868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9"/>
            <p:cNvSpPr/>
            <p:nvPr/>
          </p:nvSpPr>
          <p:spPr>
            <a:xfrm>
              <a:off x="5406608"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9"/>
            <p:cNvSpPr/>
            <p:nvPr/>
          </p:nvSpPr>
          <p:spPr>
            <a:xfrm>
              <a:off x="57541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9"/>
            <p:cNvSpPr/>
            <p:nvPr/>
          </p:nvSpPr>
          <p:spPr>
            <a:xfrm>
              <a:off x="6080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
            <p:cNvSpPr/>
            <p:nvPr/>
          </p:nvSpPr>
          <p:spPr>
            <a:xfrm>
              <a:off x="64282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9"/>
            <p:cNvSpPr/>
            <p:nvPr/>
          </p:nvSpPr>
          <p:spPr>
            <a:xfrm>
              <a:off x="677579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9"/>
            <p:cNvSpPr/>
            <p:nvPr/>
          </p:nvSpPr>
          <p:spPr>
            <a:xfrm>
              <a:off x="710188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
            <p:cNvSpPr/>
            <p:nvPr/>
          </p:nvSpPr>
          <p:spPr>
            <a:xfrm>
              <a:off x="74498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9"/>
            <p:cNvSpPr/>
            <p:nvPr/>
          </p:nvSpPr>
          <p:spPr>
            <a:xfrm>
              <a:off x="779739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9"/>
            <p:cNvSpPr/>
            <p:nvPr/>
          </p:nvSpPr>
          <p:spPr>
            <a:xfrm>
              <a:off x="8123417"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9"/>
            <p:cNvSpPr/>
            <p:nvPr/>
          </p:nvSpPr>
          <p:spPr>
            <a:xfrm>
              <a:off x="8471339"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9"/>
            <p:cNvSpPr/>
            <p:nvPr/>
          </p:nvSpPr>
          <p:spPr>
            <a:xfrm>
              <a:off x="882837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9"/>
            <p:cNvSpPr/>
            <p:nvPr/>
          </p:nvSpPr>
          <p:spPr>
            <a:xfrm>
              <a:off x="915445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9"/>
            <p:cNvSpPr/>
            <p:nvPr/>
          </p:nvSpPr>
          <p:spPr>
            <a:xfrm>
              <a:off x="4732600" y="176275"/>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9"/>
            <p:cNvSpPr/>
            <p:nvPr/>
          </p:nvSpPr>
          <p:spPr>
            <a:xfrm>
              <a:off x="4732600" y="52386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9"/>
            <p:cNvSpPr/>
            <p:nvPr/>
          </p:nvSpPr>
          <p:spPr>
            <a:xfrm>
              <a:off x="4732600" y="84988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
            <p:cNvSpPr/>
            <p:nvPr/>
          </p:nvSpPr>
          <p:spPr>
            <a:xfrm>
              <a:off x="4732600" y="119780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9"/>
            <p:cNvSpPr/>
            <p:nvPr/>
          </p:nvSpPr>
          <p:spPr>
            <a:xfrm>
              <a:off x="4732600" y="155450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9"/>
            <p:cNvSpPr/>
            <p:nvPr/>
          </p:nvSpPr>
          <p:spPr>
            <a:xfrm>
              <a:off x="4732600" y="1880590"/>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4732600" y="222851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9"/>
            <p:cNvSpPr/>
            <p:nvPr/>
          </p:nvSpPr>
          <p:spPr>
            <a:xfrm>
              <a:off x="4732600" y="257636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9"/>
            <p:cNvSpPr/>
            <p:nvPr/>
          </p:nvSpPr>
          <p:spPr>
            <a:xfrm>
              <a:off x="4732600" y="2902455"/>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4732600" y="3250042"/>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9"/>
            <p:cNvSpPr/>
            <p:nvPr/>
          </p:nvSpPr>
          <p:spPr>
            <a:xfrm>
              <a:off x="4732600" y="359796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9"/>
            <p:cNvSpPr/>
            <p:nvPr/>
          </p:nvSpPr>
          <p:spPr>
            <a:xfrm>
              <a:off x="4732600" y="392405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4732600" y="4271639"/>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9"/>
            <p:cNvSpPr/>
            <p:nvPr/>
          </p:nvSpPr>
          <p:spPr>
            <a:xfrm>
              <a:off x="4732600" y="461956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9"/>
            <p:cNvSpPr/>
            <p:nvPr/>
          </p:nvSpPr>
          <p:spPr>
            <a:xfrm>
              <a:off x="4732600" y="4945583"/>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5" name="Google Shape;2515;p29"/>
          <p:cNvGrpSpPr/>
          <p:nvPr/>
        </p:nvGrpSpPr>
        <p:grpSpPr>
          <a:xfrm>
            <a:off x="-23004" y="-1"/>
            <a:ext cx="9177565" cy="5143390"/>
            <a:chOff x="-23004" y="-1"/>
            <a:chExt cx="9177565" cy="5143390"/>
          </a:xfrm>
        </p:grpSpPr>
        <p:sp>
          <p:nvSpPr>
            <p:cNvPr id="2516" name="Google Shape;2516;p29"/>
            <p:cNvSpPr/>
            <p:nvPr/>
          </p:nvSpPr>
          <p:spPr>
            <a:xfrm>
              <a:off x="-22991"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9"/>
            <p:cNvSpPr/>
            <p:nvPr/>
          </p:nvSpPr>
          <p:spPr>
            <a:xfrm>
              <a:off x="324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9"/>
            <p:cNvSpPr/>
            <p:nvPr/>
          </p:nvSpPr>
          <p:spPr>
            <a:xfrm>
              <a:off x="650686"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9"/>
            <p:cNvSpPr/>
            <p:nvPr/>
          </p:nvSpPr>
          <p:spPr>
            <a:xfrm>
              <a:off x="9986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9"/>
            <p:cNvSpPr/>
            <p:nvPr/>
          </p:nvSpPr>
          <p:spPr>
            <a:xfrm>
              <a:off x="1346531"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9"/>
            <p:cNvSpPr/>
            <p:nvPr/>
          </p:nvSpPr>
          <p:spPr>
            <a:xfrm>
              <a:off x="1672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9"/>
            <p:cNvSpPr/>
            <p:nvPr/>
          </p:nvSpPr>
          <p:spPr>
            <a:xfrm>
              <a:off x="20202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a:off x="236813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9"/>
            <p:cNvSpPr/>
            <p:nvPr/>
          </p:nvSpPr>
          <p:spPr>
            <a:xfrm>
              <a:off x="26941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9"/>
            <p:cNvSpPr/>
            <p:nvPr/>
          </p:nvSpPr>
          <p:spPr>
            <a:xfrm>
              <a:off x="3041740"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338966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9"/>
            <p:cNvSpPr/>
            <p:nvPr/>
          </p:nvSpPr>
          <p:spPr>
            <a:xfrm>
              <a:off x="37157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9"/>
            <p:cNvSpPr/>
            <p:nvPr/>
          </p:nvSpPr>
          <p:spPr>
            <a:xfrm>
              <a:off x="406333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4411262"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p:cNvSpPr/>
            <p:nvPr/>
          </p:nvSpPr>
          <p:spPr>
            <a:xfrm>
              <a:off x="-23004" y="176275"/>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p:cNvSpPr/>
            <p:nvPr/>
          </p:nvSpPr>
          <p:spPr>
            <a:xfrm>
              <a:off x="-23004" y="52386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p:cNvSpPr/>
            <p:nvPr/>
          </p:nvSpPr>
          <p:spPr>
            <a:xfrm>
              <a:off x="-23004" y="84988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p:cNvSpPr/>
            <p:nvPr/>
          </p:nvSpPr>
          <p:spPr>
            <a:xfrm>
              <a:off x="-23004" y="119780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9"/>
            <p:cNvSpPr/>
            <p:nvPr/>
          </p:nvSpPr>
          <p:spPr>
            <a:xfrm>
              <a:off x="-23004" y="155450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9"/>
            <p:cNvSpPr/>
            <p:nvPr/>
          </p:nvSpPr>
          <p:spPr>
            <a:xfrm>
              <a:off x="-23004" y="1880590"/>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9"/>
            <p:cNvSpPr/>
            <p:nvPr/>
          </p:nvSpPr>
          <p:spPr>
            <a:xfrm>
              <a:off x="-23004" y="222851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9"/>
            <p:cNvSpPr/>
            <p:nvPr/>
          </p:nvSpPr>
          <p:spPr>
            <a:xfrm>
              <a:off x="-23004" y="257636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9"/>
            <p:cNvSpPr/>
            <p:nvPr/>
          </p:nvSpPr>
          <p:spPr>
            <a:xfrm>
              <a:off x="-23004" y="2902455"/>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9"/>
            <p:cNvSpPr/>
            <p:nvPr/>
          </p:nvSpPr>
          <p:spPr>
            <a:xfrm>
              <a:off x="-23004" y="3250042"/>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9"/>
            <p:cNvSpPr/>
            <p:nvPr/>
          </p:nvSpPr>
          <p:spPr>
            <a:xfrm>
              <a:off x="-23004" y="359796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9"/>
            <p:cNvSpPr/>
            <p:nvPr/>
          </p:nvSpPr>
          <p:spPr>
            <a:xfrm>
              <a:off x="-23004" y="392405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9"/>
            <p:cNvSpPr/>
            <p:nvPr/>
          </p:nvSpPr>
          <p:spPr>
            <a:xfrm>
              <a:off x="-23004" y="4271639"/>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9"/>
            <p:cNvSpPr/>
            <p:nvPr/>
          </p:nvSpPr>
          <p:spPr>
            <a:xfrm>
              <a:off x="-23004" y="461956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9"/>
            <p:cNvSpPr/>
            <p:nvPr/>
          </p:nvSpPr>
          <p:spPr>
            <a:xfrm>
              <a:off x="-23004" y="4945583"/>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9"/>
            <p:cNvSpPr/>
            <p:nvPr/>
          </p:nvSpPr>
          <p:spPr>
            <a:xfrm>
              <a:off x="4732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9"/>
            <p:cNvSpPr/>
            <p:nvPr/>
          </p:nvSpPr>
          <p:spPr>
            <a:xfrm>
              <a:off x="505868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9"/>
            <p:cNvSpPr/>
            <p:nvPr/>
          </p:nvSpPr>
          <p:spPr>
            <a:xfrm>
              <a:off x="5406608"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9"/>
            <p:cNvSpPr/>
            <p:nvPr/>
          </p:nvSpPr>
          <p:spPr>
            <a:xfrm>
              <a:off x="57541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9"/>
            <p:cNvSpPr/>
            <p:nvPr/>
          </p:nvSpPr>
          <p:spPr>
            <a:xfrm>
              <a:off x="6080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9"/>
            <p:cNvSpPr/>
            <p:nvPr/>
          </p:nvSpPr>
          <p:spPr>
            <a:xfrm>
              <a:off x="64282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9"/>
            <p:cNvSpPr/>
            <p:nvPr/>
          </p:nvSpPr>
          <p:spPr>
            <a:xfrm>
              <a:off x="677579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9"/>
            <p:cNvSpPr/>
            <p:nvPr/>
          </p:nvSpPr>
          <p:spPr>
            <a:xfrm>
              <a:off x="710188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9"/>
            <p:cNvSpPr/>
            <p:nvPr/>
          </p:nvSpPr>
          <p:spPr>
            <a:xfrm>
              <a:off x="74498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9"/>
            <p:cNvSpPr/>
            <p:nvPr/>
          </p:nvSpPr>
          <p:spPr>
            <a:xfrm>
              <a:off x="779739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9"/>
            <p:cNvSpPr/>
            <p:nvPr/>
          </p:nvSpPr>
          <p:spPr>
            <a:xfrm>
              <a:off x="8123417"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9"/>
            <p:cNvSpPr/>
            <p:nvPr/>
          </p:nvSpPr>
          <p:spPr>
            <a:xfrm>
              <a:off x="8471339"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9"/>
            <p:cNvSpPr/>
            <p:nvPr/>
          </p:nvSpPr>
          <p:spPr>
            <a:xfrm>
              <a:off x="882837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9"/>
            <p:cNvSpPr/>
            <p:nvPr/>
          </p:nvSpPr>
          <p:spPr>
            <a:xfrm>
              <a:off x="915445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9"/>
            <p:cNvSpPr/>
            <p:nvPr/>
          </p:nvSpPr>
          <p:spPr>
            <a:xfrm>
              <a:off x="4732600" y="176275"/>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9"/>
            <p:cNvSpPr/>
            <p:nvPr/>
          </p:nvSpPr>
          <p:spPr>
            <a:xfrm>
              <a:off x="4732600" y="52386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9"/>
            <p:cNvSpPr/>
            <p:nvPr/>
          </p:nvSpPr>
          <p:spPr>
            <a:xfrm>
              <a:off x="4732600" y="84988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9"/>
            <p:cNvSpPr/>
            <p:nvPr/>
          </p:nvSpPr>
          <p:spPr>
            <a:xfrm>
              <a:off x="4732600" y="119780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9"/>
            <p:cNvSpPr/>
            <p:nvPr/>
          </p:nvSpPr>
          <p:spPr>
            <a:xfrm>
              <a:off x="4732600" y="155450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9"/>
            <p:cNvSpPr/>
            <p:nvPr/>
          </p:nvSpPr>
          <p:spPr>
            <a:xfrm>
              <a:off x="4732600" y="1880590"/>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9"/>
            <p:cNvSpPr/>
            <p:nvPr/>
          </p:nvSpPr>
          <p:spPr>
            <a:xfrm>
              <a:off x="4732600" y="222851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9"/>
            <p:cNvSpPr/>
            <p:nvPr/>
          </p:nvSpPr>
          <p:spPr>
            <a:xfrm>
              <a:off x="4732600" y="257636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9"/>
            <p:cNvSpPr/>
            <p:nvPr/>
          </p:nvSpPr>
          <p:spPr>
            <a:xfrm>
              <a:off x="4732600" y="2902455"/>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9"/>
            <p:cNvSpPr/>
            <p:nvPr/>
          </p:nvSpPr>
          <p:spPr>
            <a:xfrm>
              <a:off x="4732600" y="3250042"/>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9"/>
            <p:cNvSpPr/>
            <p:nvPr/>
          </p:nvSpPr>
          <p:spPr>
            <a:xfrm>
              <a:off x="4732600" y="359796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9"/>
            <p:cNvSpPr/>
            <p:nvPr/>
          </p:nvSpPr>
          <p:spPr>
            <a:xfrm>
              <a:off x="4732600" y="392405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9"/>
            <p:cNvSpPr/>
            <p:nvPr/>
          </p:nvSpPr>
          <p:spPr>
            <a:xfrm>
              <a:off x="4732600" y="4271639"/>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9"/>
            <p:cNvSpPr/>
            <p:nvPr/>
          </p:nvSpPr>
          <p:spPr>
            <a:xfrm>
              <a:off x="4732600" y="461956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9"/>
            <p:cNvSpPr/>
            <p:nvPr/>
          </p:nvSpPr>
          <p:spPr>
            <a:xfrm>
              <a:off x="4732600" y="4945583"/>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4" name="Google Shape;2574;p29"/>
          <p:cNvSpPr/>
          <p:nvPr/>
        </p:nvSpPr>
        <p:spPr>
          <a:xfrm>
            <a:off x="600600" y="1014000"/>
            <a:ext cx="7942800" cy="3748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9"/>
          <p:cNvSpPr/>
          <p:nvPr/>
        </p:nvSpPr>
        <p:spPr>
          <a:xfrm>
            <a:off x="5975076" y="4136476"/>
            <a:ext cx="2588600" cy="644575"/>
          </a:xfrm>
          <a:custGeom>
            <a:avLst/>
            <a:gdLst/>
            <a:ahLst/>
            <a:cxnLst/>
            <a:rect l="l" t="t" r="r" b="b"/>
            <a:pathLst>
              <a:path w="103544" h="25783" extrusionOk="0">
                <a:moveTo>
                  <a:pt x="5928" y="25504"/>
                </a:moveTo>
                <a:cubicBezTo>
                  <a:pt x="19744" y="26038"/>
                  <a:pt x="75739" y="25735"/>
                  <a:pt x="91923" y="25183"/>
                </a:cubicBezTo>
                <a:cubicBezTo>
                  <a:pt x="108107" y="24631"/>
                  <a:pt x="101894" y="26323"/>
                  <a:pt x="103033" y="22192"/>
                </a:cubicBezTo>
                <a:cubicBezTo>
                  <a:pt x="104173" y="18061"/>
                  <a:pt x="103674" y="2660"/>
                  <a:pt x="98760" y="399"/>
                </a:cubicBezTo>
                <a:cubicBezTo>
                  <a:pt x="93846" y="-1862"/>
                  <a:pt x="79638" y="6115"/>
                  <a:pt x="73549" y="8625"/>
                </a:cubicBezTo>
                <a:cubicBezTo>
                  <a:pt x="67460" y="11136"/>
                  <a:pt x="68458" y="14981"/>
                  <a:pt x="62226" y="15462"/>
                </a:cubicBezTo>
                <a:cubicBezTo>
                  <a:pt x="55995" y="15943"/>
                  <a:pt x="42944" y="10833"/>
                  <a:pt x="36160" y="11509"/>
                </a:cubicBezTo>
                <a:cubicBezTo>
                  <a:pt x="29377" y="12186"/>
                  <a:pt x="26047" y="17776"/>
                  <a:pt x="21525" y="19521"/>
                </a:cubicBezTo>
                <a:cubicBezTo>
                  <a:pt x="17003" y="21266"/>
                  <a:pt x="11626" y="20981"/>
                  <a:pt x="9026" y="21978"/>
                </a:cubicBezTo>
                <a:cubicBezTo>
                  <a:pt x="6427" y="22975"/>
                  <a:pt x="-7888" y="24970"/>
                  <a:pt x="5928" y="25504"/>
                </a:cubicBezTo>
                <a:close/>
              </a:path>
            </a:pathLst>
          </a:custGeom>
          <a:solidFill>
            <a:schemeClr val="accent6"/>
          </a:solidFill>
          <a:ln>
            <a:noFill/>
          </a:ln>
        </p:spPr>
      </p:sp>
      <p:grpSp>
        <p:nvGrpSpPr>
          <p:cNvPr id="2576" name="Google Shape;2576;p29"/>
          <p:cNvGrpSpPr/>
          <p:nvPr/>
        </p:nvGrpSpPr>
        <p:grpSpPr>
          <a:xfrm>
            <a:off x="584625" y="540000"/>
            <a:ext cx="1265537" cy="1405864"/>
            <a:chOff x="600600" y="540000"/>
            <a:chExt cx="1265537" cy="1405864"/>
          </a:xfrm>
        </p:grpSpPr>
        <p:sp>
          <p:nvSpPr>
            <p:cNvPr id="2577" name="Google Shape;2577;p29"/>
            <p:cNvSpPr/>
            <p:nvPr/>
          </p:nvSpPr>
          <p:spPr>
            <a:xfrm>
              <a:off x="702549" y="636668"/>
              <a:ext cx="1059313" cy="1309196"/>
            </a:xfrm>
            <a:custGeom>
              <a:avLst/>
              <a:gdLst/>
              <a:ahLst/>
              <a:cxnLst/>
              <a:rect l="l" t="t" r="r" b="b"/>
              <a:pathLst>
                <a:path w="26881" h="33222" extrusionOk="0">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9"/>
            <p:cNvSpPr/>
            <p:nvPr/>
          </p:nvSpPr>
          <p:spPr>
            <a:xfrm>
              <a:off x="600600" y="540000"/>
              <a:ext cx="1034250" cy="1287995"/>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9"/>
            <p:cNvSpPr/>
            <p:nvPr/>
          </p:nvSpPr>
          <p:spPr>
            <a:xfrm>
              <a:off x="946406" y="780744"/>
              <a:ext cx="919732" cy="1073381"/>
            </a:xfrm>
            <a:custGeom>
              <a:avLst/>
              <a:gdLst/>
              <a:ahLst/>
              <a:cxnLst/>
              <a:rect l="l" t="t" r="r" b="b"/>
              <a:pathLst>
                <a:path w="23339" h="27238" extrusionOk="0">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29"/>
          <p:cNvGrpSpPr/>
          <p:nvPr/>
        </p:nvGrpSpPr>
        <p:grpSpPr>
          <a:xfrm>
            <a:off x="600600" y="519300"/>
            <a:ext cx="7942800" cy="494700"/>
            <a:chOff x="600600" y="519300"/>
            <a:chExt cx="7942800" cy="494700"/>
          </a:xfrm>
        </p:grpSpPr>
        <p:sp>
          <p:nvSpPr>
            <p:cNvPr id="2581" name="Google Shape;2581;p29"/>
            <p:cNvSpPr/>
            <p:nvPr/>
          </p:nvSpPr>
          <p:spPr>
            <a:xfrm>
              <a:off x="600600" y="519300"/>
              <a:ext cx="7942800" cy="494700"/>
            </a:xfrm>
            <a:prstGeom prst="rect">
              <a:avLst/>
            </a:prstGeom>
            <a:solidFill>
              <a:schemeClr val="accent4"/>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2" name="Google Shape;2582;p29"/>
            <p:cNvGrpSpPr/>
            <p:nvPr/>
          </p:nvGrpSpPr>
          <p:grpSpPr>
            <a:xfrm>
              <a:off x="7542569" y="681111"/>
              <a:ext cx="789243" cy="171052"/>
              <a:chOff x="733775" y="310686"/>
              <a:chExt cx="789243" cy="171052"/>
            </a:xfrm>
          </p:grpSpPr>
          <p:sp>
            <p:nvSpPr>
              <p:cNvPr id="2583" name="Google Shape;2583;p29"/>
              <p:cNvSpPr/>
              <p:nvPr/>
            </p:nvSpPr>
            <p:spPr>
              <a:xfrm>
                <a:off x="1364945" y="310686"/>
                <a:ext cx="158072" cy="171052"/>
              </a:xfrm>
              <a:prstGeom prst="rect">
                <a:avLst/>
              </a:prstGeom>
            </p:spPr>
            <p:txBody>
              <a:bodyPr>
                <a:prstTxWarp prst="textPlain">
                  <a:avLst/>
                </a:prstTxWarp>
              </a:bodyPr>
              <a:lstStyle/>
              <a:p>
                <a:pPr lvl="0" algn="ctr"/>
                <a:r>
                  <a:rPr b="0" i="0">
                    <a:ln>
                      <a:noFill/>
                    </a:ln>
                    <a:solidFill>
                      <a:schemeClr val="lt2"/>
                    </a:solidFill>
                    <a:latin typeface="Gaegu;300"/>
                  </a:rPr>
                  <a:t>x</a:t>
                </a:r>
              </a:p>
            </p:txBody>
          </p:sp>
          <p:sp>
            <p:nvSpPr>
              <p:cNvPr id="2584" name="Google Shape;2584;p29"/>
              <p:cNvSpPr/>
              <p:nvPr/>
            </p:nvSpPr>
            <p:spPr>
              <a:xfrm>
                <a:off x="733775" y="385383"/>
                <a:ext cx="155474" cy="21652"/>
              </a:xfrm>
              <a:prstGeom prst="rect">
                <a:avLst/>
              </a:prstGeom>
            </p:spPr>
            <p:txBody>
              <a:bodyPr>
                <a:prstTxWarp prst="textPlain">
                  <a:avLst/>
                </a:prstTxWarp>
              </a:bodyPr>
              <a:lstStyle/>
              <a:p>
                <a:pPr lvl="0" algn="ctr"/>
                <a:r>
                  <a:rPr b="0" i="0">
                    <a:ln>
                      <a:noFill/>
                    </a:ln>
                    <a:solidFill>
                      <a:schemeClr val="lt2"/>
                    </a:solidFill>
                    <a:latin typeface="Gaegu;300"/>
                  </a:rPr>
                  <a:t>-</a:t>
                </a:r>
              </a:p>
            </p:txBody>
          </p:sp>
          <p:grpSp>
            <p:nvGrpSpPr>
              <p:cNvPr id="2585" name="Google Shape;2585;p29"/>
              <p:cNvGrpSpPr/>
              <p:nvPr/>
            </p:nvGrpSpPr>
            <p:grpSpPr>
              <a:xfrm>
                <a:off x="1015525" y="313175"/>
                <a:ext cx="184510" cy="164017"/>
                <a:chOff x="7228702" y="774508"/>
                <a:chExt cx="285046" cy="253347"/>
              </a:xfrm>
            </p:grpSpPr>
            <p:grpSp>
              <p:nvGrpSpPr>
                <p:cNvPr id="2586" name="Google Shape;2586;p29"/>
                <p:cNvGrpSpPr/>
                <p:nvPr/>
              </p:nvGrpSpPr>
              <p:grpSpPr>
                <a:xfrm>
                  <a:off x="7313001" y="774508"/>
                  <a:ext cx="200747" cy="228523"/>
                  <a:chOff x="7313001" y="774508"/>
                  <a:chExt cx="200747" cy="228523"/>
                </a:xfrm>
              </p:grpSpPr>
              <p:sp>
                <p:nvSpPr>
                  <p:cNvPr id="2587" name="Google Shape;2587;p29"/>
                  <p:cNvSpPr/>
                  <p:nvPr/>
                </p:nvSpPr>
                <p:spPr>
                  <a:xfrm>
                    <a:off x="7315737" y="774508"/>
                    <a:ext cx="198011" cy="228523"/>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2588" name="Google Shape;2588;p29"/>
                  <p:cNvSpPr/>
                  <p:nvPr/>
                </p:nvSpPr>
                <p:spPr>
                  <a:xfrm>
                    <a:off x="7313001" y="778289"/>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9" name="Google Shape;2589;p29"/>
                <p:cNvGrpSpPr/>
                <p:nvPr/>
              </p:nvGrpSpPr>
              <p:grpSpPr>
                <a:xfrm>
                  <a:off x="7228702" y="809455"/>
                  <a:ext cx="200757" cy="218400"/>
                  <a:chOff x="7269477" y="781280"/>
                  <a:chExt cx="200757" cy="218400"/>
                </a:xfrm>
              </p:grpSpPr>
              <p:sp>
                <p:nvSpPr>
                  <p:cNvPr id="2590" name="Google Shape;2590;p29"/>
                  <p:cNvSpPr/>
                  <p:nvPr/>
                </p:nvSpPr>
                <p:spPr>
                  <a:xfrm>
                    <a:off x="7269477" y="781280"/>
                    <a:ext cx="200749" cy="217216"/>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2591" name="Google Shape;2591;p29"/>
                  <p:cNvSpPr/>
                  <p:nvPr/>
                </p:nvSpPr>
                <p:spPr>
                  <a:xfrm>
                    <a:off x="7269491" y="782465"/>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592" name="Google Shape;2592;p29"/>
            <p:cNvGrpSpPr/>
            <p:nvPr/>
          </p:nvGrpSpPr>
          <p:grpSpPr>
            <a:xfrm>
              <a:off x="812189" y="664537"/>
              <a:ext cx="800559" cy="204209"/>
              <a:chOff x="747420" y="664537"/>
              <a:chExt cx="800559" cy="204209"/>
            </a:xfrm>
          </p:grpSpPr>
          <p:grpSp>
            <p:nvGrpSpPr>
              <p:cNvPr id="2593" name="Google Shape;2593;p29"/>
              <p:cNvGrpSpPr/>
              <p:nvPr/>
            </p:nvGrpSpPr>
            <p:grpSpPr>
              <a:xfrm>
                <a:off x="1339984" y="664537"/>
                <a:ext cx="207995" cy="204209"/>
                <a:chOff x="1541700" y="658850"/>
                <a:chExt cx="253838" cy="249218"/>
              </a:xfrm>
            </p:grpSpPr>
            <p:sp>
              <p:nvSpPr>
                <p:cNvPr id="2594" name="Google Shape;2594;p29"/>
                <p:cNvSpPr/>
                <p:nvPr/>
              </p:nvSpPr>
              <p:spPr>
                <a:xfrm>
                  <a:off x="1541700" y="658850"/>
                  <a:ext cx="253838" cy="249218"/>
                </a:xfrm>
                <a:custGeom>
                  <a:avLst/>
                  <a:gdLst/>
                  <a:ahLst/>
                  <a:cxnLst/>
                  <a:rect l="l" t="t" r="r" b="b"/>
                  <a:pathLst>
                    <a:path w="16427" h="16128" extrusionOk="0">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9"/>
                <p:cNvSpPr/>
                <p:nvPr/>
              </p:nvSpPr>
              <p:spPr>
                <a:xfrm>
                  <a:off x="1610522" y="731473"/>
                  <a:ext cx="118892" cy="100998"/>
                </a:xfrm>
                <a:custGeom>
                  <a:avLst/>
                  <a:gdLst/>
                  <a:ahLst/>
                  <a:cxnLst/>
                  <a:rect l="l" t="t" r="r" b="b"/>
                  <a:pathLst>
                    <a:path w="7694" h="6536" extrusionOk="0">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6" name="Google Shape;2596;p29"/>
              <p:cNvSpPr/>
              <p:nvPr/>
            </p:nvSpPr>
            <p:spPr>
              <a:xfrm rot="-5400000">
                <a:off x="71510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sp>
            <p:nvSpPr>
              <p:cNvPr id="2597" name="Google Shape;2597;p29"/>
              <p:cNvSpPr/>
              <p:nvPr/>
            </p:nvSpPr>
            <p:spPr>
              <a:xfrm rot="5400000" flipH="1">
                <a:off x="101138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grpSp>
      </p:grpSp>
      <p:sp>
        <p:nvSpPr>
          <p:cNvPr id="2598" name="Google Shape;2598;p29"/>
          <p:cNvSpPr/>
          <p:nvPr/>
        </p:nvSpPr>
        <p:spPr>
          <a:xfrm>
            <a:off x="7499500" y="4196474"/>
            <a:ext cx="540148" cy="434668"/>
          </a:xfrm>
          <a:custGeom>
            <a:avLst/>
            <a:gdLst/>
            <a:ahLst/>
            <a:cxnLst/>
            <a:rect l="l" t="t" r="r" b="b"/>
            <a:pathLst>
              <a:path w="23956" h="19280" extrusionOk="0">
                <a:moveTo>
                  <a:pt x="14843" y="0"/>
                </a:moveTo>
                <a:lnTo>
                  <a:pt x="10546" y="7402"/>
                </a:lnTo>
                <a:lnTo>
                  <a:pt x="4119" y="995"/>
                </a:lnTo>
                <a:lnTo>
                  <a:pt x="8795" y="7402"/>
                </a:lnTo>
                <a:lnTo>
                  <a:pt x="1" y="7163"/>
                </a:lnTo>
                <a:lnTo>
                  <a:pt x="7999" y="9551"/>
                </a:lnTo>
                <a:lnTo>
                  <a:pt x="637" y="14942"/>
                </a:lnTo>
                <a:lnTo>
                  <a:pt x="8854" y="12356"/>
                </a:lnTo>
                <a:lnTo>
                  <a:pt x="8854" y="12356"/>
                </a:lnTo>
                <a:cubicBezTo>
                  <a:pt x="8854" y="12356"/>
                  <a:pt x="8158" y="19240"/>
                  <a:pt x="8417" y="19280"/>
                </a:cubicBezTo>
                <a:cubicBezTo>
                  <a:pt x="8417" y="19280"/>
                  <a:pt x="8418" y="19280"/>
                  <a:pt x="8418" y="19280"/>
                </a:cubicBezTo>
                <a:cubicBezTo>
                  <a:pt x="8702" y="19280"/>
                  <a:pt x="11063" y="12436"/>
                  <a:pt x="11063" y="12436"/>
                </a:cubicBezTo>
                <a:lnTo>
                  <a:pt x="19220" y="17867"/>
                </a:lnTo>
                <a:lnTo>
                  <a:pt x="19220" y="17867"/>
                </a:lnTo>
                <a:lnTo>
                  <a:pt x="13252" y="10824"/>
                </a:lnTo>
                <a:lnTo>
                  <a:pt x="23956" y="10864"/>
                </a:lnTo>
                <a:lnTo>
                  <a:pt x="13351" y="8337"/>
                </a:lnTo>
                <a:lnTo>
                  <a:pt x="148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9"/>
          <p:cNvSpPr/>
          <p:nvPr/>
        </p:nvSpPr>
        <p:spPr>
          <a:xfrm>
            <a:off x="600600" y="1014000"/>
            <a:ext cx="7942800" cy="37485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body" type="tx">
  <p:cSld name="TITLE_AND_BODY">
    <p:spTree>
      <p:nvGrpSpPr>
        <p:cNvPr id="1" name="Shape 196"/>
        <p:cNvGrpSpPr/>
        <p:nvPr/>
      </p:nvGrpSpPr>
      <p:grpSpPr>
        <a:xfrm>
          <a:off x="0" y="0"/>
          <a:ext cx="0" cy="0"/>
          <a:chOff x="0" y="0"/>
          <a:chExt cx="0" cy="0"/>
        </a:xfrm>
      </p:grpSpPr>
      <p:grpSp>
        <p:nvGrpSpPr>
          <p:cNvPr id="197" name="Google Shape;197;p4"/>
          <p:cNvGrpSpPr/>
          <p:nvPr/>
        </p:nvGrpSpPr>
        <p:grpSpPr>
          <a:xfrm>
            <a:off x="-23004" y="-1"/>
            <a:ext cx="9177565" cy="5143390"/>
            <a:chOff x="-23004" y="-1"/>
            <a:chExt cx="9177565" cy="5143390"/>
          </a:xfrm>
        </p:grpSpPr>
        <p:sp>
          <p:nvSpPr>
            <p:cNvPr id="198" name="Google Shape;198;p4"/>
            <p:cNvSpPr/>
            <p:nvPr/>
          </p:nvSpPr>
          <p:spPr>
            <a:xfrm>
              <a:off x="-22991"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324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650686"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9986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1346531"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1672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20202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36813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6941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3041740"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338966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37157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406333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4411262"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3004" y="176275"/>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3004" y="52386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3004" y="84988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23004" y="119780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23004" y="155450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23004" y="1880590"/>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23004" y="222851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3004" y="257636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23004" y="2902455"/>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23004" y="3250042"/>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23004" y="359796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23004" y="392405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23004" y="4271639"/>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23004" y="461956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23004" y="4945583"/>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4732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505868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406608"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7541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6080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64282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677579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710188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74498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779739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8123417"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8471339"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82837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915445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4732600" y="176275"/>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4732600" y="52386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4732600" y="84988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4732600" y="119780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4732600" y="155450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4732600" y="1880590"/>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4732600" y="222851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4732600" y="257636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4732600" y="2902455"/>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4732600" y="3250042"/>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4732600" y="359796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4732600" y="392405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4732600" y="4271639"/>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4732600" y="461956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4732600" y="4945583"/>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4"/>
          <p:cNvSpPr/>
          <p:nvPr/>
        </p:nvSpPr>
        <p:spPr>
          <a:xfrm>
            <a:off x="600600" y="1014000"/>
            <a:ext cx="7942800" cy="3748500"/>
          </a:xfrm>
          <a:prstGeom prst="rect">
            <a:avLst/>
          </a:prstGeom>
          <a:solidFill>
            <a:schemeClr val="accent2"/>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26450" y="540000"/>
            <a:ext cx="1792175" cy="1313350"/>
          </a:xfrm>
          <a:custGeom>
            <a:avLst/>
            <a:gdLst/>
            <a:ahLst/>
            <a:cxnLst/>
            <a:rect l="l" t="t" r="r" b="b"/>
            <a:pathLst>
              <a:path w="71687" h="52534" extrusionOk="0">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4"/>
          <p:cNvGrpSpPr/>
          <p:nvPr/>
        </p:nvGrpSpPr>
        <p:grpSpPr>
          <a:xfrm>
            <a:off x="7053032" y="3466663"/>
            <a:ext cx="1487786" cy="1259844"/>
            <a:chOff x="478350" y="433625"/>
            <a:chExt cx="811800" cy="687425"/>
          </a:xfrm>
        </p:grpSpPr>
        <p:sp>
          <p:nvSpPr>
            <p:cNvPr id="259" name="Google Shape;259;p4"/>
            <p:cNvSpPr/>
            <p:nvPr/>
          </p:nvSpPr>
          <p:spPr>
            <a:xfrm>
              <a:off x="505225" y="579850"/>
              <a:ext cx="5000" cy="5000"/>
            </a:xfrm>
            <a:custGeom>
              <a:avLst/>
              <a:gdLst/>
              <a:ahLst/>
              <a:cxnLst/>
              <a:rect l="l" t="t" r="r" b="b"/>
              <a:pathLst>
                <a:path w="200" h="200" extrusionOk="0">
                  <a:moveTo>
                    <a:pt x="120" y="200"/>
                  </a:moveTo>
                  <a:cubicBezTo>
                    <a:pt x="140" y="140"/>
                    <a:pt x="199" y="41"/>
                    <a:pt x="120" y="1"/>
                  </a:cubicBezTo>
                  <a:cubicBezTo>
                    <a:pt x="40" y="41"/>
                    <a:pt x="0" y="140"/>
                    <a:pt x="120" y="2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519650" y="589300"/>
              <a:ext cx="5000" cy="5000"/>
            </a:xfrm>
            <a:custGeom>
              <a:avLst/>
              <a:gdLst/>
              <a:ahLst/>
              <a:cxnLst/>
              <a:rect l="l" t="t" r="r" b="b"/>
              <a:pathLst>
                <a:path w="200" h="200" extrusionOk="0">
                  <a:moveTo>
                    <a:pt x="199" y="140"/>
                  </a:moveTo>
                  <a:cubicBezTo>
                    <a:pt x="179" y="120"/>
                    <a:pt x="159" y="100"/>
                    <a:pt x="179" y="41"/>
                  </a:cubicBezTo>
                  <a:lnTo>
                    <a:pt x="40" y="1"/>
                  </a:lnTo>
                  <a:lnTo>
                    <a:pt x="0" y="120"/>
                  </a:lnTo>
                  <a:cubicBezTo>
                    <a:pt x="80" y="140"/>
                    <a:pt x="179" y="200"/>
                    <a:pt x="199"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478350" y="590800"/>
              <a:ext cx="58225" cy="311400"/>
            </a:xfrm>
            <a:custGeom>
              <a:avLst/>
              <a:gdLst/>
              <a:ahLst/>
              <a:cxnLst/>
              <a:rect l="l" t="t" r="r" b="b"/>
              <a:pathLst>
                <a:path w="2329" h="12456" extrusionOk="0">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618625" y="433625"/>
              <a:ext cx="671525" cy="687425"/>
            </a:xfrm>
            <a:custGeom>
              <a:avLst/>
              <a:gdLst/>
              <a:ahLst/>
              <a:cxnLst/>
              <a:rect l="l" t="t" r="r" b="b"/>
              <a:pathLst>
                <a:path w="26861" h="27497" extrusionOk="0">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549975" y="474400"/>
              <a:ext cx="272625" cy="588450"/>
            </a:xfrm>
            <a:custGeom>
              <a:avLst/>
              <a:gdLst/>
              <a:ahLst/>
              <a:cxnLst/>
              <a:rect l="l" t="t" r="r" b="b"/>
              <a:pathLst>
                <a:path w="10905" h="23538" extrusionOk="0">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4"/>
          <p:cNvSpPr/>
          <p:nvPr/>
        </p:nvSpPr>
        <p:spPr>
          <a:xfrm>
            <a:off x="600600" y="1014000"/>
            <a:ext cx="7942800" cy="37485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txBox="1">
            <a:spLocks noGrp="1"/>
          </p:cNvSpPr>
          <p:nvPr>
            <p:ph type="body" idx="1"/>
          </p:nvPr>
        </p:nvSpPr>
        <p:spPr>
          <a:xfrm>
            <a:off x="861300" y="1243050"/>
            <a:ext cx="7421400" cy="3290400"/>
          </a:xfrm>
          <a:prstGeom prst="rect">
            <a:avLst/>
          </a:prstGeom>
        </p:spPr>
        <p:txBody>
          <a:bodyPr spcFirstLastPara="1" wrap="square" lIns="0" tIns="0" rIns="0" bIns="0" anchor="ctr" anchorCtr="0">
            <a:noAutofit/>
          </a:bodyPr>
          <a:lstStyle>
            <a:lvl1pPr marL="457200" lvl="0" indent="-304800">
              <a:lnSpc>
                <a:spcPct val="100000"/>
              </a:lnSpc>
              <a:spcBef>
                <a:spcPts val="0"/>
              </a:spcBef>
              <a:spcAft>
                <a:spcPts val="0"/>
              </a:spcAft>
              <a:buClr>
                <a:srgbClr val="434343"/>
              </a:buClr>
              <a:buSzPts val="1200"/>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04800">
              <a:spcBef>
                <a:spcPts val="1600"/>
              </a:spcBef>
              <a:spcAft>
                <a:spcPts val="0"/>
              </a:spcAft>
              <a:buClr>
                <a:srgbClr val="434343"/>
              </a:buClr>
              <a:buSzPts val="1200"/>
              <a:buFont typeface="Roboto Condensed Light"/>
              <a:buAutoNum type="romanLcPeriod"/>
              <a:defRPr/>
            </a:lvl3pPr>
            <a:lvl4pPr marL="1828800" lvl="3" indent="-304800">
              <a:spcBef>
                <a:spcPts val="1600"/>
              </a:spcBef>
              <a:spcAft>
                <a:spcPts val="0"/>
              </a:spcAft>
              <a:buClr>
                <a:srgbClr val="434343"/>
              </a:buClr>
              <a:buSzPts val="1200"/>
              <a:buFont typeface="Roboto Condensed Light"/>
              <a:buAutoNum type="arabicPeriod"/>
              <a:defRPr/>
            </a:lvl4pPr>
            <a:lvl5pPr marL="2286000" lvl="4" indent="-304800">
              <a:spcBef>
                <a:spcPts val="1600"/>
              </a:spcBef>
              <a:spcAft>
                <a:spcPts val="0"/>
              </a:spcAft>
              <a:buClr>
                <a:srgbClr val="434343"/>
              </a:buClr>
              <a:buSzPts val="1200"/>
              <a:buFont typeface="Roboto Condensed Light"/>
              <a:buAutoNum type="alphaLcPeriod"/>
              <a:defRPr/>
            </a:lvl5pPr>
            <a:lvl6pPr marL="2743200" lvl="5" indent="-304800">
              <a:spcBef>
                <a:spcPts val="1600"/>
              </a:spcBef>
              <a:spcAft>
                <a:spcPts val="0"/>
              </a:spcAft>
              <a:buClr>
                <a:srgbClr val="434343"/>
              </a:buClr>
              <a:buSzPts val="1200"/>
              <a:buFont typeface="Roboto Condensed Light"/>
              <a:buAutoNum type="romanLcPeriod"/>
              <a:defRPr/>
            </a:lvl6pPr>
            <a:lvl7pPr marL="3200400" lvl="6" indent="-304800">
              <a:spcBef>
                <a:spcPts val="1600"/>
              </a:spcBef>
              <a:spcAft>
                <a:spcPts val="0"/>
              </a:spcAft>
              <a:buClr>
                <a:srgbClr val="434343"/>
              </a:buClr>
              <a:buSzPts val="1200"/>
              <a:buFont typeface="Roboto Condensed Light"/>
              <a:buAutoNum type="arabicPeriod"/>
              <a:defRPr/>
            </a:lvl7pPr>
            <a:lvl8pPr marL="3657600" lvl="7" indent="-304800">
              <a:spcBef>
                <a:spcPts val="1600"/>
              </a:spcBef>
              <a:spcAft>
                <a:spcPts val="0"/>
              </a:spcAft>
              <a:buClr>
                <a:srgbClr val="434343"/>
              </a:buClr>
              <a:buSzPts val="1200"/>
              <a:buFont typeface="Roboto Condensed Light"/>
              <a:buAutoNum type="alphaLcPeriod"/>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grpSp>
        <p:nvGrpSpPr>
          <p:cNvPr id="266" name="Google Shape;266;p4"/>
          <p:cNvGrpSpPr/>
          <p:nvPr/>
        </p:nvGrpSpPr>
        <p:grpSpPr>
          <a:xfrm>
            <a:off x="600600" y="519300"/>
            <a:ext cx="7942800" cy="494700"/>
            <a:chOff x="600600" y="519300"/>
            <a:chExt cx="7942800" cy="494700"/>
          </a:xfrm>
        </p:grpSpPr>
        <p:sp>
          <p:nvSpPr>
            <p:cNvPr id="267" name="Google Shape;267;p4"/>
            <p:cNvSpPr/>
            <p:nvPr/>
          </p:nvSpPr>
          <p:spPr>
            <a:xfrm>
              <a:off x="600600" y="519300"/>
              <a:ext cx="7942800" cy="494700"/>
            </a:xfrm>
            <a:prstGeom prst="rect">
              <a:avLst/>
            </a:prstGeom>
            <a:solidFill>
              <a:schemeClr val="accent4"/>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4"/>
            <p:cNvGrpSpPr/>
            <p:nvPr/>
          </p:nvGrpSpPr>
          <p:grpSpPr>
            <a:xfrm>
              <a:off x="7542569" y="681111"/>
              <a:ext cx="789243" cy="171052"/>
              <a:chOff x="733775" y="310686"/>
              <a:chExt cx="789243" cy="171052"/>
            </a:xfrm>
          </p:grpSpPr>
          <p:sp>
            <p:nvSpPr>
              <p:cNvPr id="269" name="Google Shape;269;p4"/>
              <p:cNvSpPr/>
              <p:nvPr/>
            </p:nvSpPr>
            <p:spPr>
              <a:xfrm>
                <a:off x="1364945" y="310686"/>
                <a:ext cx="158072" cy="171052"/>
              </a:xfrm>
              <a:prstGeom prst="rect">
                <a:avLst/>
              </a:prstGeom>
            </p:spPr>
            <p:txBody>
              <a:bodyPr>
                <a:prstTxWarp prst="textPlain">
                  <a:avLst/>
                </a:prstTxWarp>
              </a:bodyPr>
              <a:lstStyle/>
              <a:p>
                <a:pPr lvl="0" algn="ctr"/>
                <a:r>
                  <a:rPr b="0" i="0">
                    <a:ln>
                      <a:noFill/>
                    </a:ln>
                    <a:solidFill>
                      <a:schemeClr val="lt2"/>
                    </a:solidFill>
                    <a:latin typeface="Gaegu;300"/>
                  </a:rPr>
                  <a:t>x</a:t>
                </a:r>
              </a:p>
            </p:txBody>
          </p:sp>
          <p:sp>
            <p:nvSpPr>
              <p:cNvPr id="270" name="Google Shape;270;p4"/>
              <p:cNvSpPr/>
              <p:nvPr/>
            </p:nvSpPr>
            <p:spPr>
              <a:xfrm>
                <a:off x="733775" y="385383"/>
                <a:ext cx="155474" cy="21652"/>
              </a:xfrm>
              <a:prstGeom prst="rect">
                <a:avLst/>
              </a:prstGeom>
            </p:spPr>
            <p:txBody>
              <a:bodyPr>
                <a:prstTxWarp prst="textPlain">
                  <a:avLst/>
                </a:prstTxWarp>
              </a:bodyPr>
              <a:lstStyle/>
              <a:p>
                <a:pPr lvl="0" algn="ctr"/>
                <a:r>
                  <a:rPr b="0" i="0">
                    <a:ln>
                      <a:noFill/>
                    </a:ln>
                    <a:solidFill>
                      <a:schemeClr val="lt2"/>
                    </a:solidFill>
                    <a:latin typeface="Gaegu;300"/>
                  </a:rPr>
                  <a:t>-</a:t>
                </a:r>
              </a:p>
            </p:txBody>
          </p:sp>
          <p:grpSp>
            <p:nvGrpSpPr>
              <p:cNvPr id="271" name="Google Shape;271;p4"/>
              <p:cNvGrpSpPr/>
              <p:nvPr/>
            </p:nvGrpSpPr>
            <p:grpSpPr>
              <a:xfrm>
                <a:off x="1015525" y="313175"/>
                <a:ext cx="184510" cy="164017"/>
                <a:chOff x="7228702" y="774508"/>
                <a:chExt cx="285046" cy="253347"/>
              </a:xfrm>
            </p:grpSpPr>
            <p:grpSp>
              <p:nvGrpSpPr>
                <p:cNvPr id="272" name="Google Shape;272;p4"/>
                <p:cNvGrpSpPr/>
                <p:nvPr/>
              </p:nvGrpSpPr>
              <p:grpSpPr>
                <a:xfrm>
                  <a:off x="7313001" y="774508"/>
                  <a:ext cx="200747" cy="228523"/>
                  <a:chOff x="7313001" y="774508"/>
                  <a:chExt cx="200747" cy="228523"/>
                </a:xfrm>
              </p:grpSpPr>
              <p:sp>
                <p:nvSpPr>
                  <p:cNvPr id="273" name="Google Shape;273;p4"/>
                  <p:cNvSpPr/>
                  <p:nvPr/>
                </p:nvSpPr>
                <p:spPr>
                  <a:xfrm>
                    <a:off x="7315737" y="774508"/>
                    <a:ext cx="198011" cy="228523"/>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274" name="Google Shape;274;p4"/>
                  <p:cNvSpPr/>
                  <p:nvPr/>
                </p:nvSpPr>
                <p:spPr>
                  <a:xfrm>
                    <a:off x="7313001" y="778289"/>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4"/>
                <p:cNvGrpSpPr/>
                <p:nvPr/>
              </p:nvGrpSpPr>
              <p:grpSpPr>
                <a:xfrm>
                  <a:off x="7228702" y="809455"/>
                  <a:ext cx="200757" cy="218400"/>
                  <a:chOff x="7269477" y="781280"/>
                  <a:chExt cx="200757" cy="218400"/>
                </a:xfrm>
              </p:grpSpPr>
              <p:sp>
                <p:nvSpPr>
                  <p:cNvPr id="276" name="Google Shape;276;p4"/>
                  <p:cNvSpPr/>
                  <p:nvPr/>
                </p:nvSpPr>
                <p:spPr>
                  <a:xfrm>
                    <a:off x="7269477" y="781280"/>
                    <a:ext cx="200749" cy="217216"/>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277" name="Google Shape;277;p4"/>
                  <p:cNvSpPr/>
                  <p:nvPr/>
                </p:nvSpPr>
                <p:spPr>
                  <a:xfrm>
                    <a:off x="7269491" y="782465"/>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8" name="Google Shape;278;p4"/>
            <p:cNvGrpSpPr/>
            <p:nvPr/>
          </p:nvGrpSpPr>
          <p:grpSpPr>
            <a:xfrm>
              <a:off x="812189" y="664537"/>
              <a:ext cx="800559" cy="204209"/>
              <a:chOff x="747420" y="664537"/>
              <a:chExt cx="800559" cy="204209"/>
            </a:xfrm>
          </p:grpSpPr>
          <p:grpSp>
            <p:nvGrpSpPr>
              <p:cNvPr id="279" name="Google Shape;279;p4"/>
              <p:cNvGrpSpPr/>
              <p:nvPr/>
            </p:nvGrpSpPr>
            <p:grpSpPr>
              <a:xfrm>
                <a:off x="1339984" y="664537"/>
                <a:ext cx="207995" cy="204209"/>
                <a:chOff x="1541700" y="658850"/>
                <a:chExt cx="253838" cy="249218"/>
              </a:xfrm>
            </p:grpSpPr>
            <p:sp>
              <p:nvSpPr>
                <p:cNvPr id="280" name="Google Shape;280;p4"/>
                <p:cNvSpPr/>
                <p:nvPr/>
              </p:nvSpPr>
              <p:spPr>
                <a:xfrm>
                  <a:off x="1541700" y="658850"/>
                  <a:ext cx="253838" cy="249218"/>
                </a:xfrm>
                <a:custGeom>
                  <a:avLst/>
                  <a:gdLst/>
                  <a:ahLst/>
                  <a:cxnLst/>
                  <a:rect l="l" t="t" r="r" b="b"/>
                  <a:pathLst>
                    <a:path w="16427" h="16128" extrusionOk="0">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610522" y="731473"/>
                  <a:ext cx="118892" cy="100998"/>
                </a:xfrm>
                <a:custGeom>
                  <a:avLst/>
                  <a:gdLst/>
                  <a:ahLst/>
                  <a:cxnLst/>
                  <a:rect l="l" t="t" r="r" b="b"/>
                  <a:pathLst>
                    <a:path w="7694" h="6536" extrusionOk="0">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4"/>
              <p:cNvSpPr/>
              <p:nvPr/>
            </p:nvSpPr>
            <p:spPr>
              <a:xfrm rot="-5400000">
                <a:off x="71510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sp>
            <p:nvSpPr>
              <p:cNvPr id="283" name="Google Shape;283;p4"/>
              <p:cNvSpPr/>
              <p:nvPr/>
            </p:nvSpPr>
            <p:spPr>
              <a:xfrm rot="5400000" flipH="1">
                <a:off x="101138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grpSp>
      </p:grpSp>
      <p:sp>
        <p:nvSpPr>
          <p:cNvPr id="284" name="Google Shape;284;p4"/>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wo columns" type="twoColTx">
  <p:cSld name="TITLE_AND_TWO_COLUMNS">
    <p:spTree>
      <p:nvGrpSpPr>
        <p:cNvPr id="1" name="Shape 285"/>
        <p:cNvGrpSpPr/>
        <p:nvPr/>
      </p:nvGrpSpPr>
      <p:grpSpPr>
        <a:xfrm>
          <a:off x="0" y="0"/>
          <a:ext cx="0" cy="0"/>
          <a:chOff x="0" y="0"/>
          <a:chExt cx="0" cy="0"/>
        </a:xfrm>
      </p:grpSpPr>
      <p:grpSp>
        <p:nvGrpSpPr>
          <p:cNvPr id="286" name="Google Shape;286;p5"/>
          <p:cNvGrpSpPr/>
          <p:nvPr/>
        </p:nvGrpSpPr>
        <p:grpSpPr>
          <a:xfrm>
            <a:off x="-23004" y="-1"/>
            <a:ext cx="9177565" cy="5143390"/>
            <a:chOff x="-23004" y="-1"/>
            <a:chExt cx="9177565" cy="5143390"/>
          </a:xfrm>
        </p:grpSpPr>
        <p:sp>
          <p:nvSpPr>
            <p:cNvPr id="287" name="Google Shape;287;p5"/>
            <p:cNvSpPr/>
            <p:nvPr/>
          </p:nvSpPr>
          <p:spPr>
            <a:xfrm>
              <a:off x="-22991"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324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650686"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9986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1346531"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1672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20202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236813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26941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041740"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38966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7157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406333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a:off x="4411262"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23004" y="176275"/>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23004" y="52386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a:off x="-23004" y="84988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23004" y="119780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23004" y="155450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23004" y="1880590"/>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23004" y="222851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23004" y="257636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23004" y="2902455"/>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23004" y="3250042"/>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23004" y="359796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23004" y="392405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23004" y="4271639"/>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23004" y="461956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23004" y="4945583"/>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4732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505868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5406608"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57541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6080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64282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677579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710188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74498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779739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123417"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471339"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82837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915445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4732600" y="176275"/>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4732600" y="52386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4732600" y="84988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4732600" y="119780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4732600" y="155450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4732600" y="1880590"/>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4732600" y="222851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4732600" y="257636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4732600" y="2902455"/>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4732600" y="3250042"/>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4732600" y="359796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4732600" y="392405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4732600" y="4271639"/>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4732600" y="461956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4732600" y="4945583"/>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5"/>
          <p:cNvSpPr/>
          <p:nvPr/>
        </p:nvSpPr>
        <p:spPr>
          <a:xfrm>
            <a:off x="600600" y="1014000"/>
            <a:ext cx="7942800" cy="3748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5"/>
          <p:cNvGrpSpPr/>
          <p:nvPr/>
        </p:nvGrpSpPr>
        <p:grpSpPr>
          <a:xfrm rot="-729013">
            <a:off x="452654" y="586542"/>
            <a:ext cx="860671" cy="1228255"/>
            <a:chOff x="6107000" y="691500"/>
            <a:chExt cx="590450" cy="842625"/>
          </a:xfrm>
        </p:grpSpPr>
        <p:sp>
          <p:nvSpPr>
            <p:cNvPr id="347" name="Google Shape;347;p5"/>
            <p:cNvSpPr/>
            <p:nvPr/>
          </p:nvSpPr>
          <p:spPr>
            <a:xfrm>
              <a:off x="6107000" y="691500"/>
              <a:ext cx="590450" cy="842625"/>
            </a:xfrm>
            <a:custGeom>
              <a:avLst/>
              <a:gdLst/>
              <a:ahLst/>
              <a:cxnLst/>
              <a:rect l="l" t="t" r="r" b="b"/>
              <a:pathLst>
                <a:path w="23618" h="33705" extrusionOk="0">
                  <a:moveTo>
                    <a:pt x="14676" y="1"/>
                  </a:moveTo>
                  <a:cubicBezTo>
                    <a:pt x="14518" y="1"/>
                    <a:pt x="14375" y="83"/>
                    <a:pt x="14286" y="230"/>
                  </a:cubicBezTo>
                  <a:cubicBezTo>
                    <a:pt x="14187" y="409"/>
                    <a:pt x="14227" y="628"/>
                    <a:pt x="14406" y="787"/>
                  </a:cubicBezTo>
                  <a:cubicBezTo>
                    <a:pt x="14485" y="847"/>
                    <a:pt x="14565" y="907"/>
                    <a:pt x="14664" y="966"/>
                  </a:cubicBezTo>
                  <a:cubicBezTo>
                    <a:pt x="17530" y="2817"/>
                    <a:pt x="19619" y="5324"/>
                    <a:pt x="20912" y="8447"/>
                  </a:cubicBezTo>
                  <a:cubicBezTo>
                    <a:pt x="22941" y="13362"/>
                    <a:pt x="22862" y="18256"/>
                    <a:pt x="20713" y="23111"/>
                  </a:cubicBezTo>
                  <a:cubicBezTo>
                    <a:pt x="19778" y="25240"/>
                    <a:pt x="18445" y="27090"/>
                    <a:pt x="16714" y="28662"/>
                  </a:cubicBezTo>
                  <a:cubicBezTo>
                    <a:pt x="13829" y="31288"/>
                    <a:pt x="10446" y="32721"/>
                    <a:pt x="6507" y="32800"/>
                  </a:cubicBezTo>
                  <a:cubicBezTo>
                    <a:pt x="6451" y="32801"/>
                    <a:pt x="6395" y="32801"/>
                    <a:pt x="6339" y="32801"/>
                  </a:cubicBezTo>
                  <a:cubicBezTo>
                    <a:pt x="4607" y="32801"/>
                    <a:pt x="2913" y="32502"/>
                    <a:pt x="1274" y="31885"/>
                  </a:cubicBezTo>
                  <a:cubicBezTo>
                    <a:pt x="1115" y="31806"/>
                    <a:pt x="936" y="31746"/>
                    <a:pt x="777" y="31686"/>
                  </a:cubicBezTo>
                  <a:cubicBezTo>
                    <a:pt x="697" y="31666"/>
                    <a:pt x="618" y="31646"/>
                    <a:pt x="518" y="31626"/>
                  </a:cubicBezTo>
                  <a:cubicBezTo>
                    <a:pt x="319" y="31626"/>
                    <a:pt x="160" y="31706"/>
                    <a:pt x="80" y="31885"/>
                  </a:cubicBezTo>
                  <a:cubicBezTo>
                    <a:pt x="1" y="32064"/>
                    <a:pt x="41" y="32243"/>
                    <a:pt x="220" y="32363"/>
                  </a:cubicBezTo>
                  <a:cubicBezTo>
                    <a:pt x="478" y="32522"/>
                    <a:pt x="757" y="32681"/>
                    <a:pt x="1036" y="32780"/>
                  </a:cubicBezTo>
                  <a:cubicBezTo>
                    <a:pt x="2428" y="33278"/>
                    <a:pt x="3881" y="33596"/>
                    <a:pt x="5373" y="33676"/>
                  </a:cubicBezTo>
                  <a:cubicBezTo>
                    <a:pt x="5707" y="33695"/>
                    <a:pt x="6039" y="33705"/>
                    <a:pt x="6368" y="33705"/>
                  </a:cubicBezTo>
                  <a:cubicBezTo>
                    <a:pt x="9742" y="33705"/>
                    <a:pt x="12848" y="32685"/>
                    <a:pt x="15639" y="30691"/>
                  </a:cubicBezTo>
                  <a:cubicBezTo>
                    <a:pt x="18902" y="28383"/>
                    <a:pt x="21091" y="25240"/>
                    <a:pt x="22344" y="21459"/>
                  </a:cubicBezTo>
                  <a:cubicBezTo>
                    <a:pt x="22703" y="20325"/>
                    <a:pt x="22961" y="19171"/>
                    <a:pt x="23100" y="17978"/>
                  </a:cubicBezTo>
                  <a:cubicBezTo>
                    <a:pt x="23618" y="13720"/>
                    <a:pt x="22862" y="9721"/>
                    <a:pt x="20693" y="6000"/>
                  </a:cubicBezTo>
                  <a:cubicBezTo>
                    <a:pt x="19320" y="3613"/>
                    <a:pt x="17450" y="1663"/>
                    <a:pt x="15122" y="190"/>
                  </a:cubicBezTo>
                  <a:cubicBezTo>
                    <a:pt x="15023" y="131"/>
                    <a:pt x="14943" y="71"/>
                    <a:pt x="14844" y="31"/>
                  </a:cubicBezTo>
                  <a:cubicBezTo>
                    <a:pt x="14787" y="11"/>
                    <a:pt x="14730" y="1"/>
                    <a:pt x="146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6130400" y="766775"/>
              <a:ext cx="473550" cy="680625"/>
            </a:xfrm>
            <a:custGeom>
              <a:avLst/>
              <a:gdLst/>
              <a:ahLst/>
              <a:cxnLst/>
              <a:rect l="l" t="t" r="r" b="b"/>
              <a:pathLst>
                <a:path w="18942" h="27225" extrusionOk="0">
                  <a:moveTo>
                    <a:pt x="12068" y="0"/>
                  </a:moveTo>
                  <a:cubicBezTo>
                    <a:pt x="11822" y="0"/>
                    <a:pt x="11606" y="197"/>
                    <a:pt x="11639" y="462"/>
                  </a:cubicBezTo>
                  <a:cubicBezTo>
                    <a:pt x="11659" y="602"/>
                    <a:pt x="11739" y="741"/>
                    <a:pt x="11838" y="840"/>
                  </a:cubicBezTo>
                  <a:cubicBezTo>
                    <a:pt x="11997" y="1000"/>
                    <a:pt x="12196" y="1159"/>
                    <a:pt x="12356" y="1318"/>
                  </a:cubicBezTo>
                  <a:cubicBezTo>
                    <a:pt x="14683" y="3487"/>
                    <a:pt x="16375" y="6053"/>
                    <a:pt x="17250" y="9117"/>
                  </a:cubicBezTo>
                  <a:cubicBezTo>
                    <a:pt x="18046" y="11823"/>
                    <a:pt x="18046" y="14529"/>
                    <a:pt x="17190" y="17295"/>
                  </a:cubicBezTo>
                  <a:cubicBezTo>
                    <a:pt x="16434" y="19563"/>
                    <a:pt x="15121" y="21513"/>
                    <a:pt x="13231" y="23084"/>
                  </a:cubicBezTo>
                  <a:cubicBezTo>
                    <a:pt x="10744" y="25134"/>
                    <a:pt x="7839" y="26128"/>
                    <a:pt x="4636" y="26308"/>
                  </a:cubicBezTo>
                  <a:cubicBezTo>
                    <a:pt x="4363" y="26324"/>
                    <a:pt x="4090" y="26332"/>
                    <a:pt x="3817" y="26332"/>
                  </a:cubicBezTo>
                  <a:cubicBezTo>
                    <a:pt x="2797" y="26332"/>
                    <a:pt x="1780" y="26221"/>
                    <a:pt x="776" y="26049"/>
                  </a:cubicBezTo>
                  <a:cubicBezTo>
                    <a:pt x="716" y="26039"/>
                    <a:pt x="652" y="26034"/>
                    <a:pt x="587" y="26034"/>
                  </a:cubicBezTo>
                  <a:cubicBezTo>
                    <a:pt x="522" y="26034"/>
                    <a:pt x="458" y="26039"/>
                    <a:pt x="398" y="26049"/>
                  </a:cubicBezTo>
                  <a:cubicBezTo>
                    <a:pt x="179" y="26089"/>
                    <a:pt x="60" y="26228"/>
                    <a:pt x="20" y="26427"/>
                  </a:cubicBezTo>
                  <a:cubicBezTo>
                    <a:pt x="0" y="26606"/>
                    <a:pt x="100" y="26765"/>
                    <a:pt x="298" y="26845"/>
                  </a:cubicBezTo>
                  <a:cubicBezTo>
                    <a:pt x="557" y="26924"/>
                    <a:pt x="816" y="27024"/>
                    <a:pt x="1074" y="27044"/>
                  </a:cubicBezTo>
                  <a:cubicBezTo>
                    <a:pt x="1976" y="27117"/>
                    <a:pt x="2878" y="27225"/>
                    <a:pt x="3795" y="27225"/>
                  </a:cubicBezTo>
                  <a:cubicBezTo>
                    <a:pt x="3870" y="27225"/>
                    <a:pt x="3944" y="27224"/>
                    <a:pt x="4019" y="27223"/>
                  </a:cubicBezTo>
                  <a:cubicBezTo>
                    <a:pt x="7143" y="27203"/>
                    <a:pt x="10068" y="26387"/>
                    <a:pt x="12674" y="24636"/>
                  </a:cubicBezTo>
                  <a:cubicBezTo>
                    <a:pt x="15101" y="23005"/>
                    <a:pt x="16832" y="20816"/>
                    <a:pt x="17867" y="18090"/>
                  </a:cubicBezTo>
                  <a:cubicBezTo>
                    <a:pt x="18703" y="15882"/>
                    <a:pt x="18941" y="13574"/>
                    <a:pt x="18623" y="11226"/>
                  </a:cubicBezTo>
                  <a:cubicBezTo>
                    <a:pt x="17986" y="6750"/>
                    <a:pt x="15818" y="3128"/>
                    <a:pt x="12455" y="184"/>
                  </a:cubicBezTo>
                  <a:cubicBezTo>
                    <a:pt x="12376" y="124"/>
                    <a:pt x="12296" y="64"/>
                    <a:pt x="12216" y="25"/>
                  </a:cubicBezTo>
                  <a:cubicBezTo>
                    <a:pt x="12167" y="8"/>
                    <a:pt x="12117" y="0"/>
                    <a:pt x="120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6154750" y="842225"/>
              <a:ext cx="351700" cy="515475"/>
            </a:xfrm>
            <a:custGeom>
              <a:avLst/>
              <a:gdLst/>
              <a:ahLst/>
              <a:cxnLst/>
              <a:rect l="l" t="t" r="r" b="b"/>
              <a:pathLst>
                <a:path w="14068" h="20619" extrusionOk="0">
                  <a:moveTo>
                    <a:pt x="9655" y="1"/>
                  </a:moveTo>
                  <a:cubicBezTo>
                    <a:pt x="9544" y="1"/>
                    <a:pt x="9437" y="46"/>
                    <a:pt x="9352" y="130"/>
                  </a:cubicBezTo>
                  <a:cubicBezTo>
                    <a:pt x="9173" y="289"/>
                    <a:pt x="9173" y="528"/>
                    <a:pt x="9312" y="727"/>
                  </a:cubicBezTo>
                  <a:cubicBezTo>
                    <a:pt x="9392" y="827"/>
                    <a:pt x="9491" y="926"/>
                    <a:pt x="9571" y="1006"/>
                  </a:cubicBezTo>
                  <a:cubicBezTo>
                    <a:pt x="11222" y="2757"/>
                    <a:pt x="12337" y="4786"/>
                    <a:pt x="12814" y="7134"/>
                  </a:cubicBezTo>
                  <a:cubicBezTo>
                    <a:pt x="13292" y="9521"/>
                    <a:pt x="13033" y="11849"/>
                    <a:pt x="11959" y="14038"/>
                  </a:cubicBezTo>
                  <a:cubicBezTo>
                    <a:pt x="10765" y="16425"/>
                    <a:pt x="8875" y="18077"/>
                    <a:pt x="6368" y="19012"/>
                  </a:cubicBezTo>
                  <a:cubicBezTo>
                    <a:pt x="5131" y="19476"/>
                    <a:pt x="3854" y="19711"/>
                    <a:pt x="2551" y="19711"/>
                  </a:cubicBezTo>
                  <a:cubicBezTo>
                    <a:pt x="2010" y="19711"/>
                    <a:pt x="1465" y="19671"/>
                    <a:pt x="916" y="19589"/>
                  </a:cubicBezTo>
                  <a:cubicBezTo>
                    <a:pt x="813" y="19577"/>
                    <a:pt x="709" y="19566"/>
                    <a:pt x="606" y="19566"/>
                  </a:cubicBezTo>
                  <a:cubicBezTo>
                    <a:pt x="530" y="19566"/>
                    <a:pt x="455" y="19572"/>
                    <a:pt x="379" y="19589"/>
                  </a:cubicBezTo>
                  <a:cubicBezTo>
                    <a:pt x="160" y="19629"/>
                    <a:pt x="1" y="19828"/>
                    <a:pt x="1" y="20046"/>
                  </a:cubicBezTo>
                  <a:cubicBezTo>
                    <a:pt x="1" y="20206"/>
                    <a:pt x="120" y="20345"/>
                    <a:pt x="359" y="20405"/>
                  </a:cubicBezTo>
                  <a:cubicBezTo>
                    <a:pt x="558" y="20464"/>
                    <a:pt x="777" y="20504"/>
                    <a:pt x="996" y="20524"/>
                  </a:cubicBezTo>
                  <a:cubicBezTo>
                    <a:pt x="1513" y="20584"/>
                    <a:pt x="2033" y="20618"/>
                    <a:pt x="2553" y="20618"/>
                  </a:cubicBezTo>
                  <a:cubicBezTo>
                    <a:pt x="3233" y="20618"/>
                    <a:pt x="3912" y="20560"/>
                    <a:pt x="4577" y="20424"/>
                  </a:cubicBezTo>
                  <a:cubicBezTo>
                    <a:pt x="8934" y="19589"/>
                    <a:pt x="11879" y="17082"/>
                    <a:pt x="13192" y="13520"/>
                  </a:cubicBezTo>
                  <a:cubicBezTo>
                    <a:pt x="13908" y="11352"/>
                    <a:pt x="14068" y="9561"/>
                    <a:pt x="13849" y="7910"/>
                  </a:cubicBezTo>
                  <a:cubicBezTo>
                    <a:pt x="13471" y="4945"/>
                    <a:pt x="12177" y="2418"/>
                    <a:pt x="10108" y="270"/>
                  </a:cubicBezTo>
                  <a:cubicBezTo>
                    <a:pt x="10068" y="210"/>
                    <a:pt x="10009" y="150"/>
                    <a:pt x="9949" y="110"/>
                  </a:cubicBezTo>
                  <a:cubicBezTo>
                    <a:pt x="9856" y="36"/>
                    <a:pt x="9754" y="1"/>
                    <a:pt x="9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6193050" y="900900"/>
              <a:ext cx="226350" cy="351800"/>
            </a:xfrm>
            <a:custGeom>
              <a:avLst/>
              <a:gdLst/>
              <a:ahLst/>
              <a:cxnLst/>
              <a:rect l="l" t="t" r="r" b="b"/>
              <a:pathLst>
                <a:path w="9054" h="14072" extrusionOk="0">
                  <a:moveTo>
                    <a:pt x="5665" y="1"/>
                  </a:moveTo>
                  <a:cubicBezTo>
                    <a:pt x="5547" y="1"/>
                    <a:pt x="5436" y="48"/>
                    <a:pt x="5353" y="131"/>
                  </a:cubicBezTo>
                  <a:cubicBezTo>
                    <a:pt x="5214" y="270"/>
                    <a:pt x="5174" y="469"/>
                    <a:pt x="5273" y="668"/>
                  </a:cubicBezTo>
                  <a:cubicBezTo>
                    <a:pt x="5333" y="748"/>
                    <a:pt x="5413" y="827"/>
                    <a:pt x="5472" y="907"/>
                  </a:cubicBezTo>
                  <a:cubicBezTo>
                    <a:pt x="5831" y="1345"/>
                    <a:pt x="6209" y="1763"/>
                    <a:pt x="6527" y="2240"/>
                  </a:cubicBezTo>
                  <a:cubicBezTo>
                    <a:pt x="7462" y="3633"/>
                    <a:pt x="8079" y="5165"/>
                    <a:pt x="8079" y="6856"/>
                  </a:cubicBezTo>
                  <a:cubicBezTo>
                    <a:pt x="8079" y="9462"/>
                    <a:pt x="6905" y="11353"/>
                    <a:pt x="4557" y="12487"/>
                  </a:cubicBezTo>
                  <a:cubicBezTo>
                    <a:pt x="3508" y="12976"/>
                    <a:pt x="2396" y="13174"/>
                    <a:pt x="1251" y="13174"/>
                  </a:cubicBezTo>
                  <a:cubicBezTo>
                    <a:pt x="1093" y="13174"/>
                    <a:pt x="935" y="13170"/>
                    <a:pt x="777" y="13163"/>
                  </a:cubicBezTo>
                  <a:cubicBezTo>
                    <a:pt x="658" y="13143"/>
                    <a:pt x="538" y="13143"/>
                    <a:pt x="419" y="13143"/>
                  </a:cubicBezTo>
                  <a:cubicBezTo>
                    <a:pt x="200" y="13163"/>
                    <a:pt x="21" y="13342"/>
                    <a:pt x="21" y="13561"/>
                  </a:cubicBezTo>
                  <a:cubicBezTo>
                    <a:pt x="1" y="13760"/>
                    <a:pt x="140" y="13959"/>
                    <a:pt x="379" y="14019"/>
                  </a:cubicBezTo>
                  <a:cubicBezTo>
                    <a:pt x="419" y="14039"/>
                    <a:pt x="478" y="14039"/>
                    <a:pt x="538" y="14039"/>
                  </a:cubicBezTo>
                  <a:cubicBezTo>
                    <a:pt x="812" y="14060"/>
                    <a:pt x="1085" y="14071"/>
                    <a:pt x="1357" y="14071"/>
                  </a:cubicBezTo>
                  <a:cubicBezTo>
                    <a:pt x="2582" y="14071"/>
                    <a:pt x="3775" y="13843"/>
                    <a:pt x="4915" y="13322"/>
                  </a:cubicBezTo>
                  <a:cubicBezTo>
                    <a:pt x="6865" y="12427"/>
                    <a:pt x="8178" y="10955"/>
                    <a:pt x="8755" y="8846"/>
                  </a:cubicBezTo>
                  <a:cubicBezTo>
                    <a:pt x="9014" y="7871"/>
                    <a:pt x="9054" y="6876"/>
                    <a:pt x="8914" y="5881"/>
                  </a:cubicBezTo>
                  <a:cubicBezTo>
                    <a:pt x="8596" y="3673"/>
                    <a:pt x="7562" y="1822"/>
                    <a:pt x="6049" y="191"/>
                  </a:cubicBezTo>
                  <a:cubicBezTo>
                    <a:pt x="6010" y="151"/>
                    <a:pt x="5950" y="111"/>
                    <a:pt x="5910" y="71"/>
                  </a:cubicBezTo>
                  <a:cubicBezTo>
                    <a:pt x="5829" y="23"/>
                    <a:pt x="5745" y="1"/>
                    <a:pt x="56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5"/>
          <p:cNvSpPr/>
          <p:nvPr/>
        </p:nvSpPr>
        <p:spPr>
          <a:xfrm rot="-1265962" flipH="1">
            <a:off x="5767650" y="2693403"/>
            <a:ext cx="2807596" cy="2196272"/>
          </a:xfrm>
          <a:custGeom>
            <a:avLst/>
            <a:gdLst/>
            <a:ahLst/>
            <a:cxnLst/>
            <a:rect l="l" t="t" r="r" b="b"/>
            <a:pathLst>
              <a:path w="92280" h="72187" extrusionOk="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5"/>
          <p:cNvGrpSpPr/>
          <p:nvPr/>
        </p:nvGrpSpPr>
        <p:grpSpPr>
          <a:xfrm>
            <a:off x="1720546" y="3068048"/>
            <a:ext cx="1562427" cy="1693601"/>
            <a:chOff x="2683071" y="3068048"/>
            <a:chExt cx="1562427" cy="1693601"/>
          </a:xfrm>
        </p:grpSpPr>
        <p:sp>
          <p:nvSpPr>
            <p:cNvPr id="353" name="Google Shape;353;p5"/>
            <p:cNvSpPr/>
            <p:nvPr/>
          </p:nvSpPr>
          <p:spPr>
            <a:xfrm>
              <a:off x="2863164" y="3199452"/>
              <a:ext cx="1264012" cy="1562181"/>
            </a:xfrm>
            <a:custGeom>
              <a:avLst/>
              <a:gdLst/>
              <a:ahLst/>
              <a:cxnLst/>
              <a:rect l="l" t="t" r="r" b="b"/>
              <a:pathLst>
                <a:path w="26881" h="33222" extrusionOk="0">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2683071" y="3068048"/>
              <a:ext cx="1234106" cy="1536883"/>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3148041" y="3480850"/>
              <a:ext cx="1097458" cy="1280799"/>
            </a:xfrm>
            <a:custGeom>
              <a:avLst/>
              <a:gdLst/>
              <a:ahLst/>
              <a:cxnLst/>
              <a:rect l="l" t="t" r="r" b="b"/>
              <a:pathLst>
                <a:path w="23339" h="27238" extrusionOk="0">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5"/>
          <p:cNvGrpSpPr/>
          <p:nvPr/>
        </p:nvGrpSpPr>
        <p:grpSpPr>
          <a:xfrm>
            <a:off x="600600" y="519300"/>
            <a:ext cx="7942800" cy="494700"/>
            <a:chOff x="600600" y="519300"/>
            <a:chExt cx="7942800" cy="494700"/>
          </a:xfrm>
        </p:grpSpPr>
        <p:sp>
          <p:nvSpPr>
            <p:cNvPr id="357" name="Google Shape;357;p5"/>
            <p:cNvSpPr/>
            <p:nvPr/>
          </p:nvSpPr>
          <p:spPr>
            <a:xfrm>
              <a:off x="600600" y="519300"/>
              <a:ext cx="7942800" cy="494700"/>
            </a:xfrm>
            <a:prstGeom prst="rect">
              <a:avLst/>
            </a:prstGeom>
            <a:solidFill>
              <a:schemeClr val="accent4"/>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 name="Google Shape;358;p5"/>
            <p:cNvGrpSpPr/>
            <p:nvPr/>
          </p:nvGrpSpPr>
          <p:grpSpPr>
            <a:xfrm>
              <a:off x="7542569" y="681111"/>
              <a:ext cx="789243" cy="171052"/>
              <a:chOff x="733775" y="310686"/>
              <a:chExt cx="789243" cy="171052"/>
            </a:xfrm>
          </p:grpSpPr>
          <p:sp>
            <p:nvSpPr>
              <p:cNvPr id="359" name="Google Shape;359;p5"/>
              <p:cNvSpPr/>
              <p:nvPr/>
            </p:nvSpPr>
            <p:spPr>
              <a:xfrm>
                <a:off x="1364945" y="310686"/>
                <a:ext cx="158072" cy="171052"/>
              </a:xfrm>
              <a:prstGeom prst="rect">
                <a:avLst/>
              </a:prstGeom>
            </p:spPr>
            <p:txBody>
              <a:bodyPr>
                <a:prstTxWarp prst="textPlain">
                  <a:avLst/>
                </a:prstTxWarp>
              </a:bodyPr>
              <a:lstStyle/>
              <a:p>
                <a:pPr lvl="0" algn="ctr"/>
                <a:r>
                  <a:rPr b="0" i="0">
                    <a:ln>
                      <a:noFill/>
                    </a:ln>
                    <a:solidFill>
                      <a:schemeClr val="lt2"/>
                    </a:solidFill>
                    <a:latin typeface="Gaegu;300"/>
                  </a:rPr>
                  <a:t>x</a:t>
                </a:r>
              </a:p>
            </p:txBody>
          </p:sp>
          <p:sp>
            <p:nvSpPr>
              <p:cNvPr id="360" name="Google Shape;360;p5"/>
              <p:cNvSpPr/>
              <p:nvPr/>
            </p:nvSpPr>
            <p:spPr>
              <a:xfrm>
                <a:off x="733775" y="385383"/>
                <a:ext cx="155474" cy="21652"/>
              </a:xfrm>
              <a:prstGeom prst="rect">
                <a:avLst/>
              </a:prstGeom>
            </p:spPr>
            <p:txBody>
              <a:bodyPr>
                <a:prstTxWarp prst="textPlain">
                  <a:avLst/>
                </a:prstTxWarp>
              </a:bodyPr>
              <a:lstStyle/>
              <a:p>
                <a:pPr lvl="0" algn="ctr"/>
                <a:r>
                  <a:rPr b="0" i="0">
                    <a:ln>
                      <a:noFill/>
                    </a:ln>
                    <a:solidFill>
                      <a:schemeClr val="lt2"/>
                    </a:solidFill>
                    <a:latin typeface="Gaegu;300"/>
                  </a:rPr>
                  <a:t>-</a:t>
                </a:r>
              </a:p>
            </p:txBody>
          </p:sp>
          <p:grpSp>
            <p:nvGrpSpPr>
              <p:cNvPr id="361" name="Google Shape;361;p5"/>
              <p:cNvGrpSpPr/>
              <p:nvPr/>
            </p:nvGrpSpPr>
            <p:grpSpPr>
              <a:xfrm>
                <a:off x="1015525" y="313175"/>
                <a:ext cx="184510" cy="164017"/>
                <a:chOff x="7228702" y="774508"/>
                <a:chExt cx="285046" cy="253347"/>
              </a:xfrm>
            </p:grpSpPr>
            <p:grpSp>
              <p:nvGrpSpPr>
                <p:cNvPr id="362" name="Google Shape;362;p5"/>
                <p:cNvGrpSpPr/>
                <p:nvPr/>
              </p:nvGrpSpPr>
              <p:grpSpPr>
                <a:xfrm>
                  <a:off x="7313001" y="774508"/>
                  <a:ext cx="200747" cy="228523"/>
                  <a:chOff x="7313001" y="774508"/>
                  <a:chExt cx="200747" cy="228523"/>
                </a:xfrm>
              </p:grpSpPr>
              <p:sp>
                <p:nvSpPr>
                  <p:cNvPr id="363" name="Google Shape;363;p5"/>
                  <p:cNvSpPr/>
                  <p:nvPr/>
                </p:nvSpPr>
                <p:spPr>
                  <a:xfrm>
                    <a:off x="7315737" y="774508"/>
                    <a:ext cx="198011" cy="228523"/>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364" name="Google Shape;364;p5"/>
                  <p:cNvSpPr/>
                  <p:nvPr/>
                </p:nvSpPr>
                <p:spPr>
                  <a:xfrm>
                    <a:off x="7313001" y="778289"/>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5"/>
                <p:cNvGrpSpPr/>
                <p:nvPr/>
              </p:nvGrpSpPr>
              <p:grpSpPr>
                <a:xfrm>
                  <a:off x="7228702" y="809455"/>
                  <a:ext cx="200757" cy="218400"/>
                  <a:chOff x="7269477" y="781280"/>
                  <a:chExt cx="200757" cy="218400"/>
                </a:xfrm>
              </p:grpSpPr>
              <p:sp>
                <p:nvSpPr>
                  <p:cNvPr id="366" name="Google Shape;366;p5"/>
                  <p:cNvSpPr/>
                  <p:nvPr/>
                </p:nvSpPr>
                <p:spPr>
                  <a:xfrm>
                    <a:off x="7269477" y="781280"/>
                    <a:ext cx="200749" cy="217216"/>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367" name="Google Shape;367;p5"/>
                  <p:cNvSpPr/>
                  <p:nvPr/>
                </p:nvSpPr>
                <p:spPr>
                  <a:xfrm>
                    <a:off x="7269491" y="782465"/>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68" name="Google Shape;368;p5"/>
            <p:cNvGrpSpPr/>
            <p:nvPr/>
          </p:nvGrpSpPr>
          <p:grpSpPr>
            <a:xfrm>
              <a:off x="812189" y="664537"/>
              <a:ext cx="800559" cy="204209"/>
              <a:chOff x="747420" y="664537"/>
              <a:chExt cx="800559" cy="204209"/>
            </a:xfrm>
          </p:grpSpPr>
          <p:grpSp>
            <p:nvGrpSpPr>
              <p:cNvPr id="369" name="Google Shape;369;p5"/>
              <p:cNvGrpSpPr/>
              <p:nvPr/>
            </p:nvGrpSpPr>
            <p:grpSpPr>
              <a:xfrm>
                <a:off x="1339984" y="664537"/>
                <a:ext cx="207995" cy="204209"/>
                <a:chOff x="1541700" y="658850"/>
                <a:chExt cx="253838" cy="249218"/>
              </a:xfrm>
            </p:grpSpPr>
            <p:sp>
              <p:nvSpPr>
                <p:cNvPr id="370" name="Google Shape;370;p5"/>
                <p:cNvSpPr/>
                <p:nvPr/>
              </p:nvSpPr>
              <p:spPr>
                <a:xfrm>
                  <a:off x="1541700" y="658850"/>
                  <a:ext cx="253838" cy="249218"/>
                </a:xfrm>
                <a:custGeom>
                  <a:avLst/>
                  <a:gdLst/>
                  <a:ahLst/>
                  <a:cxnLst/>
                  <a:rect l="l" t="t" r="r" b="b"/>
                  <a:pathLst>
                    <a:path w="16427" h="16128" extrusionOk="0">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1610522" y="731473"/>
                  <a:ext cx="118892" cy="100998"/>
                </a:xfrm>
                <a:custGeom>
                  <a:avLst/>
                  <a:gdLst/>
                  <a:ahLst/>
                  <a:cxnLst/>
                  <a:rect l="l" t="t" r="r" b="b"/>
                  <a:pathLst>
                    <a:path w="7694" h="6536" extrusionOk="0">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 name="Google Shape;372;p5"/>
              <p:cNvSpPr/>
              <p:nvPr/>
            </p:nvSpPr>
            <p:spPr>
              <a:xfrm rot="-5400000">
                <a:off x="71510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sp>
            <p:nvSpPr>
              <p:cNvPr id="373" name="Google Shape;373;p5"/>
              <p:cNvSpPr/>
              <p:nvPr/>
            </p:nvSpPr>
            <p:spPr>
              <a:xfrm rot="5400000" flipH="1">
                <a:off x="101138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grpSp>
      </p:grpSp>
      <p:sp>
        <p:nvSpPr>
          <p:cNvPr id="374" name="Google Shape;374;p5"/>
          <p:cNvSpPr/>
          <p:nvPr/>
        </p:nvSpPr>
        <p:spPr>
          <a:xfrm>
            <a:off x="600600" y="1014000"/>
            <a:ext cx="7942800" cy="37485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txBox="1">
            <a:spLocks noGrp="1"/>
          </p:cNvSpPr>
          <p:nvPr>
            <p:ph type="subTitle" idx="1"/>
          </p:nvPr>
        </p:nvSpPr>
        <p:spPr>
          <a:xfrm>
            <a:off x="1514800" y="2737163"/>
            <a:ext cx="2518500" cy="469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400"/>
              <a:buFont typeface="Gaegu"/>
              <a:buNone/>
              <a:defRPr sz="2600" b="1">
                <a:solidFill>
                  <a:schemeClr val="accent3"/>
                </a:solidFill>
                <a:latin typeface="Gaegu"/>
                <a:ea typeface="Gaegu"/>
                <a:cs typeface="Gaegu"/>
                <a:sym typeface="Gaegu"/>
              </a:defRPr>
            </a:lvl1pPr>
            <a:lvl2pPr lvl="1" algn="ctr" rtl="0">
              <a:lnSpc>
                <a:spcPct val="100000"/>
              </a:lnSpc>
              <a:spcBef>
                <a:spcPts val="0"/>
              </a:spcBef>
              <a:spcAft>
                <a:spcPts val="0"/>
              </a:spcAft>
              <a:buSzPts val="2400"/>
              <a:buFont typeface="Gaegu"/>
              <a:buNone/>
              <a:defRPr sz="2400" b="1">
                <a:latin typeface="Gaegu"/>
                <a:ea typeface="Gaegu"/>
                <a:cs typeface="Gaegu"/>
                <a:sym typeface="Gaegu"/>
              </a:defRPr>
            </a:lvl2pPr>
            <a:lvl3pPr lvl="2" algn="ctr" rtl="0">
              <a:lnSpc>
                <a:spcPct val="100000"/>
              </a:lnSpc>
              <a:spcBef>
                <a:spcPts val="0"/>
              </a:spcBef>
              <a:spcAft>
                <a:spcPts val="0"/>
              </a:spcAft>
              <a:buSzPts val="2400"/>
              <a:buFont typeface="Gaegu"/>
              <a:buNone/>
              <a:defRPr sz="2400" b="1">
                <a:latin typeface="Gaegu"/>
                <a:ea typeface="Gaegu"/>
                <a:cs typeface="Gaegu"/>
                <a:sym typeface="Gaegu"/>
              </a:defRPr>
            </a:lvl3pPr>
            <a:lvl4pPr lvl="3" algn="ctr" rtl="0">
              <a:lnSpc>
                <a:spcPct val="100000"/>
              </a:lnSpc>
              <a:spcBef>
                <a:spcPts val="0"/>
              </a:spcBef>
              <a:spcAft>
                <a:spcPts val="0"/>
              </a:spcAft>
              <a:buSzPts val="2400"/>
              <a:buFont typeface="Gaegu"/>
              <a:buNone/>
              <a:defRPr sz="2400" b="1">
                <a:latin typeface="Gaegu"/>
                <a:ea typeface="Gaegu"/>
                <a:cs typeface="Gaegu"/>
                <a:sym typeface="Gaegu"/>
              </a:defRPr>
            </a:lvl4pPr>
            <a:lvl5pPr lvl="4" algn="ctr" rtl="0">
              <a:lnSpc>
                <a:spcPct val="100000"/>
              </a:lnSpc>
              <a:spcBef>
                <a:spcPts val="0"/>
              </a:spcBef>
              <a:spcAft>
                <a:spcPts val="0"/>
              </a:spcAft>
              <a:buSzPts val="2400"/>
              <a:buFont typeface="Gaegu"/>
              <a:buNone/>
              <a:defRPr sz="2400" b="1">
                <a:latin typeface="Gaegu"/>
                <a:ea typeface="Gaegu"/>
                <a:cs typeface="Gaegu"/>
                <a:sym typeface="Gaegu"/>
              </a:defRPr>
            </a:lvl5pPr>
            <a:lvl6pPr lvl="5" algn="ctr" rtl="0">
              <a:lnSpc>
                <a:spcPct val="100000"/>
              </a:lnSpc>
              <a:spcBef>
                <a:spcPts val="0"/>
              </a:spcBef>
              <a:spcAft>
                <a:spcPts val="0"/>
              </a:spcAft>
              <a:buSzPts val="2400"/>
              <a:buFont typeface="Gaegu"/>
              <a:buNone/>
              <a:defRPr sz="2400" b="1">
                <a:latin typeface="Gaegu"/>
                <a:ea typeface="Gaegu"/>
                <a:cs typeface="Gaegu"/>
                <a:sym typeface="Gaegu"/>
              </a:defRPr>
            </a:lvl6pPr>
            <a:lvl7pPr lvl="6" algn="ctr" rtl="0">
              <a:lnSpc>
                <a:spcPct val="100000"/>
              </a:lnSpc>
              <a:spcBef>
                <a:spcPts val="0"/>
              </a:spcBef>
              <a:spcAft>
                <a:spcPts val="0"/>
              </a:spcAft>
              <a:buSzPts val="2400"/>
              <a:buFont typeface="Gaegu"/>
              <a:buNone/>
              <a:defRPr sz="2400" b="1">
                <a:latin typeface="Gaegu"/>
                <a:ea typeface="Gaegu"/>
                <a:cs typeface="Gaegu"/>
                <a:sym typeface="Gaegu"/>
              </a:defRPr>
            </a:lvl7pPr>
            <a:lvl8pPr lvl="7" algn="ctr" rtl="0">
              <a:lnSpc>
                <a:spcPct val="100000"/>
              </a:lnSpc>
              <a:spcBef>
                <a:spcPts val="0"/>
              </a:spcBef>
              <a:spcAft>
                <a:spcPts val="0"/>
              </a:spcAft>
              <a:buSzPts val="2400"/>
              <a:buFont typeface="Gaegu"/>
              <a:buNone/>
              <a:defRPr sz="2400" b="1">
                <a:latin typeface="Gaegu"/>
                <a:ea typeface="Gaegu"/>
                <a:cs typeface="Gaegu"/>
                <a:sym typeface="Gaegu"/>
              </a:defRPr>
            </a:lvl8pPr>
            <a:lvl9pPr lvl="8" algn="ctr" rtl="0">
              <a:lnSpc>
                <a:spcPct val="100000"/>
              </a:lnSpc>
              <a:spcBef>
                <a:spcPts val="0"/>
              </a:spcBef>
              <a:spcAft>
                <a:spcPts val="0"/>
              </a:spcAft>
              <a:buSzPts val="2400"/>
              <a:buFont typeface="Gaegu"/>
              <a:buNone/>
              <a:defRPr sz="2400" b="1">
                <a:latin typeface="Gaegu"/>
                <a:ea typeface="Gaegu"/>
                <a:cs typeface="Gaegu"/>
                <a:sym typeface="Gaegu"/>
              </a:defRPr>
            </a:lvl9pPr>
          </a:lstStyle>
          <a:p>
            <a:endParaRPr/>
          </a:p>
        </p:txBody>
      </p:sp>
      <p:sp>
        <p:nvSpPr>
          <p:cNvPr id="376" name="Google Shape;376;p5"/>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7" name="Google Shape;377;p5"/>
          <p:cNvSpPr txBox="1">
            <a:spLocks noGrp="1"/>
          </p:cNvSpPr>
          <p:nvPr>
            <p:ph type="subTitle" idx="2"/>
          </p:nvPr>
        </p:nvSpPr>
        <p:spPr>
          <a:xfrm>
            <a:off x="1514800" y="3206963"/>
            <a:ext cx="2518500" cy="8595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78" name="Google Shape;378;p5"/>
          <p:cNvSpPr txBox="1">
            <a:spLocks noGrp="1"/>
          </p:cNvSpPr>
          <p:nvPr>
            <p:ph type="subTitle" idx="3"/>
          </p:nvPr>
        </p:nvSpPr>
        <p:spPr>
          <a:xfrm>
            <a:off x="5110663" y="2737163"/>
            <a:ext cx="2518500" cy="469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400"/>
              <a:buFont typeface="Gaegu"/>
              <a:buNone/>
              <a:defRPr sz="2600" b="1">
                <a:solidFill>
                  <a:schemeClr val="accent3"/>
                </a:solidFill>
                <a:latin typeface="Gaegu"/>
                <a:ea typeface="Gaegu"/>
                <a:cs typeface="Gaegu"/>
                <a:sym typeface="Gaegu"/>
              </a:defRPr>
            </a:lvl1pPr>
            <a:lvl2pPr lvl="1" algn="ctr" rtl="0">
              <a:lnSpc>
                <a:spcPct val="100000"/>
              </a:lnSpc>
              <a:spcBef>
                <a:spcPts val="0"/>
              </a:spcBef>
              <a:spcAft>
                <a:spcPts val="0"/>
              </a:spcAft>
              <a:buSzPts val="2400"/>
              <a:buFont typeface="Gaegu"/>
              <a:buNone/>
              <a:defRPr sz="2400" b="1">
                <a:latin typeface="Gaegu"/>
                <a:ea typeface="Gaegu"/>
                <a:cs typeface="Gaegu"/>
                <a:sym typeface="Gaegu"/>
              </a:defRPr>
            </a:lvl2pPr>
            <a:lvl3pPr lvl="2" algn="ctr" rtl="0">
              <a:lnSpc>
                <a:spcPct val="100000"/>
              </a:lnSpc>
              <a:spcBef>
                <a:spcPts val="0"/>
              </a:spcBef>
              <a:spcAft>
                <a:spcPts val="0"/>
              </a:spcAft>
              <a:buSzPts val="2400"/>
              <a:buFont typeface="Gaegu"/>
              <a:buNone/>
              <a:defRPr sz="2400" b="1">
                <a:latin typeface="Gaegu"/>
                <a:ea typeface="Gaegu"/>
                <a:cs typeface="Gaegu"/>
                <a:sym typeface="Gaegu"/>
              </a:defRPr>
            </a:lvl3pPr>
            <a:lvl4pPr lvl="3" algn="ctr" rtl="0">
              <a:lnSpc>
                <a:spcPct val="100000"/>
              </a:lnSpc>
              <a:spcBef>
                <a:spcPts val="0"/>
              </a:spcBef>
              <a:spcAft>
                <a:spcPts val="0"/>
              </a:spcAft>
              <a:buSzPts val="2400"/>
              <a:buFont typeface="Gaegu"/>
              <a:buNone/>
              <a:defRPr sz="2400" b="1">
                <a:latin typeface="Gaegu"/>
                <a:ea typeface="Gaegu"/>
                <a:cs typeface="Gaegu"/>
                <a:sym typeface="Gaegu"/>
              </a:defRPr>
            </a:lvl4pPr>
            <a:lvl5pPr lvl="4" algn="ctr" rtl="0">
              <a:lnSpc>
                <a:spcPct val="100000"/>
              </a:lnSpc>
              <a:spcBef>
                <a:spcPts val="0"/>
              </a:spcBef>
              <a:spcAft>
                <a:spcPts val="0"/>
              </a:spcAft>
              <a:buSzPts val="2400"/>
              <a:buFont typeface="Gaegu"/>
              <a:buNone/>
              <a:defRPr sz="2400" b="1">
                <a:latin typeface="Gaegu"/>
                <a:ea typeface="Gaegu"/>
                <a:cs typeface="Gaegu"/>
                <a:sym typeface="Gaegu"/>
              </a:defRPr>
            </a:lvl5pPr>
            <a:lvl6pPr lvl="5" algn="ctr" rtl="0">
              <a:lnSpc>
                <a:spcPct val="100000"/>
              </a:lnSpc>
              <a:spcBef>
                <a:spcPts val="0"/>
              </a:spcBef>
              <a:spcAft>
                <a:spcPts val="0"/>
              </a:spcAft>
              <a:buSzPts val="2400"/>
              <a:buFont typeface="Gaegu"/>
              <a:buNone/>
              <a:defRPr sz="2400" b="1">
                <a:latin typeface="Gaegu"/>
                <a:ea typeface="Gaegu"/>
                <a:cs typeface="Gaegu"/>
                <a:sym typeface="Gaegu"/>
              </a:defRPr>
            </a:lvl6pPr>
            <a:lvl7pPr lvl="6" algn="ctr" rtl="0">
              <a:lnSpc>
                <a:spcPct val="100000"/>
              </a:lnSpc>
              <a:spcBef>
                <a:spcPts val="0"/>
              </a:spcBef>
              <a:spcAft>
                <a:spcPts val="0"/>
              </a:spcAft>
              <a:buSzPts val="2400"/>
              <a:buFont typeface="Gaegu"/>
              <a:buNone/>
              <a:defRPr sz="2400" b="1">
                <a:latin typeface="Gaegu"/>
                <a:ea typeface="Gaegu"/>
                <a:cs typeface="Gaegu"/>
                <a:sym typeface="Gaegu"/>
              </a:defRPr>
            </a:lvl7pPr>
            <a:lvl8pPr lvl="7" algn="ctr" rtl="0">
              <a:lnSpc>
                <a:spcPct val="100000"/>
              </a:lnSpc>
              <a:spcBef>
                <a:spcPts val="0"/>
              </a:spcBef>
              <a:spcAft>
                <a:spcPts val="0"/>
              </a:spcAft>
              <a:buSzPts val="2400"/>
              <a:buFont typeface="Gaegu"/>
              <a:buNone/>
              <a:defRPr sz="2400" b="1">
                <a:latin typeface="Gaegu"/>
                <a:ea typeface="Gaegu"/>
                <a:cs typeface="Gaegu"/>
                <a:sym typeface="Gaegu"/>
              </a:defRPr>
            </a:lvl8pPr>
            <a:lvl9pPr lvl="8" algn="ctr" rtl="0">
              <a:lnSpc>
                <a:spcPct val="100000"/>
              </a:lnSpc>
              <a:spcBef>
                <a:spcPts val="0"/>
              </a:spcBef>
              <a:spcAft>
                <a:spcPts val="0"/>
              </a:spcAft>
              <a:buSzPts val="2400"/>
              <a:buFont typeface="Gaegu"/>
              <a:buNone/>
              <a:defRPr sz="2400" b="1">
                <a:latin typeface="Gaegu"/>
                <a:ea typeface="Gaegu"/>
                <a:cs typeface="Gaegu"/>
                <a:sym typeface="Gaegu"/>
              </a:defRPr>
            </a:lvl9pPr>
          </a:lstStyle>
          <a:p>
            <a:endParaRPr/>
          </a:p>
        </p:txBody>
      </p:sp>
      <p:sp>
        <p:nvSpPr>
          <p:cNvPr id="379" name="Google Shape;379;p5"/>
          <p:cNvSpPr txBox="1">
            <a:spLocks noGrp="1"/>
          </p:cNvSpPr>
          <p:nvPr>
            <p:ph type="subTitle" idx="4"/>
          </p:nvPr>
        </p:nvSpPr>
        <p:spPr>
          <a:xfrm>
            <a:off x="5110670" y="3206963"/>
            <a:ext cx="2518500" cy="8595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type="titleOnly">
  <p:cSld name="TITLE_ONLY">
    <p:spTree>
      <p:nvGrpSpPr>
        <p:cNvPr id="1" name="Shape 380"/>
        <p:cNvGrpSpPr/>
        <p:nvPr/>
      </p:nvGrpSpPr>
      <p:grpSpPr>
        <a:xfrm>
          <a:off x="0" y="0"/>
          <a:ext cx="0" cy="0"/>
          <a:chOff x="0" y="0"/>
          <a:chExt cx="0" cy="0"/>
        </a:xfrm>
      </p:grpSpPr>
      <p:grpSp>
        <p:nvGrpSpPr>
          <p:cNvPr id="381" name="Google Shape;381;p6"/>
          <p:cNvGrpSpPr/>
          <p:nvPr/>
        </p:nvGrpSpPr>
        <p:grpSpPr>
          <a:xfrm>
            <a:off x="-23004" y="-1"/>
            <a:ext cx="9177565" cy="5143390"/>
            <a:chOff x="-23004" y="-1"/>
            <a:chExt cx="9177565" cy="5143390"/>
          </a:xfrm>
        </p:grpSpPr>
        <p:sp>
          <p:nvSpPr>
            <p:cNvPr id="382" name="Google Shape;382;p6"/>
            <p:cNvSpPr/>
            <p:nvPr/>
          </p:nvSpPr>
          <p:spPr>
            <a:xfrm>
              <a:off x="-22991"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324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650686"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9986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1346531"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1672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20202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236813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26941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3041740"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338966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37157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06333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411262"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23004" y="176275"/>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23004" y="52386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23004" y="84988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23004" y="119780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23004" y="155450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23004" y="1880590"/>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23004" y="222851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3004" y="257636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23004" y="2902455"/>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23004" y="3250042"/>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23004" y="359796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23004" y="392405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23004" y="4271639"/>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23004" y="461956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23004" y="4945583"/>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4732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505868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5406608"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7541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6080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64282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677579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710188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74498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779739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8123417"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8471339"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82837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915445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732600" y="176275"/>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4732600" y="52386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4732600" y="84988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4732600" y="119780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4732600" y="155450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4732600" y="1880590"/>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4732600" y="222851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4732600" y="257636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4732600" y="2902455"/>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4732600" y="3250042"/>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4732600" y="359796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4732600" y="392405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4732600" y="4271639"/>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4732600" y="461956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4732600" y="4945583"/>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6"/>
          <p:cNvSpPr/>
          <p:nvPr/>
        </p:nvSpPr>
        <p:spPr>
          <a:xfrm>
            <a:off x="600600" y="1014000"/>
            <a:ext cx="7942800" cy="3748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rot="8987260" flipH="1">
            <a:off x="3021212" y="772784"/>
            <a:ext cx="695478" cy="599568"/>
          </a:xfrm>
          <a:custGeom>
            <a:avLst/>
            <a:gdLst/>
            <a:ahLst/>
            <a:cxnLst/>
            <a:rect l="l" t="t" r="r" b="b"/>
            <a:pathLst>
              <a:path w="20514" h="17685" extrusionOk="0">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6"/>
          <p:cNvGrpSpPr/>
          <p:nvPr/>
        </p:nvGrpSpPr>
        <p:grpSpPr>
          <a:xfrm rot="-6079203">
            <a:off x="8131508" y="1259594"/>
            <a:ext cx="344269" cy="588482"/>
            <a:chOff x="478350" y="474400"/>
            <a:chExt cx="344250" cy="588450"/>
          </a:xfrm>
        </p:grpSpPr>
        <p:sp>
          <p:nvSpPr>
            <p:cNvPr id="443" name="Google Shape;443;p6"/>
            <p:cNvSpPr/>
            <p:nvPr/>
          </p:nvSpPr>
          <p:spPr>
            <a:xfrm>
              <a:off x="478350" y="590800"/>
              <a:ext cx="58225" cy="311400"/>
            </a:xfrm>
            <a:custGeom>
              <a:avLst/>
              <a:gdLst/>
              <a:ahLst/>
              <a:cxnLst/>
              <a:rect l="l" t="t" r="r" b="b"/>
              <a:pathLst>
                <a:path w="2329" h="12456" extrusionOk="0">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549975" y="474400"/>
              <a:ext cx="272625" cy="588450"/>
            </a:xfrm>
            <a:custGeom>
              <a:avLst/>
              <a:gdLst/>
              <a:ahLst/>
              <a:cxnLst/>
              <a:rect l="l" t="t" r="r" b="b"/>
              <a:pathLst>
                <a:path w="10905" h="23538" extrusionOk="0">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6"/>
          <p:cNvSpPr/>
          <p:nvPr/>
        </p:nvSpPr>
        <p:spPr>
          <a:xfrm>
            <a:off x="7307301" y="567324"/>
            <a:ext cx="1341463" cy="1010499"/>
          </a:xfrm>
          <a:custGeom>
            <a:avLst/>
            <a:gdLst/>
            <a:ahLst/>
            <a:cxnLst/>
            <a:rect l="l" t="t" r="r" b="b"/>
            <a:pathLst>
              <a:path w="13789" h="10387" extrusionOk="0">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6"/>
          <p:cNvGrpSpPr/>
          <p:nvPr/>
        </p:nvGrpSpPr>
        <p:grpSpPr>
          <a:xfrm>
            <a:off x="600600" y="519300"/>
            <a:ext cx="7942800" cy="494700"/>
            <a:chOff x="600600" y="519300"/>
            <a:chExt cx="7942800" cy="494700"/>
          </a:xfrm>
        </p:grpSpPr>
        <p:sp>
          <p:nvSpPr>
            <p:cNvPr id="447" name="Google Shape;447;p6"/>
            <p:cNvSpPr/>
            <p:nvPr/>
          </p:nvSpPr>
          <p:spPr>
            <a:xfrm>
              <a:off x="600600" y="519300"/>
              <a:ext cx="7942800" cy="494700"/>
            </a:xfrm>
            <a:prstGeom prst="rect">
              <a:avLst/>
            </a:prstGeom>
            <a:solidFill>
              <a:schemeClr val="accent4"/>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8" name="Google Shape;448;p6"/>
            <p:cNvGrpSpPr/>
            <p:nvPr/>
          </p:nvGrpSpPr>
          <p:grpSpPr>
            <a:xfrm>
              <a:off x="7542569" y="681111"/>
              <a:ext cx="789243" cy="171052"/>
              <a:chOff x="733775" y="310686"/>
              <a:chExt cx="789243" cy="171052"/>
            </a:xfrm>
          </p:grpSpPr>
          <p:sp>
            <p:nvSpPr>
              <p:cNvPr id="449" name="Google Shape;449;p6"/>
              <p:cNvSpPr/>
              <p:nvPr/>
            </p:nvSpPr>
            <p:spPr>
              <a:xfrm>
                <a:off x="1364945" y="310686"/>
                <a:ext cx="158072" cy="171052"/>
              </a:xfrm>
              <a:prstGeom prst="rect">
                <a:avLst/>
              </a:prstGeom>
            </p:spPr>
            <p:txBody>
              <a:bodyPr>
                <a:prstTxWarp prst="textPlain">
                  <a:avLst/>
                </a:prstTxWarp>
              </a:bodyPr>
              <a:lstStyle/>
              <a:p>
                <a:pPr lvl="0" algn="ctr"/>
                <a:r>
                  <a:rPr b="0" i="0">
                    <a:ln>
                      <a:noFill/>
                    </a:ln>
                    <a:solidFill>
                      <a:schemeClr val="lt2"/>
                    </a:solidFill>
                    <a:latin typeface="Gaegu;300"/>
                  </a:rPr>
                  <a:t>x</a:t>
                </a:r>
              </a:p>
            </p:txBody>
          </p:sp>
          <p:sp>
            <p:nvSpPr>
              <p:cNvPr id="450" name="Google Shape;450;p6"/>
              <p:cNvSpPr/>
              <p:nvPr/>
            </p:nvSpPr>
            <p:spPr>
              <a:xfrm>
                <a:off x="733775" y="385383"/>
                <a:ext cx="155474" cy="21652"/>
              </a:xfrm>
              <a:prstGeom prst="rect">
                <a:avLst/>
              </a:prstGeom>
            </p:spPr>
            <p:txBody>
              <a:bodyPr>
                <a:prstTxWarp prst="textPlain">
                  <a:avLst/>
                </a:prstTxWarp>
              </a:bodyPr>
              <a:lstStyle/>
              <a:p>
                <a:pPr lvl="0" algn="ctr"/>
                <a:r>
                  <a:rPr b="0" i="0">
                    <a:ln>
                      <a:noFill/>
                    </a:ln>
                    <a:solidFill>
                      <a:schemeClr val="lt2"/>
                    </a:solidFill>
                    <a:latin typeface="Gaegu;300"/>
                  </a:rPr>
                  <a:t>-</a:t>
                </a:r>
              </a:p>
            </p:txBody>
          </p:sp>
          <p:grpSp>
            <p:nvGrpSpPr>
              <p:cNvPr id="451" name="Google Shape;451;p6"/>
              <p:cNvGrpSpPr/>
              <p:nvPr/>
            </p:nvGrpSpPr>
            <p:grpSpPr>
              <a:xfrm>
                <a:off x="1015525" y="313175"/>
                <a:ext cx="184510" cy="164017"/>
                <a:chOff x="7228702" y="774508"/>
                <a:chExt cx="285046" cy="253347"/>
              </a:xfrm>
            </p:grpSpPr>
            <p:grpSp>
              <p:nvGrpSpPr>
                <p:cNvPr id="452" name="Google Shape;452;p6"/>
                <p:cNvGrpSpPr/>
                <p:nvPr/>
              </p:nvGrpSpPr>
              <p:grpSpPr>
                <a:xfrm>
                  <a:off x="7313001" y="774508"/>
                  <a:ext cx="200747" cy="228523"/>
                  <a:chOff x="7313001" y="774508"/>
                  <a:chExt cx="200747" cy="228523"/>
                </a:xfrm>
              </p:grpSpPr>
              <p:sp>
                <p:nvSpPr>
                  <p:cNvPr id="453" name="Google Shape;453;p6"/>
                  <p:cNvSpPr/>
                  <p:nvPr/>
                </p:nvSpPr>
                <p:spPr>
                  <a:xfrm>
                    <a:off x="7315737" y="774508"/>
                    <a:ext cx="198011" cy="228523"/>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454" name="Google Shape;454;p6"/>
                  <p:cNvSpPr/>
                  <p:nvPr/>
                </p:nvSpPr>
                <p:spPr>
                  <a:xfrm>
                    <a:off x="7313001" y="778289"/>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6"/>
                <p:cNvGrpSpPr/>
                <p:nvPr/>
              </p:nvGrpSpPr>
              <p:grpSpPr>
                <a:xfrm>
                  <a:off x="7228702" y="809455"/>
                  <a:ext cx="200757" cy="218400"/>
                  <a:chOff x="7269477" y="781280"/>
                  <a:chExt cx="200757" cy="218400"/>
                </a:xfrm>
              </p:grpSpPr>
              <p:sp>
                <p:nvSpPr>
                  <p:cNvPr id="456" name="Google Shape;456;p6"/>
                  <p:cNvSpPr/>
                  <p:nvPr/>
                </p:nvSpPr>
                <p:spPr>
                  <a:xfrm>
                    <a:off x="7269477" y="781280"/>
                    <a:ext cx="200749" cy="217216"/>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457" name="Google Shape;457;p6"/>
                  <p:cNvSpPr/>
                  <p:nvPr/>
                </p:nvSpPr>
                <p:spPr>
                  <a:xfrm>
                    <a:off x="7269491" y="782465"/>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8" name="Google Shape;458;p6"/>
            <p:cNvGrpSpPr/>
            <p:nvPr/>
          </p:nvGrpSpPr>
          <p:grpSpPr>
            <a:xfrm>
              <a:off x="812189" y="664537"/>
              <a:ext cx="800559" cy="204209"/>
              <a:chOff x="747420" y="664537"/>
              <a:chExt cx="800559" cy="204209"/>
            </a:xfrm>
          </p:grpSpPr>
          <p:grpSp>
            <p:nvGrpSpPr>
              <p:cNvPr id="459" name="Google Shape;459;p6"/>
              <p:cNvGrpSpPr/>
              <p:nvPr/>
            </p:nvGrpSpPr>
            <p:grpSpPr>
              <a:xfrm>
                <a:off x="1339984" y="664537"/>
                <a:ext cx="207995" cy="204209"/>
                <a:chOff x="1541700" y="658850"/>
                <a:chExt cx="253838" cy="249218"/>
              </a:xfrm>
            </p:grpSpPr>
            <p:sp>
              <p:nvSpPr>
                <p:cNvPr id="460" name="Google Shape;460;p6"/>
                <p:cNvSpPr/>
                <p:nvPr/>
              </p:nvSpPr>
              <p:spPr>
                <a:xfrm>
                  <a:off x="1541700" y="658850"/>
                  <a:ext cx="253838" cy="249218"/>
                </a:xfrm>
                <a:custGeom>
                  <a:avLst/>
                  <a:gdLst/>
                  <a:ahLst/>
                  <a:cxnLst/>
                  <a:rect l="l" t="t" r="r" b="b"/>
                  <a:pathLst>
                    <a:path w="16427" h="16128" extrusionOk="0">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1610522" y="731473"/>
                  <a:ext cx="118892" cy="100998"/>
                </a:xfrm>
                <a:custGeom>
                  <a:avLst/>
                  <a:gdLst/>
                  <a:ahLst/>
                  <a:cxnLst/>
                  <a:rect l="l" t="t" r="r" b="b"/>
                  <a:pathLst>
                    <a:path w="7694" h="6536" extrusionOk="0">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6"/>
              <p:cNvSpPr/>
              <p:nvPr/>
            </p:nvSpPr>
            <p:spPr>
              <a:xfrm rot="-5400000">
                <a:off x="71510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sp>
            <p:nvSpPr>
              <p:cNvPr id="463" name="Google Shape;463;p6"/>
              <p:cNvSpPr/>
              <p:nvPr/>
            </p:nvSpPr>
            <p:spPr>
              <a:xfrm rot="5400000" flipH="1">
                <a:off x="101138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grpSp>
      </p:grpSp>
      <p:grpSp>
        <p:nvGrpSpPr>
          <p:cNvPr id="464" name="Google Shape;464;p6"/>
          <p:cNvGrpSpPr/>
          <p:nvPr/>
        </p:nvGrpSpPr>
        <p:grpSpPr>
          <a:xfrm>
            <a:off x="4642612" y="4198877"/>
            <a:ext cx="1124259" cy="572702"/>
            <a:chOff x="2094425" y="748900"/>
            <a:chExt cx="887900" cy="452300"/>
          </a:xfrm>
        </p:grpSpPr>
        <p:sp>
          <p:nvSpPr>
            <p:cNvPr id="465" name="Google Shape;465;p6"/>
            <p:cNvSpPr/>
            <p:nvPr/>
          </p:nvSpPr>
          <p:spPr>
            <a:xfrm>
              <a:off x="2094425" y="748900"/>
              <a:ext cx="887900" cy="419450"/>
            </a:xfrm>
            <a:custGeom>
              <a:avLst/>
              <a:gdLst/>
              <a:ahLst/>
              <a:cxnLst/>
              <a:rect l="l" t="t" r="r" b="b"/>
              <a:pathLst>
                <a:path w="35516" h="16778" extrusionOk="0">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2180475" y="835350"/>
              <a:ext cx="733700" cy="337425"/>
            </a:xfrm>
            <a:custGeom>
              <a:avLst/>
              <a:gdLst/>
              <a:ahLst/>
              <a:cxnLst/>
              <a:rect l="l" t="t" r="r" b="b"/>
              <a:pathLst>
                <a:path w="29348" h="13497" extrusionOk="0">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263050" y="935600"/>
              <a:ext cx="563600" cy="236375"/>
            </a:xfrm>
            <a:custGeom>
              <a:avLst/>
              <a:gdLst/>
              <a:ahLst/>
              <a:cxnLst/>
              <a:rect l="l" t="t" r="r" b="b"/>
              <a:pathLst>
                <a:path w="22544" h="9455" extrusionOk="0">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2343125" y="1024550"/>
              <a:ext cx="375575" cy="176650"/>
            </a:xfrm>
            <a:custGeom>
              <a:avLst/>
              <a:gdLst/>
              <a:ahLst/>
              <a:cxnLst/>
              <a:rect l="l" t="t" r="r" b="b"/>
              <a:pathLst>
                <a:path w="15023" h="7066" extrusionOk="0">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 name="Google Shape;469;p6"/>
          <p:cNvSpPr/>
          <p:nvPr/>
        </p:nvSpPr>
        <p:spPr>
          <a:xfrm>
            <a:off x="720000" y="4148525"/>
            <a:ext cx="644596" cy="518777"/>
          </a:xfrm>
          <a:custGeom>
            <a:avLst/>
            <a:gdLst/>
            <a:ahLst/>
            <a:cxnLst/>
            <a:rect l="l" t="t" r="r" b="b"/>
            <a:pathLst>
              <a:path w="23956" h="19280" extrusionOk="0">
                <a:moveTo>
                  <a:pt x="14843" y="0"/>
                </a:moveTo>
                <a:lnTo>
                  <a:pt x="10546" y="7402"/>
                </a:lnTo>
                <a:lnTo>
                  <a:pt x="4119" y="995"/>
                </a:lnTo>
                <a:lnTo>
                  <a:pt x="8795" y="7402"/>
                </a:lnTo>
                <a:lnTo>
                  <a:pt x="1" y="7163"/>
                </a:lnTo>
                <a:lnTo>
                  <a:pt x="7999" y="9551"/>
                </a:lnTo>
                <a:lnTo>
                  <a:pt x="637" y="14942"/>
                </a:lnTo>
                <a:lnTo>
                  <a:pt x="8854" y="12356"/>
                </a:lnTo>
                <a:lnTo>
                  <a:pt x="8854" y="12356"/>
                </a:lnTo>
                <a:cubicBezTo>
                  <a:pt x="8854" y="12356"/>
                  <a:pt x="8158" y="19240"/>
                  <a:pt x="8417" y="19280"/>
                </a:cubicBezTo>
                <a:cubicBezTo>
                  <a:pt x="8417" y="19280"/>
                  <a:pt x="8418" y="19280"/>
                  <a:pt x="8418" y="19280"/>
                </a:cubicBezTo>
                <a:cubicBezTo>
                  <a:pt x="8702" y="19280"/>
                  <a:pt x="11063" y="12436"/>
                  <a:pt x="11063" y="12436"/>
                </a:cubicBezTo>
                <a:lnTo>
                  <a:pt x="19220" y="17867"/>
                </a:lnTo>
                <a:lnTo>
                  <a:pt x="19220" y="17867"/>
                </a:lnTo>
                <a:lnTo>
                  <a:pt x="13252" y="10824"/>
                </a:lnTo>
                <a:lnTo>
                  <a:pt x="23956" y="10864"/>
                </a:lnTo>
                <a:lnTo>
                  <a:pt x="13351" y="8337"/>
                </a:lnTo>
                <a:lnTo>
                  <a:pt x="14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600600" y="1014000"/>
            <a:ext cx="7942800" cy="37485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23004" y="-1"/>
            <a:ext cx="9177565" cy="5143390"/>
            <a:chOff x="-23004" y="-1"/>
            <a:chExt cx="9177565" cy="5143390"/>
          </a:xfrm>
        </p:grpSpPr>
        <p:sp>
          <p:nvSpPr>
            <p:cNvPr id="652" name="Google Shape;652;p9"/>
            <p:cNvSpPr/>
            <p:nvPr/>
          </p:nvSpPr>
          <p:spPr>
            <a:xfrm>
              <a:off x="-22991"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324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650686"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9986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1346531"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1672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20202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236813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26941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3041740"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338966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37157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406333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4411262"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23004" y="176275"/>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23004" y="52386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23004" y="84988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23004" y="119780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23004" y="155450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23004" y="1880590"/>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23004" y="222851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23004" y="257636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23004" y="2902455"/>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23004" y="3250042"/>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23004" y="359796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3004" y="392405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23004" y="4271639"/>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23004" y="461956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3004" y="4945583"/>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4732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505868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5406608"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57541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6080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64282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677579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710188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74498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779739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8123417"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8471339"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882837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915445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4732600" y="176275"/>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4732600" y="52386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4732600" y="84988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4732600" y="119780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4732600" y="155450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4732600" y="1880590"/>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4732600" y="222851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4732600" y="257636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4732600" y="2902455"/>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4732600" y="3250042"/>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4732600" y="359796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4732600" y="392405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4732600" y="4271639"/>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4732600" y="461956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732600" y="4945583"/>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9"/>
          <p:cNvSpPr/>
          <p:nvPr/>
        </p:nvSpPr>
        <p:spPr>
          <a:xfrm>
            <a:off x="946175" y="1068675"/>
            <a:ext cx="7251900" cy="3402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rot="1888520">
            <a:off x="806999" y="808085"/>
            <a:ext cx="1884485" cy="1419556"/>
          </a:xfrm>
          <a:custGeom>
            <a:avLst/>
            <a:gdLst/>
            <a:ahLst/>
            <a:cxnLst/>
            <a:rect l="l" t="t" r="r" b="b"/>
            <a:pathLst>
              <a:path w="13789" h="10387" extrusionOk="0">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9"/>
          <p:cNvGrpSpPr/>
          <p:nvPr/>
        </p:nvGrpSpPr>
        <p:grpSpPr>
          <a:xfrm>
            <a:off x="946050" y="672163"/>
            <a:ext cx="7251900" cy="417000"/>
            <a:chOff x="946050" y="672163"/>
            <a:chExt cx="7251900" cy="417000"/>
          </a:xfrm>
        </p:grpSpPr>
        <p:sp>
          <p:nvSpPr>
            <p:cNvPr id="713" name="Google Shape;713;p9"/>
            <p:cNvSpPr/>
            <p:nvPr/>
          </p:nvSpPr>
          <p:spPr>
            <a:xfrm>
              <a:off x="946050" y="672163"/>
              <a:ext cx="7251900" cy="417000"/>
            </a:xfrm>
            <a:prstGeom prst="rect">
              <a:avLst/>
            </a:prstGeom>
            <a:solidFill>
              <a:schemeClr val="accent4"/>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 name="Google Shape;714;p9"/>
            <p:cNvGrpSpPr/>
            <p:nvPr/>
          </p:nvGrpSpPr>
          <p:grpSpPr>
            <a:xfrm>
              <a:off x="7209519" y="794061"/>
              <a:ext cx="789243" cy="171052"/>
              <a:chOff x="733775" y="310686"/>
              <a:chExt cx="789243" cy="171052"/>
            </a:xfrm>
          </p:grpSpPr>
          <p:sp>
            <p:nvSpPr>
              <p:cNvPr id="715" name="Google Shape;715;p9"/>
              <p:cNvSpPr/>
              <p:nvPr/>
            </p:nvSpPr>
            <p:spPr>
              <a:xfrm>
                <a:off x="1364945" y="310686"/>
                <a:ext cx="158072" cy="171052"/>
              </a:xfrm>
              <a:prstGeom prst="rect">
                <a:avLst/>
              </a:prstGeom>
            </p:spPr>
            <p:txBody>
              <a:bodyPr>
                <a:prstTxWarp prst="textPlain">
                  <a:avLst/>
                </a:prstTxWarp>
              </a:bodyPr>
              <a:lstStyle/>
              <a:p>
                <a:pPr lvl="0" algn="ctr"/>
                <a:r>
                  <a:rPr b="0" i="0">
                    <a:ln>
                      <a:noFill/>
                    </a:ln>
                    <a:solidFill>
                      <a:schemeClr val="lt2"/>
                    </a:solidFill>
                    <a:latin typeface="Gaegu;300"/>
                  </a:rPr>
                  <a:t>x</a:t>
                </a:r>
              </a:p>
            </p:txBody>
          </p:sp>
          <p:sp>
            <p:nvSpPr>
              <p:cNvPr id="716" name="Google Shape;716;p9"/>
              <p:cNvSpPr/>
              <p:nvPr/>
            </p:nvSpPr>
            <p:spPr>
              <a:xfrm>
                <a:off x="733775" y="385383"/>
                <a:ext cx="155474" cy="21652"/>
              </a:xfrm>
              <a:prstGeom prst="rect">
                <a:avLst/>
              </a:prstGeom>
            </p:spPr>
            <p:txBody>
              <a:bodyPr>
                <a:prstTxWarp prst="textPlain">
                  <a:avLst/>
                </a:prstTxWarp>
              </a:bodyPr>
              <a:lstStyle/>
              <a:p>
                <a:pPr lvl="0" algn="ctr"/>
                <a:r>
                  <a:rPr b="0" i="0">
                    <a:ln>
                      <a:noFill/>
                    </a:ln>
                    <a:solidFill>
                      <a:schemeClr val="lt2"/>
                    </a:solidFill>
                    <a:latin typeface="Gaegu;300"/>
                  </a:rPr>
                  <a:t>-</a:t>
                </a:r>
              </a:p>
            </p:txBody>
          </p:sp>
          <p:grpSp>
            <p:nvGrpSpPr>
              <p:cNvPr id="717" name="Google Shape;717;p9"/>
              <p:cNvGrpSpPr/>
              <p:nvPr/>
            </p:nvGrpSpPr>
            <p:grpSpPr>
              <a:xfrm>
                <a:off x="1015525" y="313175"/>
                <a:ext cx="184510" cy="164017"/>
                <a:chOff x="7228702" y="774508"/>
                <a:chExt cx="285046" cy="253347"/>
              </a:xfrm>
            </p:grpSpPr>
            <p:grpSp>
              <p:nvGrpSpPr>
                <p:cNvPr id="718" name="Google Shape;718;p9"/>
                <p:cNvGrpSpPr/>
                <p:nvPr/>
              </p:nvGrpSpPr>
              <p:grpSpPr>
                <a:xfrm>
                  <a:off x="7313001" y="774508"/>
                  <a:ext cx="200747" cy="228523"/>
                  <a:chOff x="7313001" y="774508"/>
                  <a:chExt cx="200747" cy="228523"/>
                </a:xfrm>
              </p:grpSpPr>
              <p:sp>
                <p:nvSpPr>
                  <p:cNvPr id="719" name="Google Shape;719;p9"/>
                  <p:cNvSpPr/>
                  <p:nvPr/>
                </p:nvSpPr>
                <p:spPr>
                  <a:xfrm>
                    <a:off x="7315737" y="774508"/>
                    <a:ext cx="198011" cy="228523"/>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720" name="Google Shape;720;p9"/>
                  <p:cNvSpPr/>
                  <p:nvPr/>
                </p:nvSpPr>
                <p:spPr>
                  <a:xfrm>
                    <a:off x="7313001" y="778289"/>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9"/>
                <p:cNvGrpSpPr/>
                <p:nvPr/>
              </p:nvGrpSpPr>
              <p:grpSpPr>
                <a:xfrm>
                  <a:off x="7228702" y="809455"/>
                  <a:ext cx="200757" cy="218400"/>
                  <a:chOff x="7269477" y="781280"/>
                  <a:chExt cx="200757" cy="218400"/>
                </a:xfrm>
              </p:grpSpPr>
              <p:sp>
                <p:nvSpPr>
                  <p:cNvPr id="722" name="Google Shape;722;p9"/>
                  <p:cNvSpPr/>
                  <p:nvPr/>
                </p:nvSpPr>
                <p:spPr>
                  <a:xfrm>
                    <a:off x="7269477" y="781280"/>
                    <a:ext cx="200749" cy="217216"/>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723" name="Google Shape;723;p9"/>
                  <p:cNvSpPr/>
                  <p:nvPr/>
                </p:nvSpPr>
                <p:spPr>
                  <a:xfrm>
                    <a:off x="7269491" y="782465"/>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724" name="Google Shape;724;p9"/>
            <p:cNvGrpSpPr/>
            <p:nvPr/>
          </p:nvGrpSpPr>
          <p:grpSpPr>
            <a:xfrm>
              <a:off x="1145239" y="777487"/>
              <a:ext cx="800559" cy="204209"/>
              <a:chOff x="747420" y="664537"/>
              <a:chExt cx="800559" cy="204209"/>
            </a:xfrm>
          </p:grpSpPr>
          <p:grpSp>
            <p:nvGrpSpPr>
              <p:cNvPr id="725" name="Google Shape;725;p9"/>
              <p:cNvGrpSpPr/>
              <p:nvPr/>
            </p:nvGrpSpPr>
            <p:grpSpPr>
              <a:xfrm>
                <a:off x="1339984" y="664537"/>
                <a:ext cx="207995" cy="204209"/>
                <a:chOff x="1541700" y="658850"/>
                <a:chExt cx="253838" cy="249218"/>
              </a:xfrm>
            </p:grpSpPr>
            <p:sp>
              <p:nvSpPr>
                <p:cNvPr id="726" name="Google Shape;726;p9"/>
                <p:cNvSpPr/>
                <p:nvPr/>
              </p:nvSpPr>
              <p:spPr>
                <a:xfrm>
                  <a:off x="1541700" y="658850"/>
                  <a:ext cx="253838" cy="249218"/>
                </a:xfrm>
                <a:custGeom>
                  <a:avLst/>
                  <a:gdLst/>
                  <a:ahLst/>
                  <a:cxnLst/>
                  <a:rect l="l" t="t" r="r" b="b"/>
                  <a:pathLst>
                    <a:path w="16427" h="16128" extrusionOk="0">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1610522" y="731473"/>
                  <a:ext cx="118892" cy="100998"/>
                </a:xfrm>
                <a:custGeom>
                  <a:avLst/>
                  <a:gdLst/>
                  <a:ahLst/>
                  <a:cxnLst/>
                  <a:rect l="l" t="t" r="r" b="b"/>
                  <a:pathLst>
                    <a:path w="7694" h="6536" extrusionOk="0">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9"/>
              <p:cNvSpPr/>
              <p:nvPr/>
            </p:nvSpPr>
            <p:spPr>
              <a:xfrm rot="-5400000">
                <a:off x="71510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sp>
            <p:nvSpPr>
              <p:cNvPr id="729" name="Google Shape;729;p9"/>
              <p:cNvSpPr/>
              <p:nvPr/>
            </p:nvSpPr>
            <p:spPr>
              <a:xfrm rot="5400000" flipH="1">
                <a:off x="101138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grpSp>
      </p:grpSp>
      <p:sp>
        <p:nvSpPr>
          <p:cNvPr id="730" name="Google Shape;730;p9"/>
          <p:cNvSpPr/>
          <p:nvPr/>
        </p:nvSpPr>
        <p:spPr>
          <a:xfrm rot="7854059" flipH="1">
            <a:off x="6410582" y="3145827"/>
            <a:ext cx="1891661" cy="1386256"/>
          </a:xfrm>
          <a:custGeom>
            <a:avLst/>
            <a:gdLst/>
            <a:ahLst/>
            <a:cxnLst/>
            <a:rect l="l" t="t" r="r" b="b"/>
            <a:pathLst>
              <a:path w="71687" h="52534" extrusionOk="0">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rot="-1540137">
            <a:off x="513092" y="1647646"/>
            <a:ext cx="1484106" cy="1848219"/>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7319300" y="1068675"/>
            <a:ext cx="878768" cy="757581"/>
          </a:xfrm>
          <a:custGeom>
            <a:avLst/>
            <a:gdLst/>
            <a:ahLst/>
            <a:cxnLst/>
            <a:rect l="l" t="t" r="r" b="b"/>
            <a:pathLst>
              <a:path w="20514" h="17685" extrusionOk="0">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9"/>
          <p:cNvGrpSpPr/>
          <p:nvPr/>
        </p:nvGrpSpPr>
        <p:grpSpPr>
          <a:xfrm rot="-5400000">
            <a:off x="7213166" y="3208384"/>
            <a:ext cx="1305035" cy="664791"/>
            <a:chOff x="2094425" y="748900"/>
            <a:chExt cx="887900" cy="452300"/>
          </a:xfrm>
        </p:grpSpPr>
        <p:sp>
          <p:nvSpPr>
            <p:cNvPr id="734" name="Google Shape;734;p9"/>
            <p:cNvSpPr/>
            <p:nvPr/>
          </p:nvSpPr>
          <p:spPr>
            <a:xfrm>
              <a:off x="2094425" y="748900"/>
              <a:ext cx="887900" cy="419450"/>
            </a:xfrm>
            <a:custGeom>
              <a:avLst/>
              <a:gdLst/>
              <a:ahLst/>
              <a:cxnLst/>
              <a:rect l="l" t="t" r="r" b="b"/>
              <a:pathLst>
                <a:path w="35516" h="16778" extrusionOk="0">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2180475" y="835350"/>
              <a:ext cx="733700" cy="337425"/>
            </a:xfrm>
            <a:custGeom>
              <a:avLst/>
              <a:gdLst/>
              <a:ahLst/>
              <a:cxnLst/>
              <a:rect l="l" t="t" r="r" b="b"/>
              <a:pathLst>
                <a:path w="29348" h="13497" extrusionOk="0">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2263050" y="935600"/>
              <a:ext cx="563600" cy="236375"/>
            </a:xfrm>
            <a:custGeom>
              <a:avLst/>
              <a:gdLst/>
              <a:ahLst/>
              <a:cxnLst/>
              <a:rect l="l" t="t" r="r" b="b"/>
              <a:pathLst>
                <a:path w="22544" h="9455" extrusionOk="0">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2343125" y="1024550"/>
              <a:ext cx="375575" cy="176650"/>
            </a:xfrm>
            <a:custGeom>
              <a:avLst/>
              <a:gdLst/>
              <a:ahLst/>
              <a:cxnLst/>
              <a:rect l="l" t="t" r="r" b="b"/>
              <a:pathLst>
                <a:path w="15023" h="7066" extrusionOk="0">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 name="Google Shape;738;p9"/>
          <p:cNvSpPr/>
          <p:nvPr/>
        </p:nvSpPr>
        <p:spPr>
          <a:xfrm rot="-1472198">
            <a:off x="1016804" y="1972493"/>
            <a:ext cx="1026939" cy="1198498"/>
          </a:xfrm>
          <a:custGeom>
            <a:avLst/>
            <a:gdLst/>
            <a:ahLst/>
            <a:cxnLst/>
            <a:rect l="l" t="t" r="r" b="b"/>
            <a:pathLst>
              <a:path w="23339" h="27238" extrusionOk="0">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946050" y="1089176"/>
            <a:ext cx="7251900" cy="33819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txBox="1">
            <a:spLocks noGrp="1"/>
          </p:cNvSpPr>
          <p:nvPr>
            <p:ph type="title"/>
          </p:nvPr>
        </p:nvSpPr>
        <p:spPr>
          <a:xfrm>
            <a:off x="2530050" y="1758975"/>
            <a:ext cx="4083900" cy="8418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lvl="0" rtl="0">
              <a:spcBef>
                <a:spcPts val="0"/>
              </a:spcBef>
              <a:spcAft>
                <a:spcPts val="0"/>
              </a:spcAft>
              <a:buSzPts val="4500"/>
              <a:buNone/>
              <a:defRPr sz="7200">
                <a:solidFill>
                  <a:schemeClr val="accent3"/>
                </a:solidFill>
              </a:defRPr>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741" name="Google Shape;741;p9"/>
          <p:cNvSpPr txBox="1">
            <a:spLocks noGrp="1"/>
          </p:cNvSpPr>
          <p:nvPr>
            <p:ph type="subTitle" idx="1"/>
          </p:nvPr>
        </p:nvSpPr>
        <p:spPr>
          <a:xfrm>
            <a:off x="2530050" y="2600775"/>
            <a:ext cx="4083900" cy="1180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180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lank" type="blank">
  <p:cSld name="BLANK">
    <p:bg>
      <p:bgPr>
        <a:noFill/>
        <a:effectLst/>
      </p:bgPr>
    </p:bg>
    <p:spTree>
      <p:nvGrpSpPr>
        <p:cNvPr id="1" name="Shape 86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header 1">
  <p:cSld name="CUSTOM_3">
    <p:spTree>
      <p:nvGrpSpPr>
        <p:cNvPr id="1" name="Shape 1176"/>
        <p:cNvGrpSpPr/>
        <p:nvPr/>
      </p:nvGrpSpPr>
      <p:grpSpPr>
        <a:xfrm>
          <a:off x="0" y="0"/>
          <a:ext cx="0" cy="0"/>
          <a:chOff x="0" y="0"/>
          <a:chExt cx="0" cy="0"/>
        </a:xfrm>
      </p:grpSpPr>
      <p:grpSp>
        <p:nvGrpSpPr>
          <p:cNvPr id="1177" name="Google Shape;1177;p16"/>
          <p:cNvGrpSpPr/>
          <p:nvPr/>
        </p:nvGrpSpPr>
        <p:grpSpPr>
          <a:xfrm>
            <a:off x="-23004" y="-1"/>
            <a:ext cx="9177565" cy="5143390"/>
            <a:chOff x="-23004" y="-1"/>
            <a:chExt cx="9177565" cy="5143390"/>
          </a:xfrm>
        </p:grpSpPr>
        <p:sp>
          <p:nvSpPr>
            <p:cNvPr id="1178" name="Google Shape;1178;p16"/>
            <p:cNvSpPr/>
            <p:nvPr/>
          </p:nvSpPr>
          <p:spPr>
            <a:xfrm>
              <a:off x="-22991"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6"/>
            <p:cNvSpPr/>
            <p:nvPr/>
          </p:nvSpPr>
          <p:spPr>
            <a:xfrm>
              <a:off x="324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6"/>
            <p:cNvSpPr/>
            <p:nvPr/>
          </p:nvSpPr>
          <p:spPr>
            <a:xfrm>
              <a:off x="650686"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6"/>
            <p:cNvSpPr/>
            <p:nvPr/>
          </p:nvSpPr>
          <p:spPr>
            <a:xfrm>
              <a:off x="9986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
            <p:cNvSpPr/>
            <p:nvPr/>
          </p:nvSpPr>
          <p:spPr>
            <a:xfrm>
              <a:off x="1346531"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6"/>
            <p:cNvSpPr/>
            <p:nvPr/>
          </p:nvSpPr>
          <p:spPr>
            <a:xfrm>
              <a:off x="1672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6"/>
            <p:cNvSpPr/>
            <p:nvPr/>
          </p:nvSpPr>
          <p:spPr>
            <a:xfrm>
              <a:off x="20202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6"/>
            <p:cNvSpPr/>
            <p:nvPr/>
          </p:nvSpPr>
          <p:spPr>
            <a:xfrm>
              <a:off x="236813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6"/>
            <p:cNvSpPr/>
            <p:nvPr/>
          </p:nvSpPr>
          <p:spPr>
            <a:xfrm>
              <a:off x="26941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6"/>
            <p:cNvSpPr/>
            <p:nvPr/>
          </p:nvSpPr>
          <p:spPr>
            <a:xfrm>
              <a:off x="3041740"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6"/>
            <p:cNvSpPr/>
            <p:nvPr/>
          </p:nvSpPr>
          <p:spPr>
            <a:xfrm>
              <a:off x="338966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6"/>
            <p:cNvSpPr/>
            <p:nvPr/>
          </p:nvSpPr>
          <p:spPr>
            <a:xfrm>
              <a:off x="37157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406333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6"/>
            <p:cNvSpPr/>
            <p:nvPr/>
          </p:nvSpPr>
          <p:spPr>
            <a:xfrm>
              <a:off x="4411262"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6"/>
            <p:cNvSpPr/>
            <p:nvPr/>
          </p:nvSpPr>
          <p:spPr>
            <a:xfrm>
              <a:off x="-23004" y="176275"/>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6"/>
            <p:cNvSpPr/>
            <p:nvPr/>
          </p:nvSpPr>
          <p:spPr>
            <a:xfrm>
              <a:off x="-23004" y="52386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23004" y="84988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6"/>
            <p:cNvSpPr/>
            <p:nvPr/>
          </p:nvSpPr>
          <p:spPr>
            <a:xfrm>
              <a:off x="-23004" y="119780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6"/>
            <p:cNvSpPr/>
            <p:nvPr/>
          </p:nvSpPr>
          <p:spPr>
            <a:xfrm>
              <a:off x="-23004" y="155450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23004" y="1880590"/>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6"/>
            <p:cNvSpPr/>
            <p:nvPr/>
          </p:nvSpPr>
          <p:spPr>
            <a:xfrm>
              <a:off x="-23004" y="222851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6"/>
            <p:cNvSpPr/>
            <p:nvPr/>
          </p:nvSpPr>
          <p:spPr>
            <a:xfrm>
              <a:off x="-23004" y="257636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23004" y="2902455"/>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
            <p:cNvSpPr/>
            <p:nvPr/>
          </p:nvSpPr>
          <p:spPr>
            <a:xfrm>
              <a:off x="-23004" y="3250042"/>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6"/>
            <p:cNvSpPr/>
            <p:nvPr/>
          </p:nvSpPr>
          <p:spPr>
            <a:xfrm>
              <a:off x="-23004" y="359796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23004" y="392405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6"/>
            <p:cNvSpPr/>
            <p:nvPr/>
          </p:nvSpPr>
          <p:spPr>
            <a:xfrm>
              <a:off x="-23004" y="4271639"/>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6"/>
            <p:cNvSpPr/>
            <p:nvPr/>
          </p:nvSpPr>
          <p:spPr>
            <a:xfrm>
              <a:off x="-23004" y="461956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23004" y="4945583"/>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6"/>
            <p:cNvSpPr/>
            <p:nvPr/>
          </p:nvSpPr>
          <p:spPr>
            <a:xfrm>
              <a:off x="4732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505868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6"/>
            <p:cNvSpPr/>
            <p:nvPr/>
          </p:nvSpPr>
          <p:spPr>
            <a:xfrm>
              <a:off x="5406608"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57541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6080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64282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677579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710188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74498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779739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8123417"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8471339"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882837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915445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4732600" y="176275"/>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4732600" y="52386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4732600" y="84988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4732600" y="119780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4732600" y="155450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4732600" y="1880590"/>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4732600" y="222851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4732600" y="257636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4732600" y="2902455"/>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4732600" y="3250042"/>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4732600" y="359796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4732600" y="392405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4732600" y="4271639"/>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4732600" y="461956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4732600" y="4945583"/>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6" name="Google Shape;1236;p16"/>
          <p:cNvSpPr/>
          <p:nvPr/>
        </p:nvSpPr>
        <p:spPr>
          <a:xfrm>
            <a:off x="600600" y="1014000"/>
            <a:ext cx="7942800" cy="3748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794774" y="1172835"/>
            <a:ext cx="296828" cy="352438"/>
          </a:xfrm>
          <a:custGeom>
            <a:avLst/>
            <a:gdLst/>
            <a:ahLst/>
            <a:cxnLst/>
            <a:rect l="l" t="t" r="r" b="b"/>
            <a:pathLst>
              <a:path w="4776" h="5671" extrusionOk="0">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8" name="Google Shape;1238;p16"/>
          <p:cNvGrpSpPr/>
          <p:nvPr/>
        </p:nvGrpSpPr>
        <p:grpSpPr>
          <a:xfrm rot="4458991" flipH="1">
            <a:off x="5248835" y="528243"/>
            <a:ext cx="681692" cy="1165263"/>
            <a:chOff x="478350" y="474400"/>
            <a:chExt cx="344250" cy="588450"/>
          </a:xfrm>
        </p:grpSpPr>
        <p:sp>
          <p:nvSpPr>
            <p:cNvPr id="1239" name="Google Shape;1239;p16"/>
            <p:cNvSpPr/>
            <p:nvPr/>
          </p:nvSpPr>
          <p:spPr>
            <a:xfrm>
              <a:off x="478350" y="590800"/>
              <a:ext cx="58225" cy="311400"/>
            </a:xfrm>
            <a:custGeom>
              <a:avLst/>
              <a:gdLst/>
              <a:ahLst/>
              <a:cxnLst/>
              <a:rect l="l" t="t" r="r" b="b"/>
              <a:pathLst>
                <a:path w="2329" h="12456" extrusionOk="0">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549975" y="474400"/>
              <a:ext cx="272625" cy="588450"/>
            </a:xfrm>
            <a:custGeom>
              <a:avLst/>
              <a:gdLst/>
              <a:ahLst/>
              <a:cxnLst/>
              <a:rect l="l" t="t" r="r" b="b"/>
              <a:pathLst>
                <a:path w="10905" h="23538" extrusionOk="0">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1" name="Google Shape;1241;p16"/>
          <p:cNvGrpSpPr/>
          <p:nvPr/>
        </p:nvGrpSpPr>
        <p:grpSpPr>
          <a:xfrm>
            <a:off x="600600" y="519300"/>
            <a:ext cx="7942800" cy="494700"/>
            <a:chOff x="600600" y="519300"/>
            <a:chExt cx="7942800" cy="494700"/>
          </a:xfrm>
        </p:grpSpPr>
        <p:sp>
          <p:nvSpPr>
            <p:cNvPr id="1242" name="Google Shape;1242;p16"/>
            <p:cNvSpPr/>
            <p:nvPr/>
          </p:nvSpPr>
          <p:spPr>
            <a:xfrm>
              <a:off x="600600" y="519300"/>
              <a:ext cx="7942800" cy="494700"/>
            </a:xfrm>
            <a:prstGeom prst="rect">
              <a:avLst/>
            </a:prstGeom>
            <a:solidFill>
              <a:schemeClr val="accent4"/>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16"/>
            <p:cNvGrpSpPr/>
            <p:nvPr/>
          </p:nvGrpSpPr>
          <p:grpSpPr>
            <a:xfrm>
              <a:off x="7542569" y="681111"/>
              <a:ext cx="789243" cy="171052"/>
              <a:chOff x="733775" y="310686"/>
              <a:chExt cx="789243" cy="171052"/>
            </a:xfrm>
          </p:grpSpPr>
          <p:sp>
            <p:nvSpPr>
              <p:cNvPr id="1244" name="Google Shape;1244;p16"/>
              <p:cNvSpPr/>
              <p:nvPr/>
            </p:nvSpPr>
            <p:spPr>
              <a:xfrm>
                <a:off x="1364945" y="310686"/>
                <a:ext cx="158072" cy="171052"/>
              </a:xfrm>
              <a:prstGeom prst="rect">
                <a:avLst/>
              </a:prstGeom>
            </p:spPr>
            <p:txBody>
              <a:bodyPr>
                <a:prstTxWarp prst="textPlain">
                  <a:avLst/>
                </a:prstTxWarp>
              </a:bodyPr>
              <a:lstStyle/>
              <a:p>
                <a:pPr lvl="0" algn="ctr"/>
                <a:r>
                  <a:rPr b="0" i="0">
                    <a:ln>
                      <a:noFill/>
                    </a:ln>
                    <a:solidFill>
                      <a:schemeClr val="lt2"/>
                    </a:solidFill>
                    <a:latin typeface="Gaegu;300"/>
                  </a:rPr>
                  <a:t>x</a:t>
                </a:r>
              </a:p>
            </p:txBody>
          </p:sp>
          <p:sp>
            <p:nvSpPr>
              <p:cNvPr id="1245" name="Google Shape;1245;p16"/>
              <p:cNvSpPr/>
              <p:nvPr/>
            </p:nvSpPr>
            <p:spPr>
              <a:xfrm>
                <a:off x="733775" y="385383"/>
                <a:ext cx="155474" cy="21652"/>
              </a:xfrm>
              <a:prstGeom prst="rect">
                <a:avLst/>
              </a:prstGeom>
            </p:spPr>
            <p:txBody>
              <a:bodyPr>
                <a:prstTxWarp prst="textPlain">
                  <a:avLst/>
                </a:prstTxWarp>
              </a:bodyPr>
              <a:lstStyle/>
              <a:p>
                <a:pPr lvl="0" algn="ctr"/>
                <a:r>
                  <a:rPr b="0" i="0">
                    <a:ln>
                      <a:noFill/>
                    </a:ln>
                    <a:solidFill>
                      <a:schemeClr val="lt2"/>
                    </a:solidFill>
                    <a:latin typeface="Gaegu;300"/>
                  </a:rPr>
                  <a:t>-</a:t>
                </a:r>
              </a:p>
            </p:txBody>
          </p:sp>
          <p:grpSp>
            <p:nvGrpSpPr>
              <p:cNvPr id="1246" name="Google Shape;1246;p16"/>
              <p:cNvGrpSpPr/>
              <p:nvPr/>
            </p:nvGrpSpPr>
            <p:grpSpPr>
              <a:xfrm>
                <a:off x="1015525" y="313175"/>
                <a:ext cx="184510" cy="164017"/>
                <a:chOff x="7228702" y="774508"/>
                <a:chExt cx="285046" cy="253347"/>
              </a:xfrm>
            </p:grpSpPr>
            <p:grpSp>
              <p:nvGrpSpPr>
                <p:cNvPr id="1247" name="Google Shape;1247;p16"/>
                <p:cNvGrpSpPr/>
                <p:nvPr/>
              </p:nvGrpSpPr>
              <p:grpSpPr>
                <a:xfrm>
                  <a:off x="7313001" y="774508"/>
                  <a:ext cx="200747" cy="228523"/>
                  <a:chOff x="7313001" y="774508"/>
                  <a:chExt cx="200747" cy="228523"/>
                </a:xfrm>
              </p:grpSpPr>
              <p:sp>
                <p:nvSpPr>
                  <p:cNvPr id="1248" name="Google Shape;1248;p16"/>
                  <p:cNvSpPr/>
                  <p:nvPr/>
                </p:nvSpPr>
                <p:spPr>
                  <a:xfrm>
                    <a:off x="7315737" y="774508"/>
                    <a:ext cx="198011" cy="228523"/>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1249" name="Google Shape;1249;p16"/>
                  <p:cNvSpPr/>
                  <p:nvPr/>
                </p:nvSpPr>
                <p:spPr>
                  <a:xfrm>
                    <a:off x="7313001" y="778289"/>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 name="Google Shape;1250;p16"/>
                <p:cNvGrpSpPr/>
                <p:nvPr/>
              </p:nvGrpSpPr>
              <p:grpSpPr>
                <a:xfrm>
                  <a:off x="7228702" y="809455"/>
                  <a:ext cx="200757" cy="218400"/>
                  <a:chOff x="7269477" y="781280"/>
                  <a:chExt cx="200757" cy="218400"/>
                </a:xfrm>
              </p:grpSpPr>
              <p:sp>
                <p:nvSpPr>
                  <p:cNvPr id="1251" name="Google Shape;1251;p16"/>
                  <p:cNvSpPr/>
                  <p:nvPr/>
                </p:nvSpPr>
                <p:spPr>
                  <a:xfrm>
                    <a:off x="7269477" y="781280"/>
                    <a:ext cx="200749" cy="217216"/>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1252" name="Google Shape;1252;p16"/>
                  <p:cNvSpPr/>
                  <p:nvPr/>
                </p:nvSpPr>
                <p:spPr>
                  <a:xfrm>
                    <a:off x="7269491" y="782465"/>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53" name="Google Shape;1253;p16"/>
            <p:cNvGrpSpPr/>
            <p:nvPr/>
          </p:nvGrpSpPr>
          <p:grpSpPr>
            <a:xfrm>
              <a:off x="812189" y="664537"/>
              <a:ext cx="800559" cy="204209"/>
              <a:chOff x="747420" y="664537"/>
              <a:chExt cx="800559" cy="204209"/>
            </a:xfrm>
          </p:grpSpPr>
          <p:grpSp>
            <p:nvGrpSpPr>
              <p:cNvPr id="1254" name="Google Shape;1254;p16"/>
              <p:cNvGrpSpPr/>
              <p:nvPr/>
            </p:nvGrpSpPr>
            <p:grpSpPr>
              <a:xfrm>
                <a:off x="1339984" y="664537"/>
                <a:ext cx="207995" cy="204209"/>
                <a:chOff x="1541700" y="658850"/>
                <a:chExt cx="253838" cy="249218"/>
              </a:xfrm>
            </p:grpSpPr>
            <p:sp>
              <p:nvSpPr>
                <p:cNvPr id="1255" name="Google Shape;1255;p16"/>
                <p:cNvSpPr/>
                <p:nvPr/>
              </p:nvSpPr>
              <p:spPr>
                <a:xfrm>
                  <a:off x="1541700" y="658850"/>
                  <a:ext cx="253838" cy="249218"/>
                </a:xfrm>
                <a:custGeom>
                  <a:avLst/>
                  <a:gdLst/>
                  <a:ahLst/>
                  <a:cxnLst/>
                  <a:rect l="l" t="t" r="r" b="b"/>
                  <a:pathLst>
                    <a:path w="16427" h="16128" extrusionOk="0">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1610522" y="731473"/>
                  <a:ext cx="118892" cy="100998"/>
                </a:xfrm>
                <a:custGeom>
                  <a:avLst/>
                  <a:gdLst/>
                  <a:ahLst/>
                  <a:cxnLst/>
                  <a:rect l="l" t="t" r="r" b="b"/>
                  <a:pathLst>
                    <a:path w="7694" h="6536" extrusionOk="0">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7" name="Google Shape;1257;p16"/>
              <p:cNvSpPr/>
              <p:nvPr/>
            </p:nvSpPr>
            <p:spPr>
              <a:xfrm rot="-5400000">
                <a:off x="71510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sp>
            <p:nvSpPr>
              <p:cNvPr id="1258" name="Google Shape;1258;p16"/>
              <p:cNvSpPr/>
              <p:nvPr/>
            </p:nvSpPr>
            <p:spPr>
              <a:xfrm rot="5400000" flipH="1">
                <a:off x="101138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grpSp>
      </p:grpSp>
      <p:grpSp>
        <p:nvGrpSpPr>
          <p:cNvPr id="1259" name="Google Shape;1259;p16"/>
          <p:cNvGrpSpPr/>
          <p:nvPr/>
        </p:nvGrpSpPr>
        <p:grpSpPr>
          <a:xfrm>
            <a:off x="538649" y="2111364"/>
            <a:ext cx="8123716" cy="2651398"/>
            <a:chOff x="875100" y="2141450"/>
            <a:chExt cx="7449534" cy="2329875"/>
          </a:xfrm>
        </p:grpSpPr>
        <p:sp>
          <p:nvSpPr>
            <p:cNvPr id="1260" name="Google Shape;1260;p16"/>
            <p:cNvSpPr/>
            <p:nvPr/>
          </p:nvSpPr>
          <p:spPr>
            <a:xfrm>
              <a:off x="875100" y="3115925"/>
              <a:ext cx="7449534" cy="1263272"/>
            </a:xfrm>
            <a:custGeom>
              <a:avLst/>
              <a:gdLst/>
              <a:ahLst/>
              <a:cxnLst/>
              <a:rect l="l" t="t" r="r" b="b"/>
              <a:pathLst>
                <a:path w="92280" h="72187" extrusionOk="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946050" y="3372125"/>
              <a:ext cx="7251900" cy="1099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rot="2700000">
              <a:off x="1301006" y="2510697"/>
              <a:ext cx="1248769" cy="1555144"/>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rot="3190588">
              <a:off x="2984816" y="2437407"/>
              <a:ext cx="1248751" cy="1555122"/>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rot="7609412" flipH="1">
              <a:off x="4730016" y="2437394"/>
              <a:ext cx="1248751" cy="1555122"/>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rot="3337315">
              <a:off x="6443445" y="2313459"/>
              <a:ext cx="1368488" cy="1804115"/>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rot="3337232">
              <a:off x="6792150" y="2572869"/>
              <a:ext cx="1105604" cy="1457516"/>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16"/>
          <p:cNvGrpSpPr/>
          <p:nvPr/>
        </p:nvGrpSpPr>
        <p:grpSpPr>
          <a:xfrm>
            <a:off x="7867060" y="1237762"/>
            <a:ext cx="490994" cy="434605"/>
            <a:chOff x="3279750" y="4755375"/>
            <a:chExt cx="144725" cy="128100"/>
          </a:xfrm>
        </p:grpSpPr>
        <p:sp>
          <p:nvSpPr>
            <p:cNvPr id="1268" name="Google Shape;1268;p16"/>
            <p:cNvSpPr/>
            <p:nvPr/>
          </p:nvSpPr>
          <p:spPr>
            <a:xfrm>
              <a:off x="3279750" y="4755375"/>
              <a:ext cx="144725" cy="128100"/>
            </a:xfrm>
            <a:custGeom>
              <a:avLst/>
              <a:gdLst/>
              <a:ahLst/>
              <a:cxnLst/>
              <a:rect l="l" t="t" r="r" b="b"/>
              <a:pathLst>
                <a:path w="5789" h="5124" extrusionOk="0">
                  <a:moveTo>
                    <a:pt x="3097" y="1"/>
                  </a:moveTo>
                  <a:cubicBezTo>
                    <a:pt x="3055" y="1"/>
                    <a:pt x="3011" y="3"/>
                    <a:pt x="2965" y="8"/>
                  </a:cubicBezTo>
                  <a:cubicBezTo>
                    <a:pt x="2030" y="148"/>
                    <a:pt x="2348" y="1302"/>
                    <a:pt x="2567" y="1938"/>
                  </a:cubicBezTo>
                  <a:cubicBezTo>
                    <a:pt x="2378" y="1445"/>
                    <a:pt x="1787" y="877"/>
                    <a:pt x="1272" y="877"/>
                  </a:cubicBezTo>
                  <a:cubicBezTo>
                    <a:pt x="1082" y="877"/>
                    <a:pt x="902" y="954"/>
                    <a:pt x="757" y="1143"/>
                  </a:cubicBezTo>
                  <a:cubicBezTo>
                    <a:pt x="1" y="2137"/>
                    <a:pt x="1533" y="2515"/>
                    <a:pt x="2169" y="2515"/>
                  </a:cubicBezTo>
                  <a:cubicBezTo>
                    <a:pt x="1473" y="2515"/>
                    <a:pt x="200" y="2515"/>
                    <a:pt x="438" y="3530"/>
                  </a:cubicBezTo>
                  <a:cubicBezTo>
                    <a:pt x="510" y="3845"/>
                    <a:pt x="761" y="3969"/>
                    <a:pt x="1065" y="3969"/>
                  </a:cubicBezTo>
                  <a:cubicBezTo>
                    <a:pt x="1519" y="3969"/>
                    <a:pt x="2091" y="3690"/>
                    <a:pt x="2354" y="3352"/>
                  </a:cubicBezTo>
                  <a:lnTo>
                    <a:pt x="2354" y="3352"/>
                  </a:lnTo>
                  <a:cubicBezTo>
                    <a:pt x="1937" y="4109"/>
                    <a:pt x="1599" y="5067"/>
                    <a:pt x="2766" y="5122"/>
                  </a:cubicBezTo>
                  <a:cubicBezTo>
                    <a:pt x="2785" y="5123"/>
                    <a:pt x="2804" y="5123"/>
                    <a:pt x="2823" y="5123"/>
                  </a:cubicBezTo>
                  <a:cubicBezTo>
                    <a:pt x="3696" y="5123"/>
                    <a:pt x="3575" y="4206"/>
                    <a:pt x="3244" y="3212"/>
                  </a:cubicBezTo>
                  <a:lnTo>
                    <a:pt x="3244" y="3212"/>
                  </a:lnTo>
                  <a:cubicBezTo>
                    <a:pt x="3554" y="3899"/>
                    <a:pt x="4083" y="4413"/>
                    <a:pt x="4559" y="4413"/>
                  </a:cubicBezTo>
                  <a:cubicBezTo>
                    <a:pt x="4786" y="4413"/>
                    <a:pt x="5000" y="4297"/>
                    <a:pt x="5174" y="4028"/>
                  </a:cubicBezTo>
                  <a:cubicBezTo>
                    <a:pt x="5609" y="3334"/>
                    <a:pt x="5040" y="2898"/>
                    <a:pt x="3759" y="2697"/>
                  </a:cubicBezTo>
                  <a:lnTo>
                    <a:pt x="3759" y="2697"/>
                  </a:lnTo>
                  <a:cubicBezTo>
                    <a:pt x="3920" y="2722"/>
                    <a:pt x="4078" y="2734"/>
                    <a:pt x="4229" y="2734"/>
                  </a:cubicBezTo>
                  <a:cubicBezTo>
                    <a:pt x="5133" y="2734"/>
                    <a:pt x="5788" y="2301"/>
                    <a:pt x="5432" y="1521"/>
                  </a:cubicBezTo>
                  <a:cubicBezTo>
                    <a:pt x="5295" y="1219"/>
                    <a:pt x="5074" y="1099"/>
                    <a:pt x="4825" y="1099"/>
                  </a:cubicBezTo>
                  <a:cubicBezTo>
                    <a:pt x="4352" y="1099"/>
                    <a:pt x="3783" y="1535"/>
                    <a:pt x="3522" y="1978"/>
                  </a:cubicBezTo>
                  <a:cubicBezTo>
                    <a:pt x="3846" y="1236"/>
                    <a:pt x="4024" y="1"/>
                    <a:pt x="30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3324800" y="4798525"/>
              <a:ext cx="57975" cy="41975"/>
            </a:xfrm>
            <a:custGeom>
              <a:avLst/>
              <a:gdLst/>
              <a:ahLst/>
              <a:cxnLst/>
              <a:rect l="l" t="t" r="r" b="b"/>
              <a:pathLst>
                <a:path w="2319" h="1679" extrusionOk="0">
                  <a:moveTo>
                    <a:pt x="1142" y="0"/>
                  </a:moveTo>
                  <a:cubicBezTo>
                    <a:pt x="60" y="0"/>
                    <a:pt x="0" y="1533"/>
                    <a:pt x="964" y="1665"/>
                  </a:cubicBezTo>
                  <a:cubicBezTo>
                    <a:pt x="1034" y="1674"/>
                    <a:pt x="1100" y="1678"/>
                    <a:pt x="1162" y="1678"/>
                  </a:cubicBezTo>
                  <a:cubicBezTo>
                    <a:pt x="2318" y="1678"/>
                    <a:pt x="2304" y="183"/>
                    <a:pt x="1322" y="13"/>
                  </a:cubicBezTo>
                  <a:cubicBezTo>
                    <a:pt x="1259" y="4"/>
                    <a:pt x="1199" y="0"/>
                    <a:pt x="1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16"/>
          <p:cNvSpPr/>
          <p:nvPr/>
        </p:nvSpPr>
        <p:spPr>
          <a:xfrm>
            <a:off x="600600" y="1014000"/>
            <a:ext cx="7942800" cy="37485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6"/>
          <p:cNvSpPr txBox="1">
            <a:spLocks noGrp="1"/>
          </p:cNvSpPr>
          <p:nvPr>
            <p:ph type="title"/>
          </p:nvPr>
        </p:nvSpPr>
        <p:spPr>
          <a:xfrm>
            <a:off x="2893225" y="1699038"/>
            <a:ext cx="4794900" cy="989400"/>
          </a:xfrm>
          <a:prstGeom prst="rect">
            <a:avLst/>
          </a:prstGeom>
        </p:spPr>
        <p:txBody>
          <a:bodyPr spcFirstLastPara="1" wrap="square" lIns="0" tIns="0" rIns="0" bIns="0" anchor="ctr" anchorCtr="0">
            <a:noAutofit/>
          </a:bodyPr>
          <a:lstStyle>
            <a:lvl1pPr lvl="0" algn="l" rtl="0">
              <a:spcBef>
                <a:spcPts val="0"/>
              </a:spcBef>
              <a:spcAft>
                <a:spcPts val="0"/>
              </a:spcAft>
              <a:buSzPts val="4200"/>
              <a:buNone/>
              <a:defRPr sz="6000">
                <a:solidFill>
                  <a:schemeClr val="accent3"/>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72" name="Google Shape;1272;p16"/>
          <p:cNvSpPr txBox="1">
            <a:spLocks noGrp="1"/>
          </p:cNvSpPr>
          <p:nvPr>
            <p:ph type="subTitle" idx="1"/>
          </p:nvPr>
        </p:nvSpPr>
        <p:spPr>
          <a:xfrm>
            <a:off x="1456650" y="3686275"/>
            <a:ext cx="5413200" cy="5415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lvl="0" algn="ctr"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73" name="Google Shape;1273;p16"/>
          <p:cNvSpPr txBox="1">
            <a:spLocks noGrp="1"/>
          </p:cNvSpPr>
          <p:nvPr>
            <p:ph type="title" idx="2" hasCustomPrompt="1"/>
          </p:nvPr>
        </p:nvSpPr>
        <p:spPr>
          <a:xfrm>
            <a:off x="1455875" y="1764375"/>
            <a:ext cx="1111500" cy="7014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6000">
                <a:solidFill>
                  <a:schemeClr val="lt2"/>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2">
  <p:cSld name="CUSTOM_6">
    <p:spTree>
      <p:nvGrpSpPr>
        <p:cNvPr id="1" name="Shape 1462"/>
        <p:cNvGrpSpPr/>
        <p:nvPr/>
      </p:nvGrpSpPr>
      <p:grpSpPr>
        <a:xfrm>
          <a:off x="0" y="0"/>
          <a:ext cx="0" cy="0"/>
          <a:chOff x="0" y="0"/>
          <a:chExt cx="0" cy="0"/>
        </a:xfrm>
      </p:grpSpPr>
      <p:grpSp>
        <p:nvGrpSpPr>
          <p:cNvPr id="1463" name="Google Shape;1463;p19"/>
          <p:cNvGrpSpPr/>
          <p:nvPr/>
        </p:nvGrpSpPr>
        <p:grpSpPr>
          <a:xfrm>
            <a:off x="-23004" y="-1"/>
            <a:ext cx="9177565" cy="5143390"/>
            <a:chOff x="-23004" y="-1"/>
            <a:chExt cx="9177565" cy="5143390"/>
          </a:xfrm>
        </p:grpSpPr>
        <p:sp>
          <p:nvSpPr>
            <p:cNvPr id="1464" name="Google Shape;1464;p19"/>
            <p:cNvSpPr/>
            <p:nvPr/>
          </p:nvSpPr>
          <p:spPr>
            <a:xfrm>
              <a:off x="-22991"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9"/>
            <p:cNvSpPr/>
            <p:nvPr/>
          </p:nvSpPr>
          <p:spPr>
            <a:xfrm>
              <a:off x="324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9"/>
            <p:cNvSpPr/>
            <p:nvPr/>
          </p:nvSpPr>
          <p:spPr>
            <a:xfrm>
              <a:off x="650686"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9"/>
            <p:cNvSpPr/>
            <p:nvPr/>
          </p:nvSpPr>
          <p:spPr>
            <a:xfrm>
              <a:off x="9986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9"/>
            <p:cNvSpPr/>
            <p:nvPr/>
          </p:nvSpPr>
          <p:spPr>
            <a:xfrm>
              <a:off x="1346531"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9"/>
            <p:cNvSpPr/>
            <p:nvPr/>
          </p:nvSpPr>
          <p:spPr>
            <a:xfrm>
              <a:off x="1672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20202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9"/>
            <p:cNvSpPr/>
            <p:nvPr/>
          </p:nvSpPr>
          <p:spPr>
            <a:xfrm>
              <a:off x="236813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9"/>
            <p:cNvSpPr/>
            <p:nvPr/>
          </p:nvSpPr>
          <p:spPr>
            <a:xfrm>
              <a:off x="26941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9"/>
            <p:cNvSpPr/>
            <p:nvPr/>
          </p:nvSpPr>
          <p:spPr>
            <a:xfrm>
              <a:off x="3041740"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338966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9"/>
            <p:cNvSpPr/>
            <p:nvPr/>
          </p:nvSpPr>
          <p:spPr>
            <a:xfrm>
              <a:off x="37157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9"/>
            <p:cNvSpPr/>
            <p:nvPr/>
          </p:nvSpPr>
          <p:spPr>
            <a:xfrm>
              <a:off x="406333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4411262"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9"/>
            <p:cNvSpPr/>
            <p:nvPr/>
          </p:nvSpPr>
          <p:spPr>
            <a:xfrm>
              <a:off x="-23004" y="176275"/>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9"/>
            <p:cNvSpPr/>
            <p:nvPr/>
          </p:nvSpPr>
          <p:spPr>
            <a:xfrm>
              <a:off x="-23004" y="52386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23004" y="84988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9"/>
            <p:cNvSpPr/>
            <p:nvPr/>
          </p:nvSpPr>
          <p:spPr>
            <a:xfrm>
              <a:off x="-23004" y="119780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
            <p:cNvSpPr/>
            <p:nvPr/>
          </p:nvSpPr>
          <p:spPr>
            <a:xfrm>
              <a:off x="-23004" y="155450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23004" y="1880590"/>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9"/>
            <p:cNvSpPr/>
            <p:nvPr/>
          </p:nvSpPr>
          <p:spPr>
            <a:xfrm>
              <a:off x="-23004" y="222851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9"/>
            <p:cNvSpPr/>
            <p:nvPr/>
          </p:nvSpPr>
          <p:spPr>
            <a:xfrm>
              <a:off x="-23004" y="257636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23004" y="2902455"/>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9"/>
            <p:cNvSpPr/>
            <p:nvPr/>
          </p:nvSpPr>
          <p:spPr>
            <a:xfrm>
              <a:off x="-23004" y="3250042"/>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23004" y="359796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9"/>
            <p:cNvSpPr/>
            <p:nvPr/>
          </p:nvSpPr>
          <p:spPr>
            <a:xfrm>
              <a:off x="-23004" y="392405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23004" y="4271639"/>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23004" y="461956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23004" y="4945583"/>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4732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505868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5406608"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57541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6080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64282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677579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710188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74498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779739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8123417"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8471339"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882837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915445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4732600" y="176275"/>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4732600" y="52386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4732600" y="84988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4732600" y="119780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4732600" y="155450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4732600" y="1880590"/>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4732600" y="222851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4732600" y="257636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4732600" y="2902455"/>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4732600" y="3250042"/>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4732600" y="359796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4732600" y="392405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4732600" y="4271639"/>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4732600" y="461956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4732600" y="4945583"/>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2" name="Google Shape;1522;p19"/>
          <p:cNvSpPr/>
          <p:nvPr/>
        </p:nvSpPr>
        <p:spPr>
          <a:xfrm>
            <a:off x="600600" y="1014000"/>
            <a:ext cx="7942800" cy="3748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19"/>
          <p:cNvGrpSpPr/>
          <p:nvPr/>
        </p:nvGrpSpPr>
        <p:grpSpPr>
          <a:xfrm rot="-5400000">
            <a:off x="7598805" y="823914"/>
            <a:ext cx="368499" cy="424474"/>
            <a:chOff x="3150425" y="3024575"/>
            <a:chExt cx="130350" cy="150150"/>
          </a:xfrm>
        </p:grpSpPr>
        <p:sp>
          <p:nvSpPr>
            <p:cNvPr id="1524" name="Google Shape;1524;p19"/>
            <p:cNvSpPr/>
            <p:nvPr/>
          </p:nvSpPr>
          <p:spPr>
            <a:xfrm>
              <a:off x="3259350" y="3087675"/>
              <a:ext cx="21425" cy="20150"/>
            </a:xfrm>
            <a:custGeom>
              <a:avLst/>
              <a:gdLst/>
              <a:ahLst/>
              <a:cxnLst/>
              <a:rect l="l" t="t" r="r" b="b"/>
              <a:pathLst>
                <a:path w="857" h="806" extrusionOk="0">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3226525" y="3128500"/>
              <a:ext cx="22425" cy="29025"/>
            </a:xfrm>
            <a:custGeom>
              <a:avLst/>
              <a:gdLst/>
              <a:ahLst/>
              <a:cxnLst/>
              <a:rect l="l" t="t" r="r" b="b"/>
              <a:pathLst>
                <a:path w="897" h="1161" extrusionOk="0">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3237625" y="3024575"/>
              <a:ext cx="14800" cy="14075"/>
            </a:xfrm>
            <a:custGeom>
              <a:avLst/>
              <a:gdLst/>
              <a:ahLst/>
              <a:cxnLst/>
              <a:rect l="l" t="t" r="r" b="b"/>
              <a:pathLst>
                <a:path w="592" h="563" extrusionOk="0">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3209125" y="3062300"/>
              <a:ext cx="22900" cy="22025"/>
            </a:xfrm>
            <a:custGeom>
              <a:avLst/>
              <a:gdLst/>
              <a:ahLst/>
              <a:cxnLst/>
              <a:rect l="l" t="t" r="r" b="b"/>
              <a:pathLst>
                <a:path w="916" h="881" extrusionOk="0">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3205650" y="3094325"/>
              <a:ext cx="22350" cy="22600"/>
            </a:xfrm>
            <a:custGeom>
              <a:avLst/>
              <a:gdLst/>
              <a:ahLst/>
              <a:cxnLst/>
              <a:rect l="l" t="t" r="r" b="b"/>
              <a:pathLst>
                <a:path w="894" h="904" extrusionOk="0">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3182750" y="3155225"/>
              <a:ext cx="18425" cy="19500"/>
            </a:xfrm>
            <a:custGeom>
              <a:avLst/>
              <a:gdLst/>
              <a:ahLst/>
              <a:cxnLst/>
              <a:rect l="l" t="t" r="r" b="b"/>
              <a:pathLst>
                <a:path w="737" h="780" extrusionOk="0">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3165350" y="3033050"/>
              <a:ext cx="26875" cy="29250"/>
            </a:xfrm>
            <a:custGeom>
              <a:avLst/>
              <a:gdLst/>
              <a:ahLst/>
              <a:cxnLst/>
              <a:rect l="l" t="t" r="r" b="b"/>
              <a:pathLst>
                <a:path w="1075" h="1170" extrusionOk="0">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3150425" y="3082275"/>
              <a:ext cx="25900" cy="26450"/>
            </a:xfrm>
            <a:custGeom>
              <a:avLst/>
              <a:gdLst/>
              <a:ahLst/>
              <a:cxnLst/>
              <a:rect l="l" t="t" r="r" b="b"/>
              <a:pathLst>
                <a:path w="1036" h="1058" extrusionOk="0">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19"/>
          <p:cNvGrpSpPr/>
          <p:nvPr/>
        </p:nvGrpSpPr>
        <p:grpSpPr>
          <a:xfrm rot="9715366" flipH="1">
            <a:off x="8134543" y="833393"/>
            <a:ext cx="578893" cy="989541"/>
            <a:chOff x="478350" y="474400"/>
            <a:chExt cx="344250" cy="588450"/>
          </a:xfrm>
        </p:grpSpPr>
        <p:sp>
          <p:nvSpPr>
            <p:cNvPr id="1533" name="Google Shape;1533;p19"/>
            <p:cNvSpPr/>
            <p:nvPr/>
          </p:nvSpPr>
          <p:spPr>
            <a:xfrm>
              <a:off x="478350" y="590800"/>
              <a:ext cx="58225" cy="311400"/>
            </a:xfrm>
            <a:custGeom>
              <a:avLst/>
              <a:gdLst/>
              <a:ahLst/>
              <a:cxnLst/>
              <a:rect l="l" t="t" r="r" b="b"/>
              <a:pathLst>
                <a:path w="2329" h="12456" extrusionOk="0">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549975" y="474400"/>
              <a:ext cx="272625" cy="588450"/>
            </a:xfrm>
            <a:custGeom>
              <a:avLst/>
              <a:gdLst/>
              <a:ahLst/>
              <a:cxnLst/>
              <a:rect l="l" t="t" r="r" b="b"/>
              <a:pathLst>
                <a:path w="10905" h="23538" extrusionOk="0">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5" name="Google Shape;1535;p19"/>
          <p:cNvGrpSpPr/>
          <p:nvPr/>
        </p:nvGrpSpPr>
        <p:grpSpPr>
          <a:xfrm>
            <a:off x="600600" y="519300"/>
            <a:ext cx="7942800" cy="494700"/>
            <a:chOff x="600600" y="519300"/>
            <a:chExt cx="7942800" cy="494700"/>
          </a:xfrm>
        </p:grpSpPr>
        <p:sp>
          <p:nvSpPr>
            <p:cNvPr id="1536" name="Google Shape;1536;p19"/>
            <p:cNvSpPr/>
            <p:nvPr/>
          </p:nvSpPr>
          <p:spPr>
            <a:xfrm>
              <a:off x="600600" y="519300"/>
              <a:ext cx="7942800" cy="494700"/>
            </a:xfrm>
            <a:prstGeom prst="rect">
              <a:avLst/>
            </a:prstGeom>
            <a:solidFill>
              <a:schemeClr val="accent4"/>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7" name="Google Shape;1537;p19"/>
            <p:cNvGrpSpPr/>
            <p:nvPr/>
          </p:nvGrpSpPr>
          <p:grpSpPr>
            <a:xfrm>
              <a:off x="7542569" y="681111"/>
              <a:ext cx="789243" cy="171052"/>
              <a:chOff x="733775" y="310686"/>
              <a:chExt cx="789243" cy="171052"/>
            </a:xfrm>
          </p:grpSpPr>
          <p:sp>
            <p:nvSpPr>
              <p:cNvPr id="1538" name="Google Shape;1538;p19"/>
              <p:cNvSpPr/>
              <p:nvPr/>
            </p:nvSpPr>
            <p:spPr>
              <a:xfrm>
                <a:off x="1364945" y="310686"/>
                <a:ext cx="158072" cy="171052"/>
              </a:xfrm>
              <a:prstGeom prst="rect">
                <a:avLst/>
              </a:prstGeom>
            </p:spPr>
            <p:txBody>
              <a:bodyPr>
                <a:prstTxWarp prst="textPlain">
                  <a:avLst/>
                </a:prstTxWarp>
              </a:bodyPr>
              <a:lstStyle/>
              <a:p>
                <a:pPr lvl="0" algn="ctr"/>
                <a:r>
                  <a:rPr b="0" i="0">
                    <a:ln>
                      <a:noFill/>
                    </a:ln>
                    <a:solidFill>
                      <a:schemeClr val="lt2"/>
                    </a:solidFill>
                    <a:latin typeface="Gaegu;300"/>
                  </a:rPr>
                  <a:t>x</a:t>
                </a:r>
              </a:p>
            </p:txBody>
          </p:sp>
          <p:sp>
            <p:nvSpPr>
              <p:cNvPr id="1539" name="Google Shape;1539;p19"/>
              <p:cNvSpPr/>
              <p:nvPr/>
            </p:nvSpPr>
            <p:spPr>
              <a:xfrm>
                <a:off x="733775" y="385383"/>
                <a:ext cx="155474" cy="21652"/>
              </a:xfrm>
              <a:prstGeom prst="rect">
                <a:avLst/>
              </a:prstGeom>
            </p:spPr>
            <p:txBody>
              <a:bodyPr>
                <a:prstTxWarp prst="textPlain">
                  <a:avLst/>
                </a:prstTxWarp>
              </a:bodyPr>
              <a:lstStyle/>
              <a:p>
                <a:pPr lvl="0" algn="ctr"/>
                <a:r>
                  <a:rPr b="0" i="0">
                    <a:ln>
                      <a:noFill/>
                    </a:ln>
                    <a:solidFill>
                      <a:schemeClr val="lt2"/>
                    </a:solidFill>
                    <a:latin typeface="Gaegu;300"/>
                  </a:rPr>
                  <a:t>-</a:t>
                </a:r>
              </a:p>
            </p:txBody>
          </p:sp>
          <p:grpSp>
            <p:nvGrpSpPr>
              <p:cNvPr id="1540" name="Google Shape;1540;p19"/>
              <p:cNvGrpSpPr/>
              <p:nvPr/>
            </p:nvGrpSpPr>
            <p:grpSpPr>
              <a:xfrm>
                <a:off x="1015525" y="313175"/>
                <a:ext cx="184510" cy="164017"/>
                <a:chOff x="7228702" y="774508"/>
                <a:chExt cx="285046" cy="253347"/>
              </a:xfrm>
            </p:grpSpPr>
            <p:grpSp>
              <p:nvGrpSpPr>
                <p:cNvPr id="1541" name="Google Shape;1541;p19"/>
                <p:cNvGrpSpPr/>
                <p:nvPr/>
              </p:nvGrpSpPr>
              <p:grpSpPr>
                <a:xfrm>
                  <a:off x="7313001" y="774508"/>
                  <a:ext cx="200747" cy="228523"/>
                  <a:chOff x="7313001" y="774508"/>
                  <a:chExt cx="200747" cy="228523"/>
                </a:xfrm>
              </p:grpSpPr>
              <p:sp>
                <p:nvSpPr>
                  <p:cNvPr id="1542" name="Google Shape;1542;p19"/>
                  <p:cNvSpPr/>
                  <p:nvPr/>
                </p:nvSpPr>
                <p:spPr>
                  <a:xfrm>
                    <a:off x="7315737" y="774508"/>
                    <a:ext cx="198011" cy="228523"/>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1543" name="Google Shape;1543;p19"/>
                  <p:cNvSpPr/>
                  <p:nvPr/>
                </p:nvSpPr>
                <p:spPr>
                  <a:xfrm>
                    <a:off x="7313001" y="778289"/>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19"/>
                <p:cNvGrpSpPr/>
                <p:nvPr/>
              </p:nvGrpSpPr>
              <p:grpSpPr>
                <a:xfrm>
                  <a:off x="7228702" y="809455"/>
                  <a:ext cx="200757" cy="218400"/>
                  <a:chOff x="7269477" y="781280"/>
                  <a:chExt cx="200757" cy="218400"/>
                </a:xfrm>
              </p:grpSpPr>
              <p:sp>
                <p:nvSpPr>
                  <p:cNvPr id="1545" name="Google Shape;1545;p19"/>
                  <p:cNvSpPr/>
                  <p:nvPr/>
                </p:nvSpPr>
                <p:spPr>
                  <a:xfrm>
                    <a:off x="7269477" y="781280"/>
                    <a:ext cx="200749" cy="217216"/>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1546" name="Google Shape;1546;p19"/>
                  <p:cNvSpPr/>
                  <p:nvPr/>
                </p:nvSpPr>
                <p:spPr>
                  <a:xfrm>
                    <a:off x="7269491" y="782465"/>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47" name="Google Shape;1547;p19"/>
            <p:cNvGrpSpPr/>
            <p:nvPr/>
          </p:nvGrpSpPr>
          <p:grpSpPr>
            <a:xfrm>
              <a:off x="812189" y="664537"/>
              <a:ext cx="800559" cy="204209"/>
              <a:chOff x="747420" y="664537"/>
              <a:chExt cx="800559" cy="204209"/>
            </a:xfrm>
          </p:grpSpPr>
          <p:grpSp>
            <p:nvGrpSpPr>
              <p:cNvPr id="1548" name="Google Shape;1548;p19"/>
              <p:cNvGrpSpPr/>
              <p:nvPr/>
            </p:nvGrpSpPr>
            <p:grpSpPr>
              <a:xfrm>
                <a:off x="1339984" y="664537"/>
                <a:ext cx="207995" cy="204209"/>
                <a:chOff x="1541700" y="658850"/>
                <a:chExt cx="253838" cy="249218"/>
              </a:xfrm>
            </p:grpSpPr>
            <p:sp>
              <p:nvSpPr>
                <p:cNvPr id="1549" name="Google Shape;1549;p19"/>
                <p:cNvSpPr/>
                <p:nvPr/>
              </p:nvSpPr>
              <p:spPr>
                <a:xfrm>
                  <a:off x="1541700" y="658850"/>
                  <a:ext cx="253838" cy="249218"/>
                </a:xfrm>
                <a:custGeom>
                  <a:avLst/>
                  <a:gdLst/>
                  <a:ahLst/>
                  <a:cxnLst/>
                  <a:rect l="l" t="t" r="r" b="b"/>
                  <a:pathLst>
                    <a:path w="16427" h="16128" extrusionOk="0">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1610522" y="731473"/>
                  <a:ext cx="118892" cy="100998"/>
                </a:xfrm>
                <a:custGeom>
                  <a:avLst/>
                  <a:gdLst/>
                  <a:ahLst/>
                  <a:cxnLst/>
                  <a:rect l="l" t="t" r="r" b="b"/>
                  <a:pathLst>
                    <a:path w="7694" h="6536" extrusionOk="0">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1" name="Google Shape;1551;p19"/>
              <p:cNvSpPr/>
              <p:nvPr/>
            </p:nvSpPr>
            <p:spPr>
              <a:xfrm rot="-5400000">
                <a:off x="71510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sp>
            <p:nvSpPr>
              <p:cNvPr id="1552" name="Google Shape;1552;p19"/>
              <p:cNvSpPr/>
              <p:nvPr/>
            </p:nvSpPr>
            <p:spPr>
              <a:xfrm rot="5400000" flipH="1">
                <a:off x="101138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grpSp>
      </p:grpSp>
      <p:grpSp>
        <p:nvGrpSpPr>
          <p:cNvPr id="1553" name="Google Shape;1553;p19"/>
          <p:cNvGrpSpPr/>
          <p:nvPr/>
        </p:nvGrpSpPr>
        <p:grpSpPr>
          <a:xfrm>
            <a:off x="5622860" y="4267818"/>
            <a:ext cx="971096" cy="494681"/>
            <a:chOff x="2094425" y="748900"/>
            <a:chExt cx="887900" cy="452300"/>
          </a:xfrm>
        </p:grpSpPr>
        <p:sp>
          <p:nvSpPr>
            <p:cNvPr id="1554" name="Google Shape;1554;p19"/>
            <p:cNvSpPr/>
            <p:nvPr/>
          </p:nvSpPr>
          <p:spPr>
            <a:xfrm>
              <a:off x="2094425" y="748900"/>
              <a:ext cx="887900" cy="419450"/>
            </a:xfrm>
            <a:custGeom>
              <a:avLst/>
              <a:gdLst/>
              <a:ahLst/>
              <a:cxnLst/>
              <a:rect l="l" t="t" r="r" b="b"/>
              <a:pathLst>
                <a:path w="35516" h="16778" extrusionOk="0">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2180475" y="835350"/>
              <a:ext cx="733700" cy="337425"/>
            </a:xfrm>
            <a:custGeom>
              <a:avLst/>
              <a:gdLst/>
              <a:ahLst/>
              <a:cxnLst/>
              <a:rect l="l" t="t" r="r" b="b"/>
              <a:pathLst>
                <a:path w="29348" h="13497" extrusionOk="0">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9"/>
            <p:cNvSpPr/>
            <p:nvPr/>
          </p:nvSpPr>
          <p:spPr>
            <a:xfrm>
              <a:off x="2263050" y="935600"/>
              <a:ext cx="563600" cy="236375"/>
            </a:xfrm>
            <a:custGeom>
              <a:avLst/>
              <a:gdLst/>
              <a:ahLst/>
              <a:cxnLst/>
              <a:rect l="l" t="t" r="r" b="b"/>
              <a:pathLst>
                <a:path w="22544" h="9455" extrusionOk="0">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2343125" y="1024550"/>
              <a:ext cx="375575" cy="176650"/>
            </a:xfrm>
            <a:custGeom>
              <a:avLst/>
              <a:gdLst/>
              <a:ahLst/>
              <a:cxnLst/>
              <a:rect l="l" t="t" r="r" b="b"/>
              <a:pathLst>
                <a:path w="15023" h="7066" extrusionOk="0">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8" name="Google Shape;1558;p19"/>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9" name="Google Shape;1559;p19"/>
          <p:cNvSpPr/>
          <p:nvPr/>
        </p:nvSpPr>
        <p:spPr>
          <a:xfrm>
            <a:off x="720000" y="4202949"/>
            <a:ext cx="393256" cy="466950"/>
          </a:xfrm>
          <a:custGeom>
            <a:avLst/>
            <a:gdLst/>
            <a:ahLst/>
            <a:cxnLst/>
            <a:rect l="l" t="t" r="r" b="b"/>
            <a:pathLst>
              <a:path w="4776" h="5671" extrusionOk="0">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600600" y="1014000"/>
            <a:ext cx="7942800" cy="37485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ext">
  <p:cSld name="CUSTOM_11">
    <p:spTree>
      <p:nvGrpSpPr>
        <p:cNvPr id="1" name="Shape 1866"/>
        <p:cNvGrpSpPr/>
        <p:nvPr/>
      </p:nvGrpSpPr>
      <p:grpSpPr>
        <a:xfrm>
          <a:off x="0" y="0"/>
          <a:ext cx="0" cy="0"/>
          <a:chOff x="0" y="0"/>
          <a:chExt cx="0" cy="0"/>
        </a:xfrm>
      </p:grpSpPr>
      <p:grpSp>
        <p:nvGrpSpPr>
          <p:cNvPr id="1867" name="Google Shape;1867;p23"/>
          <p:cNvGrpSpPr/>
          <p:nvPr/>
        </p:nvGrpSpPr>
        <p:grpSpPr>
          <a:xfrm>
            <a:off x="-23004" y="-1"/>
            <a:ext cx="9177565" cy="5143390"/>
            <a:chOff x="-23004" y="-1"/>
            <a:chExt cx="9177565" cy="5143390"/>
          </a:xfrm>
        </p:grpSpPr>
        <p:sp>
          <p:nvSpPr>
            <p:cNvPr id="1868" name="Google Shape;1868;p23"/>
            <p:cNvSpPr/>
            <p:nvPr/>
          </p:nvSpPr>
          <p:spPr>
            <a:xfrm>
              <a:off x="-22991"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3"/>
            <p:cNvSpPr/>
            <p:nvPr/>
          </p:nvSpPr>
          <p:spPr>
            <a:xfrm>
              <a:off x="324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3"/>
            <p:cNvSpPr/>
            <p:nvPr/>
          </p:nvSpPr>
          <p:spPr>
            <a:xfrm>
              <a:off x="650686"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3"/>
            <p:cNvSpPr/>
            <p:nvPr/>
          </p:nvSpPr>
          <p:spPr>
            <a:xfrm>
              <a:off x="9986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3"/>
            <p:cNvSpPr/>
            <p:nvPr/>
          </p:nvSpPr>
          <p:spPr>
            <a:xfrm>
              <a:off x="1346531"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3"/>
            <p:cNvSpPr/>
            <p:nvPr/>
          </p:nvSpPr>
          <p:spPr>
            <a:xfrm>
              <a:off x="1672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3"/>
            <p:cNvSpPr/>
            <p:nvPr/>
          </p:nvSpPr>
          <p:spPr>
            <a:xfrm>
              <a:off x="2020208"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3"/>
            <p:cNvSpPr/>
            <p:nvPr/>
          </p:nvSpPr>
          <p:spPr>
            <a:xfrm>
              <a:off x="236813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3"/>
            <p:cNvSpPr/>
            <p:nvPr/>
          </p:nvSpPr>
          <p:spPr>
            <a:xfrm>
              <a:off x="26941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3"/>
            <p:cNvSpPr/>
            <p:nvPr/>
          </p:nvSpPr>
          <p:spPr>
            <a:xfrm>
              <a:off x="3041740"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3"/>
            <p:cNvSpPr/>
            <p:nvPr/>
          </p:nvSpPr>
          <p:spPr>
            <a:xfrm>
              <a:off x="338966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3"/>
            <p:cNvSpPr/>
            <p:nvPr/>
          </p:nvSpPr>
          <p:spPr>
            <a:xfrm>
              <a:off x="3715752"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3"/>
            <p:cNvSpPr/>
            <p:nvPr/>
          </p:nvSpPr>
          <p:spPr>
            <a:xfrm>
              <a:off x="406333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3"/>
            <p:cNvSpPr/>
            <p:nvPr/>
          </p:nvSpPr>
          <p:spPr>
            <a:xfrm>
              <a:off x="4411262"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3"/>
            <p:cNvSpPr/>
            <p:nvPr/>
          </p:nvSpPr>
          <p:spPr>
            <a:xfrm>
              <a:off x="-23004" y="176275"/>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3"/>
            <p:cNvSpPr/>
            <p:nvPr/>
          </p:nvSpPr>
          <p:spPr>
            <a:xfrm>
              <a:off x="-23004" y="52386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3"/>
            <p:cNvSpPr/>
            <p:nvPr/>
          </p:nvSpPr>
          <p:spPr>
            <a:xfrm>
              <a:off x="-23004" y="84988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3"/>
            <p:cNvSpPr/>
            <p:nvPr/>
          </p:nvSpPr>
          <p:spPr>
            <a:xfrm>
              <a:off x="-23004" y="119780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3"/>
            <p:cNvSpPr/>
            <p:nvPr/>
          </p:nvSpPr>
          <p:spPr>
            <a:xfrm>
              <a:off x="-23004" y="155450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3"/>
            <p:cNvSpPr/>
            <p:nvPr/>
          </p:nvSpPr>
          <p:spPr>
            <a:xfrm>
              <a:off x="-23004" y="1880590"/>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3"/>
            <p:cNvSpPr/>
            <p:nvPr/>
          </p:nvSpPr>
          <p:spPr>
            <a:xfrm>
              <a:off x="-23004" y="222851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3"/>
            <p:cNvSpPr/>
            <p:nvPr/>
          </p:nvSpPr>
          <p:spPr>
            <a:xfrm>
              <a:off x="-23004" y="2576366"/>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3"/>
            <p:cNvSpPr/>
            <p:nvPr/>
          </p:nvSpPr>
          <p:spPr>
            <a:xfrm>
              <a:off x="-23004" y="2902455"/>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3"/>
            <p:cNvSpPr/>
            <p:nvPr/>
          </p:nvSpPr>
          <p:spPr>
            <a:xfrm>
              <a:off x="-23004" y="3250042"/>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3"/>
            <p:cNvSpPr/>
            <p:nvPr/>
          </p:nvSpPr>
          <p:spPr>
            <a:xfrm>
              <a:off x="-23004" y="3597964"/>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3"/>
            <p:cNvSpPr/>
            <p:nvPr/>
          </p:nvSpPr>
          <p:spPr>
            <a:xfrm>
              <a:off x="-23004" y="3924052"/>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3"/>
            <p:cNvSpPr/>
            <p:nvPr/>
          </p:nvSpPr>
          <p:spPr>
            <a:xfrm>
              <a:off x="-23004" y="4271639"/>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3"/>
            <p:cNvSpPr/>
            <p:nvPr/>
          </p:nvSpPr>
          <p:spPr>
            <a:xfrm>
              <a:off x="-23004" y="4619561"/>
              <a:ext cx="4755630" cy="67"/>
            </a:xfrm>
            <a:custGeom>
              <a:avLst/>
              <a:gdLst/>
              <a:ahLst/>
              <a:cxnLst/>
              <a:rect l="l" t="t" r="r" b="b"/>
              <a:pathLst>
                <a:path w="145199" h="1" fill="none" extrusionOk="0">
                  <a:moveTo>
                    <a:pt x="145199" y="0"/>
                  </a:moveTo>
                  <a:lnTo>
                    <a:pt x="0"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3"/>
            <p:cNvSpPr/>
            <p:nvPr/>
          </p:nvSpPr>
          <p:spPr>
            <a:xfrm>
              <a:off x="-23004" y="4945583"/>
              <a:ext cx="4755630" cy="67"/>
            </a:xfrm>
            <a:custGeom>
              <a:avLst/>
              <a:gdLst/>
              <a:ahLst/>
              <a:cxnLst/>
              <a:rect l="l" t="t" r="r" b="b"/>
              <a:pathLst>
                <a:path w="145199" h="1" fill="none" extrusionOk="0">
                  <a:moveTo>
                    <a:pt x="145199" y="1"/>
                  </a:moveTo>
                  <a:lnTo>
                    <a:pt x="0"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3"/>
            <p:cNvSpPr/>
            <p:nvPr/>
          </p:nvSpPr>
          <p:spPr>
            <a:xfrm>
              <a:off x="47325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3"/>
            <p:cNvSpPr/>
            <p:nvPr/>
          </p:nvSpPr>
          <p:spPr>
            <a:xfrm>
              <a:off x="505868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3"/>
            <p:cNvSpPr/>
            <p:nvPr/>
          </p:nvSpPr>
          <p:spPr>
            <a:xfrm>
              <a:off x="5406608"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3"/>
            <p:cNvSpPr/>
            <p:nvPr/>
          </p:nvSpPr>
          <p:spPr>
            <a:xfrm>
              <a:off x="5754196"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3"/>
            <p:cNvSpPr/>
            <p:nvPr/>
          </p:nvSpPr>
          <p:spPr>
            <a:xfrm>
              <a:off x="608028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3"/>
            <p:cNvSpPr/>
            <p:nvPr/>
          </p:nvSpPr>
          <p:spPr>
            <a:xfrm>
              <a:off x="64282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3"/>
            <p:cNvSpPr/>
            <p:nvPr/>
          </p:nvSpPr>
          <p:spPr>
            <a:xfrm>
              <a:off x="6775795"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3"/>
            <p:cNvSpPr/>
            <p:nvPr/>
          </p:nvSpPr>
          <p:spPr>
            <a:xfrm>
              <a:off x="710188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3"/>
            <p:cNvSpPr/>
            <p:nvPr/>
          </p:nvSpPr>
          <p:spPr>
            <a:xfrm>
              <a:off x="7449807"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3"/>
            <p:cNvSpPr/>
            <p:nvPr/>
          </p:nvSpPr>
          <p:spPr>
            <a:xfrm>
              <a:off x="7797394"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3"/>
            <p:cNvSpPr/>
            <p:nvPr/>
          </p:nvSpPr>
          <p:spPr>
            <a:xfrm>
              <a:off x="8123417"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3"/>
            <p:cNvSpPr/>
            <p:nvPr/>
          </p:nvSpPr>
          <p:spPr>
            <a:xfrm>
              <a:off x="8471339" y="-1"/>
              <a:ext cx="67" cy="5143390"/>
            </a:xfrm>
            <a:custGeom>
              <a:avLst/>
              <a:gdLst/>
              <a:ahLst/>
              <a:cxnLst/>
              <a:rect l="l" t="t" r="r" b="b"/>
              <a:pathLst>
                <a:path w="1" h="160618" fill="none" extrusionOk="0">
                  <a:moveTo>
                    <a:pt x="1" y="0"/>
                  </a:moveTo>
                  <a:lnTo>
                    <a:pt x="1"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3"/>
            <p:cNvSpPr/>
            <p:nvPr/>
          </p:nvSpPr>
          <p:spPr>
            <a:xfrm>
              <a:off x="8828370"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3"/>
            <p:cNvSpPr/>
            <p:nvPr/>
          </p:nvSpPr>
          <p:spPr>
            <a:xfrm>
              <a:off x="9154459" y="-1"/>
              <a:ext cx="67" cy="5143390"/>
            </a:xfrm>
            <a:custGeom>
              <a:avLst/>
              <a:gdLst/>
              <a:ahLst/>
              <a:cxnLst/>
              <a:rect l="l" t="t" r="r" b="b"/>
              <a:pathLst>
                <a:path w="1" h="160618" fill="none" extrusionOk="0">
                  <a:moveTo>
                    <a:pt x="0" y="0"/>
                  </a:moveTo>
                  <a:lnTo>
                    <a:pt x="0" y="160617"/>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3"/>
            <p:cNvSpPr/>
            <p:nvPr/>
          </p:nvSpPr>
          <p:spPr>
            <a:xfrm>
              <a:off x="4732600" y="176275"/>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3"/>
            <p:cNvSpPr/>
            <p:nvPr/>
          </p:nvSpPr>
          <p:spPr>
            <a:xfrm>
              <a:off x="4732600" y="52386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3"/>
            <p:cNvSpPr/>
            <p:nvPr/>
          </p:nvSpPr>
          <p:spPr>
            <a:xfrm>
              <a:off x="4732600" y="84988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3"/>
            <p:cNvSpPr/>
            <p:nvPr/>
          </p:nvSpPr>
          <p:spPr>
            <a:xfrm>
              <a:off x="4732600" y="119780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3"/>
            <p:cNvSpPr/>
            <p:nvPr/>
          </p:nvSpPr>
          <p:spPr>
            <a:xfrm>
              <a:off x="4732600" y="155450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3"/>
            <p:cNvSpPr/>
            <p:nvPr/>
          </p:nvSpPr>
          <p:spPr>
            <a:xfrm>
              <a:off x="4732600" y="1880590"/>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3"/>
            <p:cNvSpPr/>
            <p:nvPr/>
          </p:nvSpPr>
          <p:spPr>
            <a:xfrm>
              <a:off x="4732600" y="222851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3"/>
            <p:cNvSpPr/>
            <p:nvPr/>
          </p:nvSpPr>
          <p:spPr>
            <a:xfrm>
              <a:off x="4732600" y="2576366"/>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3"/>
            <p:cNvSpPr/>
            <p:nvPr/>
          </p:nvSpPr>
          <p:spPr>
            <a:xfrm>
              <a:off x="4732600" y="2902455"/>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3"/>
            <p:cNvSpPr/>
            <p:nvPr/>
          </p:nvSpPr>
          <p:spPr>
            <a:xfrm>
              <a:off x="4732600" y="3250042"/>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3"/>
            <p:cNvSpPr/>
            <p:nvPr/>
          </p:nvSpPr>
          <p:spPr>
            <a:xfrm>
              <a:off x="4732600" y="3597964"/>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3"/>
            <p:cNvSpPr/>
            <p:nvPr/>
          </p:nvSpPr>
          <p:spPr>
            <a:xfrm>
              <a:off x="4732600" y="3924052"/>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3"/>
            <p:cNvSpPr/>
            <p:nvPr/>
          </p:nvSpPr>
          <p:spPr>
            <a:xfrm>
              <a:off x="4732600" y="4271639"/>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3"/>
            <p:cNvSpPr/>
            <p:nvPr/>
          </p:nvSpPr>
          <p:spPr>
            <a:xfrm>
              <a:off x="4732600" y="4619561"/>
              <a:ext cx="4421961" cy="67"/>
            </a:xfrm>
            <a:custGeom>
              <a:avLst/>
              <a:gdLst/>
              <a:ahLst/>
              <a:cxnLst/>
              <a:rect l="l" t="t" r="r" b="b"/>
              <a:pathLst>
                <a:path w="140402" h="1" fill="none" extrusionOk="0">
                  <a:moveTo>
                    <a:pt x="140401" y="0"/>
                  </a:moveTo>
                  <a:lnTo>
                    <a:pt x="1" y="0"/>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3"/>
            <p:cNvSpPr/>
            <p:nvPr/>
          </p:nvSpPr>
          <p:spPr>
            <a:xfrm>
              <a:off x="4732600" y="4945583"/>
              <a:ext cx="4421961" cy="67"/>
            </a:xfrm>
            <a:custGeom>
              <a:avLst/>
              <a:gdLst/>
              <a:ahLst/>
              <a:cxnLst/>
              <a:rect l="l" t="t" r="r" b="b"/>
              <a:pathLst>
                <a:path w="140402" h="1" fill="none" extrusionOk="0">
                  <a:moveTo>
                    <a:pt x="140401" y="1"/>
                  </a:moveTo>
                  <a:lnTo>
                    <a:pt x="1" y="1"/>
                  </a:lnTo>
                </a:path>
              </a:pathLst>
            </a:custGeom>
            <a:noFill/>
            <a:ln w="19050" cap="flat" cmpd="sng">
              <a:solidFill>
                <a:schemeClr val="lt2"/>
              </a:solidFill>
              <a:prstDash val="solid"/>
              <a:miter lim="5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6" name="Google Shape;1926;p23"/>
          <p:cNvSpPr/>
          <p:nvPr/>
        </p:nvSpPr>
        <p:spPr>
          <a:xfrm>
            <a:off x="600600" y="1014000"/>
            <a:ext cx="7942800" cy="3748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3"/>
          <p:cNvSpPr/>
          <p:nvPr/>
        </p:nvSpPr>
        <p:spPr>
          <a:xfrm rot="-5866075">
            <a:off x="6892300" y="1894477"/>
            <a:ext cx="1848385" cy="1354542"/>
          </a:xfrm>
          <a:custGeom>
            <a:avLst/>
            <a:gdLst/>
            <a:ahLst/>
            <a:cxnLst/>
            <a:rect l="l" t="t" r="r" b="b"/>
            <a:pathLst>
              <a:path w="71687" h="52534" extrusionOk="0">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3"/>
          <p:cNvSpPr/>
          <p:nvPr/>
        </p:nvSpPr>
        <p:spPr>
          <a:xfrm>
            <a:off x="608675" y="965300"/>
            <a:ext cx="2307000" cy="1804675"/>
          </a:xfrm>
          <a:custGeom>
            <a:avLst/>
            <a:gdLst/>
            <a:ahLst/>
            <a:cxnLst/>
            <a:rect l="l" t="t" r="r" b="b"/>
            <a:pathLst>
              <a:path w="92280" h="72187" extrusionOk="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9" name="Google Shape;1929;p23"/>
          <p:cNvGrpSpPr/>
          <p:nvPr/>
        </p:nvGrpSpPr>
        <p:grpSpPr>
          <a:xfrm>
            <a:off x="530039" y="2840683"/>
            <a:ext cx="8072107" cy="2554188"/>
            <a:chOff x="872579" y="2881252"/>
            <a:chExt cx="7396781" cy="2122829"/>
          </a:xfrm>
        </p:grpSpPr>
        <p:grpSp>
          <p:nvGrpSpPr>
            <p:cNvPr id="1930" name="Google Shape;1930;p23"/>
            <p:cNvGrpSpPr/>
            <p:nvPr/>
          </p:nvGrpSpPr>
          <p:grpSpPr>
            <a:xfrm>
              <a:off x="933400" y="3795585"/>
              <a:ext cx="7277175" cy="675466"/>
              <a:chOff x="933416" y="2961528"/>
              <a:chExt cx="7277175" cy="1509422"/>
            </a:xfrm>
          </p:grpSpPr>
          <p:sp>
            <p:nvSpPr>
              <p:cNvPr id="1931" name="Google Shape;1931;p23"/>
              <p:cNvSpPr/>
              <p:nvPr/>
            </p:nvSpPr>
            <p:spPr>
              <a:xfrm>
                <a:off x="933416" y="2961528"/>
                <a:ext cx="7277175" cy="1374550"/>
              </a:xfrm>
              <a:custGeom>
                <a:avLst/>
                <a:gdLst/>
                <a:ahLst/>
                <a:cxnLst/>
                <a:rect l="l" t="t" r="r" b="b"/>
                <a:pathLst>
                  <a:path w="291087" h="54982" extrusionOk="0">
                    <a:moveTo>
                      <a:pt x="258" y="15340"/>
                    </a:moveTo>
                    <a:cubicBezTo>
                      <a:pt x="-2001" y="8100"/>
                      <a:pt x="10973" y="3234"/>
                      <a:pt x="23890" y="2481"/>
                    </a:cubicBezTo>
                    <a:cubicBezTo>
                      <a:pt x="36807" y="1728"/>
                      <a:pt x="58702" y="11228"/>
                      <a:pt x="77758" y="10822"/>
                    </a:cubicBezTo>
                    <a:cubicBezTo>
                      <a:pt x="96815" y="10417"/>
                      <a:pt x="113554" y="-821"/>
                      <a:pt x="138229" y="48"/>
                    </a:cubicBezTo>
                    <a:cubicBezTo>
                      <a:pt x="162904" y="917"/>
                      <a:pt x="201597" y="16035"/>
                      <a:pt x="225808" y="16035"/>
                    </a:cubicBezTo>
                    <a:cubicBezTo>
                      <a:pt x="250020" y="16035"/>
                      <a:pt x="273246" y="-879"/>
                      <a:pt x="283498" y="48"/>
                    </a:cubicBezTo>
                    <a:cubicBezTo>
                      <a:pt x="293750" y="975"/>
                      <a:pt x="292129" y="12676"/>
                      <a:pt x="287321" y="21596"/>
                    </a:cubicBezTo>
                    <a:cubicBezTo>
                      <a:pt x="282514" y="30516"/>
                      <a:pt x="296299" y="49515"/>
                      <a:pt x="254653" y="53569"/>
                    </a:cubicBezTo>
                    <a:cubicBezTo>
                      <a:pt x="213007" y="57624"/>
                      <a:pt x="79843" y="52295"/>
                      <a:pt x="37444" y="45923"/>
                    </a:cubicBezTo>
                    <a:cubicBezTo>
                      <a:pt x="-4955" y="39552"/>
                      <a:pt x="2517" y="22580"/>
                      <a:pt x="258" y="15340"/>
                    </a:cubicBezTo>
                    <a:close/>
                  </a:path>
                </a:pathLst>
              </a:custGeom>
              <a:solidFill>
                <a:schemeClr val="accent5"/>
              </a:solidFill>
              <a:ln>
                <a:noFill/>
              </a:ln>
            </p:spPr>
          </p:sp>
          <p:sp>
            <p:nvSpPr>
              <p:cNvPr id="1932" name="Google Shape;1932;p23"/>
              <p:cNvSpPr/>
              <p:nvPr/>
            </p:nvSpPr>
            <p:spPr>
              <a:xfrm>
                <a:off x="947025" y="3310250"/>
                <a:ext cx="7251900" cy="1160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3" name="Google Shape;1933;p23"/>
            <p:cNvSpPr/>
            <p:nvPr/>
          </p:nvSpPr>
          <p:spPr>
            <a:xfrm rot="3206269">
              <a:off x="5927183" y="3090543"/>
              <a:ext cx="1378921" cy="1704246"/>
            </a:xfrm>
            <a:custGeom>
              <a:avLst/>
              <a:gdLst/>
              <a:ahLst/>
              <a:cxnLst/>
              <a:rect l="l" t="t" r="r" b="b"/>
              <a:pathLst>
                <a:path w="26881" h="33222" extrusionOk="0">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3"/>
            <p:cNvSpPr/>
            <p:nvPr/>
          </p:nvSpPr>
          <p:spPr>
            <a:xfrm rot="3100714">
              <a:off x="4344590" y="3150985"/>
              <a:ext cx="1146920" cy="1428308"/>
            </a:xfrm>
            <a:custGeom>
              <a:avLst/>
              <a:gdLst/>
              <a:ahLst/>
              <a:cxnLst/>
              <a:rect l="l" t="t" r="r" b="b"/>
              <a:pathLst>
                <a:path w="26245" h="32684" extrusionOk="0">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3"/>
            <p:cNvSpPr/>
            <p:nvPr/>
          </p:nvSpPr>
          <p:spPr>
            <a:xfrm rot="2843414">
              <a:off x="2526740" y="3195069"/>
              <a:ext cx="1240550" cy="1447845"/>
            </a:xfrm>
            <a:custGeom>
              <a:avLst/>
              <a:gdLst/>
              <a:ahLst/>
              <a:cxnLst/>
              <a:rect l="l" t="t" r="r" b="b"/>
              <a:pathLst>
                <a:path w="23339" h="27238" extrusionOk="0">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3"/>
            <p:cNvSpPr/>
            <p:nvPr/>
          </p:nvSpPr>
          <p:spPr>
            <a:xfrm rot="-2843414" flipH="1">
              <a:off x="1205040" y="3195069"/>
              <a:ext cx="1240550" cy="1447845"/>
            </a:xfrm>
            <a:custGeom>
              <a:avLst/>
              <a:gdLst/>
              <a:ahLst/>
              <a:cxnLst/>
              <a:rect l="l" t="t" r="r" b="b"/>
              <a:pathLst>
                <a:path w="23339" h="27238" extrusionOk="0">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3"/>
            <p:cNvSpPr/>
            <p:nvPr/>
          </p:nvSpPr>
          <p:spPr>
            <a:xfrm rot="-3051725" flipH="1">
              <a:off x="6696060" y="3141221"/>
              <a:ext cx="1240553" cy="1447852"/>
            </a:xfrm>
            <a:custGeom>
              <a:avLst/>
              <a:gdLst/>
              <a:ahLst/>
              <a:cxnLst/>
              <a:rect l="l" t="t" r="r" b="b"/>
              <a:pathLst>
                <a:path w="23339" h="27238" extrusionOk="0">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8" name="Google Shape;1938;p23"/>
          <p:cNvSpPr/>
          <p:nvPr/>
        </p:nvSpPr>
        <p:spPr>
          <a:xfrm>
            <a:off x="600600" y="1014000"/>
            <a:ext cx="7942800" cy="37485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9" name="Google Shape;1939;p23"/>
          <p:cNvGrpSpPr/>
          <p:nvPr/>
        </p:nvGrpSpPr>
        <p:grpSpPr>
          <a:xfrm>
            <a:off x="600600" y="519300"/>
            <a:ext cx="7942800" cy="494700"/>
            <a:chOff x="600600" y="519300"/>
            <a:chExt cx="7942800" cy="494700"/>
          </a:xfrm>
        </p:grpSpPr>
        <p:sp>
          <p:nvSpPr>
            <p:cNvPr id="1940" name="Google Shape;1940;p23"/>
            <p:cNvSpPr/>
            <p:nvPr/>
          </p:nvSpPr>
          <p:spPr>
            <a:xfrm>
              <a:off x="600600" y="519300"/>
              <a:ext cx="7942800" cy="494700"/>
            </a:xfrm>
            <a:prstGeom prst="rect">
              <a:avLst/>
            </a:prstGeom>
            <a:solidFill>
              <a:schemeClr val="accent4"/>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1" name="Google Shape;1941;p23"/>
            <p:cNvGrpSpPr/>
            <p:nvPr/>
          </p:nvGrpSpPr>
          <p:grpSpPr>
            <a:xfrm>
              <a:off x="7542569" y="681111"/>
              <a:ext cx="789243" cy="171052"/>
              <a:chOff x="733775" y="310686"/>
              <a:chExt cx="789243" cy="171052"/>
            </a:xfrm>
          </p:grpSpPr>
          <p:sp>
            <p:nvSpPr>
              <p:cNvPr id="1942" name="Google Shape;1942;p23"/>
              <p:cNvSpPr/>
              <p:nvPr/>
            </p:nvSpPr>
            <p:spPr>
              <a:xfrm>
                <a:off x="1364945" y="310686"/>
                <a:ext cx="158072" cy="171052"/>
              </a:xfrm>
              <a:prstGeom prst="rect">
                <a:avLst/>
              </a:prstGeom>
            </p:spPr>
            <p:txBody>
              <a:bodyPr>
                <a:prstTxWarp prst="textPlain">
                  <a:avLst/>
                </a:prstTxWarp>
              </a:bodyPr>
              <a:lstStyle/>
              <a:p>
                <a:pPr lvl="0" algn="ctr"/>
                <a:r>
                  <a:rPr b="0" i="0">
                    <a:ln>
                      <a:noFill/>
                    </a:ln>
                    <a:solidFill>
                      <a:schemeClr val="lt2"/>
                    </a:solidFill>
                    <a:latin typeface="Gaegu;300"/>
                  </a:rPr>
                  <a:t>x</a:t>
                </a:r>
              </a:p>
            </p:txBody>
          </p:sp>
          <p:sp>
            <p:nvSpPr>
              <p:cNvPr id="1943" name="Google Shape;1943;p23"/>
              <p:cNvSpPr/>
              <p:nvPr/>
            </p:nvSpPr>
            <p:spPr>
              <a:xfrm>
                <a:off x="733775" y="385383"/>
                <a:ext cx="155474" cy="21652"/>
              </a:xfrm>
              <a:prstGeom prst="rect">
                <a:avLst/>
              </a:prstGeom>
            </p:spPr>
            <p:txBody>
              <a:bodyPr>
                <a:prstTxWarp prst="textPlain">
                  <a:avLst/>
                </a:prstTxWarp>
              </a:bodyPr>
              <a:lstStyle/>
              <a:p>
                <a:pPr lvl="0" algn="ctr"/>
                <a:r>
                  <a:rPr b="0" i="0">
                    <a:ln>
                      <a:noFill/>
                    </a:ln>
                    <a:solidFill>
                      <a:schemeClr val="lt2"/>
                    </a:solidFill>
                    <a:latin typeface="Gaegu;300"/>
                  </a:rPr>
                  <a:t>-</a:t>
                </a:r>
              </a:p>
            </p:txBody>
          </p:sp>
          <p:grpSp>
            <p:nvGrpSpPr>
              <p:cNvPr id="1944" name="Google Shape;1944;p23"/>
              <p:cNvGrpSpPr/>
              <p:nvPr/>
            </p:nvGrpSpPr>
            <p:grpSpPr>
              <a:xfrm>
                <a:off x="1015525" y="313175"/>
                <a:ext cx="184510" cy="164017"/>
                <a:chOff x="7228702" y="774508"/>
                <a:chExt cx="285046" cy="253347"/>
              </a:xfrm>
            </p:grpSpPr>
            <p:grpSp>
              <p:nvGrpSpPr>
                <p:cNvPr id="1945" name="Google Shape;1945;p23"/>
                <p:cNvGrpSpPr/>
                <p:nvPr/>
              </p:nvGrpSpPr>
              <p:grpSpPr>
                <a:xfrm>
                  <a:off x="7313001" y="774508"/>
                  <a:ext cx="200747" cy="228523"/>
                  <a:chOff x="7313001" y="774508"/>
                  <a:chExt cx="200747" cy="228523"/>
                </a:xfrm>
              </p:grpSpPr>
              <p:sp>
                <p:nvSpPr>
                  <p:cNvPr id="1946" name="Google Shape;1946;p23"/>
                  <p:cNvSpPr/>
                  <p:nvPr/>
                </p:nvSpPr>
                <p:spPr>
                  <a:xfrm>
                    <a:off x="7315737" y="774508"/>
                    <a:ext cx="198011" cy="228523"/>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1947" name="Google Shape;1947;p23"/>
                  <p:cNvSpPr/>
                  <p:nvPr/>
                </p:nvSpPr>
                <p:spPr>
                  <a:xfrm>
                    <a:off x="7313001" y="778289"/>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23"/>
                <p:cNvGrpSpPr/>
                <p:nvPr/>
              </p:nvGrpSpPr>
              <p:grpSpPr>
                <a:xfrm>
                  <a:off x="7228702" y="809455"/>
                  <a:ext cx="200757" cy="218400"/>
                  <a:chOff x="7269477" y="781280"/>
                  <a:chExt cx="200757" cy="218400"/>
                </a:xfrm>
              </p:grpSpPr>
              <p:sp>
                <p:nvSpPr>
                  <p:cNvPr id="1949" name="Google Shape;1949;p23"/>
                  <p:cNvSpPr/>
                  <p:nvPr/>
                </p:nvSpPr>
                <p:spPr>
                  <a:xfrm>
                    <a:off x="7269477" y="781280"/>
                    <a:ext cx="200749" cy="217216"/>
                  </a:xfrm>
                  <a:custGeom>
                    <a:avLst/>
                    <a:gdLst/>
                    <a:ahLst/>
                    <a:cxnLst/>
                    <a:rect l="l" t="t" r="r" b="b"/>
                    <a:pathLst>
                      <a:path w="9360" h="9811" extrusionOk="0">
                        <a:moveTo>
                          <a:pt x="0" y="0"/>
                        </a:moveTo>
                        <a:lnTo>
                          <a:pt x="9360" y="0"/>
                        </a:lnTo>
                        <a:lnTo>
                          <a:pt x="9135" y="9811"/>
                        </a:lnTo>
                        <a:lnTo>
                          <a:pt x="57" y="9699"/>
                        </a:lnTo>
                        <a:close/>
                      </a:path>
                    </a:pathLst>
                  </a:custGeom>
                  <a:solidFill>
                    <a:schemeClr val="accent4"/>
                  </a:solidFill>
                  <a:ln>
                    <a:noFill/>
                  </a:ln>
                </p:spPr>
              </p:sp>
              <p:sp>
                <p:nvSpPr>
                  <p:cNvPr id="1950" name="Google Shape;1950;p23"/>
                  <p:cNvSpPr/>
                  <p:nvPr/>
                </p:nvSpPr>
                <p:spPr>
                  <a:xfrm>
                    <a:off x="7269491" y="782465"/>
                    <a:ext cx="200743" cy="217215"/>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51" name="Google Shape;1951;p23"/>
            <p:cNvGrpSpPr/>
            <p:nvPr/>
          </p:nvGrpSpPr>
          <p:grpSpPr>
            <a:xfrm>
              <a:off x="812189" y="664537"/>
              <a:ext cx="800559" cy="204209"/>
              <a:chOff x="747420" y="664537"/>
              <a:chExt cx="800559" cy="204209"/>
            </a:xfrm>
          </p:grpSpPr>
          <p:grpSp>
            <p:nvGrpSpPr>
              <p:cNvPr id="1952" name="Google Shape;1952;p23"/>
              <p:cNvGrpSpPr/>
              <p:nvPr/>
            </p:nvGrpSpPr>
            <p:grpSpPr>
              <a:xfrm>
                <a:off x="1339984" y="664537"/>
                <a:ext cx="207995" cy="204209"/>
                <a:chOff x="1541700" y="658850"/>
                <a:chExt cx="253838" cy="249218"/>
              </a:xfrm>
            </p:grpSpPr>
            <p:sp>
              <p:nvSpPr>
                <p:cNvPr id="1953" name="Google Shape;1953;p23"/>
                <p:cNvSpPr/>
                <p:nvPr/>
              </p:nvSpPr>
              <p:spPr>
                <a:xfrm>
                  <a:off x="1541700" y="658850"/>
                  <a:ext cx="253838" cy="249218"/>
                </a:xfrm>
                <a:custGeom>
                  <a:avLst/>
                  <a:gdLst/>
                  <a:ahLst/>
                  <a:cxnLst/>
                  <a:rect l="l" t="t" r="r" b="b"/>
                  <a:pathLst>
                    <a:path w="16427" h="16128" extrusionOk="0">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3"/>
                <p:cNvSpPr/>
                <p:nvPr/>
              </p:nvSpPr>
              <p:spPr>
                <a:xfrm>
                  <a:off x="1610522" y="731473"/>
                  <a:ext cx="118892" cy="100998"/>
                </a:xfrm>
                <a:custGeom>
                  <a:avLst/>
                  <a:gdLst/>
                  <a:ahLst/>
                  <a:cxnLst/>
                  <a:rect l="l" t="t" r="r" b="b"/>
                  <a:pathLst>
                    <a:path w="7694" h="6536" extrusionOk="0">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5" name="Google Shape;1955;p23"/>
              <p:cNvSpPr/>
              <p:nvPr/>
            </p:nvSpPr>
            <p:spPr>
              <a:xfrm rot="-5400000">
                <a:off x="71510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sp>
            <p:nvSpPr>
              <p:cNvPr id="1956" name="Google Shape;1956;p23"/>
              <p:cNvSpPr/>
              <p:nvPr/>
            </p:nvSpPr>
            <p:spPr>
              <a:xfrm rot="5400000" flipH="1">
                <a:off x="1011380" y="702546"/>
                <a:ext cx="192827" cy="128187"/>
              </a:xfrm>
              <a:prstGeom prst="rect">
                <a:avLst/>
              </a:prstGeom>
            </p:spPr>
            <p:txBody>
              <a:bodyPr>
                <a:prstTxWarp prst="textPlain">
                  <a:avLst/>
                </a:prstTxWarp>
              </a:bodyPr>
              <a:lstStyle/>
              <a:p>
                <a:pPr lvl="0" algn="ctr"/>
                <a:r>
                  <a:rPr b="0" i="0">
                    <a:ln>
                      <a:noFill/>
                    </a:ln>
                    <a:solidFill>
                      <a:schemeClr val="lt2"/>
                    </a:solidFill>
                    <a:latin typeface="Gaegu;300"/>
                  </a:rPr>
                  <a:t>^</a:t>
                </a:r>
              </a:p>
            </p:txBody>
          </p:sp>
        </p:grpSp>
      </p:grpSp>
      <p:sp>
        <p:nvSpPr>
          <p:cNvPr id="1957" name="Google Shape;1957;p23"/>
          <p:cNvSpPr txBox="1">
            <a:spLocks noGrp="1"/>
          </p:cNvSpPr>
          <p:nvPr>
            <p:ph type="title"/>
          </p:nvPr>
        </p:nvSpPr>
        <p:spPr>
          <a:xfrm>
            <a:off x="720000" y="44502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58" name="Google Shape;1958;p23"/>
          <p:cNvSpPr txBox="1">
            <a:spLocks noGrp="1"/>
          </p:cNvSpPr>
          <p:nvPr>
            <p:ph type="subTitle" idx="1"/>
          </p:nvPr>
        </p:nvSpPr>
        <p:spPr>
          <a:xfrm>
            <a:off x="2057700" y="1616050"/>
            <a:ext cx="5028600" cy="2554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Char char="●"/>
              <a:defRPr/>
            </a:lvl1pPr>
            <a:lvl2pPr lvl="1" algn="ctr" rtl="0">
              <a:lnSpc>
                <a:spcPct val="100000"/>
              </a:lnSpc>
              <a:spcBef>
                <a:spcPts val="0"/>
              </a:spcBef>
              <a:spcAft>
                <a:spcPts val="0"/>
              </a:spcAft>
              <a:buSzPts val="1600"/>
              <a:buChar char="○"/>
              <a:defRPr/>
            </a:lvl2pPr>
            <a:lvl3pPr lvl="2" algn="ctr" rtl="0">
              <a:lnSpc>
                <a:spcPct val="100000"/>
              </a:lnSpc>
              <a:spcBef>
                <a:spcPts val="0"/>
              </a:spcBef>
              <a:spcAft>
                <a:spcPts val="0"/>
              </a:spcAft>
              <a:buSzPts val="1600"/>
              <a:buChar char="■"/>
              <a:defRPr/>
            </a:lvl3pPr>
            <a:lvl4pPr lvl="3" algn="ctr" rtl="0">
              <a:lnSpc>
                <a:spcPct val="100000"/>
              </a:lnSpc>
              <a:spcBef>
                <a:spcPts val="0"/>
              </a:spcBef>
              <a:spcAft>
                <a:spcPts val="0"/>
              </a:spcAft>
              <a:buSzPts val="1600"/>
              <a:buChar char="●"/>
              <a:defRPr/>
            </a:lvl4pPr>
            <a:lvl5pPr lvl="4" algn="ctr" rtl="0">
              <a:lnSpc>
                <a:spcPct val="100000"/>
              </a:lnSpc>
              <a:spcBef>
                <a:spcPts val="0"/>
              </a:spcBef>
              <a:spcAft>
                <a:spcPts val="0"/>
              </a:spcAft>
              <a:buSzPts val="1600"/>
              <a:buChar char="○"/>
              <a:defRPr/>
            </a:lvl5pPr>
            <a:lvl6pPr lvl="5" algn="ctr" rtl="0">
              <a:lnSpc>
                <a:spcPct val="100000"/>
              </a:lnSpc>
              <a:spcBef>
                <a:spcPts val="0"/>
              </a:spcBef>
              <a:spcAft>
                <a:spcPts val="0"/>
              </a:spcAft>
              <a:buSzPts val="1600"/>
              <a:buChar char="■"/>
              <a:defRPr/>
            </a:lvl6pPr>
            <a:lvl7pPr lvl="6" algn="ctr" rtl="0">
              <a:lnSpc>
                <a:spcPct val="100000"/>
              </a:lnSpc>
              <a:spcBef>
                <a:spcPts val="0"/>
              </a:spcBef>
              <a:spcAft>
                <a:spcPts val="0"/>
              </a:spcAft>
              <a:buSzPts val="1600"/>
              <a:buChar char="●"/>
              <a:defRPr/>
            </a:lvl7pPr>
            <a:lvl8pPr lvl="7" algn="ctr" rtl="0">
              <a:lnSpc>
                <a:spcPct val="100000"/>
              </a:lnSpc>
              <a:spcBef>
                <a:spcPts val="0"/>
              </a:spcBef>
              <a:spcAft>
                <a:spcPts val="0"/>
              </a:spcAft>
              <a:buSzPts val="1600"/>
              <a:buChar char="○"/>
              <a:defRPr/>
            </a:lvl8pPr>
            <a:lvl9pPr lvl="8" algn="ctr" rtl="0">
              <a:lnSpc>
                <a:spcPct val="100000"/>
              </a:lnSpc>
              <a:spcBef>
                <a:spcPts val="0"/>
              </a:spcBef>
              <a:spcAft>
                <a:spcPts val="0"/>
              </a:spcAft>
              <a:buSzPts val="1600"/>
              <a:buChar char="■"/>
              <a:defRPr/>
            </a:lvl9pPr>
          </a:lstStyle>
          <a:p>
            <a:endParaRPr/>
          </a:p>
        </p:txBody>
      </p:sp>
      <p:sp>
        <p:nvSpPr>
          <p:cNvPr id="1959" name="Google Shape;1959;p23"/>
          <p:cNvSpPr/>
          <p:nvPr/>
        </p:nvSpPr>
        <p:spPr>
          <a:xfrm>
            <a:off x="764475" y="1311300"/>
            <a:ext cx="388372" cy="461152"/>
          </a:xfrm>
          <a:custGeom>
            <a:avLst/>
            <a:gdLst/>
            <a:ahLst/>
            <a:cxnLst/>
            <a:rect l="l" t="t" r="r" b="b"/>
            <a:pathLst>
              <a:path w="4776" h="5671" extrusionOk="0">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0" name="Google Shape;1960;p23"/>
          <p:cNvGrpSpPr/>
          <p:nvPr/>
        </p:nvGrpSpPr>
        <p:grpSpPr>
          <a:xfrm>
            <a:off x="7907494" y="4022291"/>
            <a:ext cx="388378" cy="447357"/>
            <a:chOff x="3150425" y="3024575"/>
            <a:chExt cx="130350" cy="150150"/>
          </a:xfrm>
        </p:grpSpPr>
        <p:sp>
          <p:nvSpPr>
            <p:cNvPr id="1961" name="Google Shape;1961;p23"/>
            <p:cNvSpPr/>
            <p:nvPr/>
          </p:nvSpPr>
          <p:spPr>
            <a:xfrm>
              <a:off x="3259350" y="3087675"/>
              <a:ext cx="21425" cy="20150"/>
            </a:xfrm>
            <a:custGeom>
              <a:avLst/>
              <a:gdLst/>
              <a:ahLst/>
              <a:cxnLst/>
              <a:rect l="l" t="t" r="r" b="b"/>
              <a:pathLst>
                <a:path w="857" h="806" extrusionOk="0">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3"/>
            <p:cNvSpPr/>
            <p:nvPr/>
          </p:nvSpPr>
          <p:spPr>
            <a:xfrm>
              <a:off x="3226525" y="3128500"/>
              <a:ext cx="22425" cy="29025"/>
            </a:xfrm>
            <a:custGeom>
              <a:avLst/>
              <a:gdLst/>
              <a:ahLst/>
              <a:cxnLst/>
              <a:rect l="l" t="t" r="r" b="b"/>
              <a:pathLst>
                <a:path w="897" h="1161" extrusionOk="0">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3"/>
            <p:cNvSpPr/>
            <p:nvPr/>
          </p:nvSpPr>
          <p:spPr>
            <a:xfrm>
              <a:off x="3237625" y="3024575"/>
              <a:ext cx="14800" cy="14075"/>
            </a:xfrm>
            <a:custGeom>
              <a:avLst/>
              <a:gdLst/>
              <a:ahLst/>
              <a:cxnLst/>
              <a:rect l="l" t="t" r="r" b="b"/>
              <a:pathLst>
                <a:path w="592" h="563" extrusionOk="0">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3"/>
            <p:cNvSpPr/>
            <p:nvPr/>
          </p:nvSpPr>
          <p:spPr>
            <a:xfrm>
              <a:off x="3209125" y="3062300"/>
              <a:ext cx="22900" cy="22025"/>
            </a:xfrm>
            <a:custGeom>
              <a:avLst/>
              <a:gdLst/>
              <a:ahLst/>
              <a:cxnLst/>
              <a:rect l="l" t="t" r="r" b="b"/>
              <a:pathLst>
                <a:path w="916" h="881" extrusionOk="0">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3"/>
            <p:cNvSpPr/>
            <p:nvPr/>
          </p:nvSpPr>
          <p:spPr>
            <a:xfrm>
              <a:off x="3205650" y="3094325"/>
              <a:ext cx="22350" cy="22600"/>
            </a:xfrm>
            <a:custGeom>
              <a:avLst/>
              <a:gdLst/>
              <a:ahLst/>
              <a:cxnLst/>
              <a:rect l="l" t="t" r="r" b="b"/>
              <a:pathLst>
                <a:path w="894" h="904" extrusionOk="0">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3"/>
            <p:cNvSpPr/>
            <p:nvPr/>
          </p:nvSpPr>
          <p:spPr>
            <a:xfrm>
              <a:off x="3182750" y="3155225"/>
              <a:ext cx="18425" cy="19500"/>
            </a:xfrm>
            <a:custGeom>
              <a:avLst/>
              <a:gdLst/>
              <a:ahLst/>
              <a:cxnLst/>
              <a:rect l="l" t="t" r="r" b="b"/>
              <a:pathLst>
                <a:path w="737" h="780" extrusionOk="0">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3"/>
            <p:cNvSpPr/>
            <p:nvPr/>
          </p:nvSpPr>
          <p:spPr>
            <a:xfrm>
              <a:off x="3165350" y="3033050"/>
              <a:ext cx="26875" cy="29250"/>
            </a:xfrm>
            <a:custGeom>
              <a:avLst/>
              <a:gdLst/>
              <a:ahLst/>
              <a:cxnLst/>
              <a:rect l="l" t="t" r="r" b="b"/>
              <a:pathLst>
                <a:path w="1075" h="1170" extrusionOk="0">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3"/>
            <p:cNvSpPr/>
            <p:nvPr/>
          </p:nvSpPr>
          <p:spPr>
            <a:xfrm>
              <a:off x="3150425" y="3082275"/>
              <a:ext cx="25900" cy="26450"/>
            </a:xfrm>
            <a:custGeom>
              <a:avLst/>
              <a:gdLst/>
              <a:ahLst/>
              <a:cxnLst/>
              <a:rect l="l" t="t" r="r" b="b"/>
              <a:pathLst>
                <a:path w="1036" h="1058" extrusionOk="0">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chemeClr val="dk1"/>
              </a:buClr>
              <a:buSzPts val="3000"/>
              <a:buFont typeface="Gaegu"/>
              <a:buNone/>
              <a:defRPr sz="3000" b="1">
                <a:solidFill>
                  <a:schemeClr val="dk1"/>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1pPr>
            <a:lvl2pPr marL="914400" lvl="1" indent="-3302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2pPr>
            <a:lvl3pPr marL="1371600" lvl="2" indent="-3302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3pPr>
            <a:lvl4pPr marL="1828800" lvl="3" indent="-3302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4pPr>
            <a:lvl5pPr marL="2286000" lvl="4" indent="-3302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5pPr>
            <a:lvl6pPr marL="2743200" lvl="5" indent="-3302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6pPr>
            <a:lvl7pPr marL="3200400" lvl="6" indent="-3302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7pPr>
            <a:lvl8pPr marL="3657600" lvl="7" indent="-3302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8pPr>
            <a:lvl9pPr marL="4114800" lvl="8" indent="-330200">
              <a:lnSpc>
                <a:spcPct val="115000"/>
              </a:lnSpc>
              <a:spcBef>
                <a:spcPts val="1600"/>
              </a:spcBef>
              <a:spcAft>
                <a:spcPts val="1600"/>
              </a:spcAft>
              <a:buClr>
                <a:schemeClr val="dk2"/>
              </a:buClr>
              <a:buSzPts val="1600"/>
              <a:buFont typeface="Varela Round"/>
              <a:buChar char="■"/>
              <a:defRPr sz="1600">
                <a:solidFill>
                  <a:schemeClr val="dk2"/>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5" r:id="rId5"/>
    <p:sldLayoutId id="2147483658" r:id="rId6"/>
    <p:sldLayoutId id="2147483662" r:id="rId7"/>
    <p:sldLayoutId id="2147483665" r:id="rId8"/>
    <p:sldLayoutId id="2147483669" r:id="rId9"/>
    <p:sldLayoutId id="2147483672"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5" Type="http://schemas.microsoft.com/office/2007/relationships/hdphoto" Target="../media/hdphoto1.wdp"/><Relationship Id="rId6" Type="http://schemas.openxmlformats.org/officeDocument/2006/relationships/image" Target="../media/image2.png"/><Relationship Id="rId7" Type="http://schemas.microsoft.com/office/2007/relationships/media" Target="../media/media1.mp3"/><Relationship Id="rId8" Type="http://schemas.openxmlformats.org/officeDocument/2006/relationships/image" Target="../media/image3.png"/><Relationship Id="rId1" Type="http://schemas.openxmlformats.org/officeDocument/2006/relationships/audio" Target="../media/media1.mp3"/><Relationship Id="rId2"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 Id="rId3" Type="http://schemas.openxmlformats.org/officeDocument/2006/relationships/image" Target="../media/image14.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5.png"/><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7.jpeg"/><Relationship Id="rId3"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gif"/><Relationship Id="rId3"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1.png"/><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3.jpeg"/><Relationship Id="rId3"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7.png"/><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9.jpeg"/><Relationship Id="rId3"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gif"/><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3.png"/><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5.jpeg"/><Relationship Id="rId3"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gif"/><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9.png"/><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1.jpeg"/><Relationship Id="rId3"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gif"/><Relationship Id="rId5" Type="http://schemas.openxmlformats.org/officeDocument/2006/relationships/image" Target="../media/image15.png"/><Relationship Id="rId6"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4.wdp"/><Relationship Id="rId5" Type="http://schemas.openxmlformats.org/officeDocument/2006/relationships/image" Target="../media/image21.png"/><Relationship Id="rId6" Type="http://schemas.microsoft.com/office/2007/relationships/hdphoto" Target="../media/hdphoto5.wdp"/><Relationship Id="rId7" Type="http://schemas.openxmlformats.org/officeDocument/2006/relationships/image" Target="../media/image22.png"/><Relationship Id="rId8" Type="http://schemas.microsoft.com/office/2007/relationships/hdphoto" Target="../media/hdphoto6.wdp"/><Relationship Id="rId9" Type="http://schemas.openxmlformats.org/officeDocument/2006/relationships/image" Target="../media/image23.png"/><Relationship Id="rId10" Type="http://schemas.microsoft.com/office/2007/relationships/hdphoto" Target="../media/hdphoto7.wdp"/><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7050157-E392-4138-B8AD-D602660ADB69}"/>
              </a:ext>
            </a:extLst>
          </p:cNvPr>
          <p:cNvPicPr>
            <a:picLocks noChangeAspect="1"/>
          </p:cNvPicPr>
          <p:nvPr/>
        </p:nvPicPr>
        <p:blipFill>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5">
                    <a14:imgEffect>
                      <a14:backgroundRemoval t="9779" b="89872" l="3333" r="95952">
                        <a14:foregroundMark x1="3571" y1="42841" x2="3571" y2="48894"/>
                        <a14:foregroundMark x1="3571" y1="49593" x2="4881" y2="51804"/>
                        <a14:foregroundMark x1="95119" y1="44121" x2="95119" y2="44121"/>
                        <a14:foregroundMark x1="95119" y1="44587" x2="95952" y2="54249"/>
                        <a14:foregroundMark x1="95952" y1="54249" x2="95952" y2="54249"/>
                        <a14:foregroundMark x1="95357" y1="51106" x2="95119" y2="45634"/>
                      </a14:backgroundRemoval>
                    </a14:imgEffect>
                  </a14:imgLayer>
                </a14:imgProps>
              </a:ext>
            </a:extLst>
          </a:blip>
          <a:stretch>
            <a:fillRect/>
          </a:stretch>
        </p:blipFill>
        <p:spPr>
          <a:xfrm>
            <a:off x="598311" y="1591733"/>
            <a:ext cx="8003822" cy="5129808"/>
          </a:xfrm>
          <a:prstGeom prst="rect">
            <a:avLst/>
          </a:prstGeom>
        </p:spPr>
      </p:pic>
      <p:pic>
        <p:nvPicPr>
          <p:cNvPr id="8" name="Picture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5208464-6C26-48E1-8275-8C37AA64CF3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838632" y="2015614"/>
            <a:ext cx="1917290" cy="1237866"/>
          </a:xfrm>
          <a:prstGeom prst="rect">
            <a:avLst/>
          </a:prstGeom>
        </p:spPr>
      </p:pic>
      <p:sp>
        <p:nvSpPr>
          <p:cNvPr id="9" name="TextBox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80E2DA1-F7FF-4A16-AD05-1C4C5EA605C3}"/>
              </a:ext>
            </a:extLst>
          </p:cNvPr>
          <p:cNvSpPr txBox="1"/>
          <p:nvPr/>
        </p:nvSpPr>
        <p:spPr>
          <a:xfrm>
            <a:off x="2099367" y="1339329"/>
            <a:ext cx="5554133" cy="1938992"/>
          </a:xfrm>
          <a:prstGeom prst="rect">
            <a:avLst/>
          </a:prstGeom>
          <a:noFill/>
        </p:spPr>
        <p:txBody>
          <a:bodyPr wrap="square" rtlCol="0">
            <a:spAutoFit/>
          </a:bodyPr>
          <a:lstStyle/>
          <a:p>
            <a:pPr algn="ctr"/>
            <a:r>
              <a:rPr lang="en-US" sz="2400" b="1" dirty="0">
                <a:latin typeface="Modern Love Caps" panose="04070805081001020A01" pitchFamily="82" charset="0"/>
                <a:ea typeface="Gaegu" panose="020B0604020202020204" charset="0"/>
              </a:rPr>
              <a:t>IEARN Global Learning Circles</a:t>
            </a:r>
            <a:br>
              <a:rPr lang="en-US" sz="2400" b="1" dirty="0">
                <a:latin typeface="Modern Love Caps" panose="04070805081001020A01" pitchFamily="82" charset="0"/>
                <a:ea typeface="Gaegu" panose="020B0604020202020204" charset="0"/>
              </a:rPr>
            </a:br>
            <a:r>
              <a:rPr lang="en-US" sz="2400" b="1" dirty="0">
                <a:latin typeface="Modern Love Caps" panose="04070805081001020A01" pitchFamily="82" charset="0"/>
                <a:ea typeface="Gaegu" panose="020B0604020202020204" charset="0"/>
              </a:rPr>
              <a:t>January-May 2021</a:t>
            </a:r>
            <a:br>
              <a:rPr lang="en-US" sz="2400" b="1" dirty="0">
                <a:latin typeface="Modern Love Caps" panose="04070805081001020A01" pitchFamily="82" charset="0"/>
                <a:ea typeface="Gaegu" panose="020B0604020202020204" charset="0"/>
              </a:rPr>
            </a:br>
            <a:r>
              <a:rPr lang="en-US" sz="2400" b="1" dirty="0">
                <a:latin typeface="Modern Love Caps" panose="04070805081001020A01" pitchFamily="82" charset="0"/>
                <a:ea typeface="Gaegu" panose="020B0604020202020204" charset="0"/>
              </a:rPr>
              <a:t>Places and Perspectives </a:t>
            </a:r>
          </a:p>
          <a:p>
            <a:pPr algn="ctr"/>
            <a:r>
              <a:rPr lang="en-US" sz="2400" b="1" dirty="0">
                <a:latin typeface="Modern Love Caps" panose="04070805081001020A01" pitchFamily="82" charset="0"/>
                <a:ea typeface="Gaegu" panose="020B0604020202020204" charset="0"/>
              </a:rPr>
              <a:t>Learning Circle 1</a:t>
            </a:r>
            <a:br>
              <a:rPr lang="en-US" sz="2400" b="1" dirty="0">
                <a:latin typeface="Modern Love Caps" panose="04070805081001020A01" pitchFamily="82" charset="0"/>
                <a:ea typeface="Gaegu" panose="020B0604020202020204" charset="0"/>
              </a:rPr>
            </a:br>
            <a:r>
              <a:rPr lang="en-US" sz="2400" b="1" dirty="0">
                <a:latin typeface="Modern Love Caps" panose="04070805081001020A01" pitchFamily="82" charset="0"/>
                <a:ea typeface="Gaegu" panose="020B0604020202020204" charset="0"/>
              </a:rPr>
              <a:t>(Middle/High School)</a:t>
            </a:r>
          </a:p>
        </p:txBody>
      </p:sp>
      <p:pic>
        <p:nvPicPr>
          <p:cNvPr id="2" name="y2mate.is - Corporate Background Music for Presentation Videos 5 Minutes Upbeat Motivation-PwIV0eQaVkw-48k-1619763812040">
            <a:hlinkClick r:id="" action="ppaction://media"/>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43BC01B-0BEF-4F67-9302-7E500C1C3151}"/>
              </a:ext>
            </a:extLst>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7"/>
              </p:ext>
            </p:extLst>
          </p:nvPr>
        </p:nvPicPr>
        <p:blipFill>
          <a:blip r:embed="rId8"/>
          <a:stretch>
            <a:fillRect/>
          </a:stretch>
        </p:blipFill>
        <p:spPr>
          <a:xfrm>
            <a:off x="79022" y="40083"/>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6673716"/>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2000">
        <p15:prstTrans prst="drape"/>
      </p:transition>
    </mc:Choice>
    <mc:Fallback>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2" descr="Create Custom Pakistan Map Chart with Online, Free Map Maker. Color  Pakistan Map with your own statistical data. Online, Interactive… in 2021 |  Pakistan map, Map maker, Map"/>
          <p:cNvPicPr>
            <a:picLocks noChangeAspect="1" noChangeArrowheads="1"/>
          </p:cNvPicPr>
          <p:nvPr/>
        </p:nvPicPr>
        <p:blipFill>
          <a:blip r:embed="rId2"/>
          <a:srcRect l="12625" t="5106" r="9798" b="4409"/>
          <a:stretch>
            <a:fillRect/>
          </a:stretch>
        </p:blipFill>
        <p:spPr bwMode="auto">
          <a:xfrm>
            <a:off x="1297859" y="1022555"/>
            <a:ext cx="6499122" cy="3401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Logo, icon&#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9CB8275-50A8-4F76-B989-B87ACA259AE0}"/>
              </a:ext>
            </a:extLst>
          </p:cNvPr>
          <p:cNvPicPr>
            <a:picLocks noChangeAspect="1"/>
          </p:cNvPicPr>
          <p:nvPr/>
        </p:nvPicPr>
        <p:blipFill>
          <a:blip r:embed="rId3"/>
          <a:stretch>
            <a:fillRect/>
          </a:stretch>
        </p:blipFill>
        <p:spPr>
          <a:xfrm>
            <a:off x="1492763" y="1140541"/>
            <a:ext cx="1958360" cy="1465007"/>
          </a:xfrm>
          <a:prstGeom prst="rect">
            <a:avLst/>
          </a:prstGeom>
          <a:ln>
            <a:noFill/>
          </a:ln>
          <a:effectLst>
            <a:softEdge rad="112500"/>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70819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conveyor dir="l"/>
      </p:transition>
    </mc:Choice>
    <mc:Fallback>
      <mp:transition xmlns:mp="http://schemas.microsoft.com/office/mac/powerpoint/2008/main" spd="slow"/>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329313E-EDBF-49EC-A4C4-39DB8F7BF12F}"/>
              </a:ext>
            </a:extLst>
          </p:cNvPr>
          <p:cNvSpPr>
            <a:spLocks noGrp="1"/>
          </p:cNvSpPr>
          <p:nvPr>
            <p:ph type="title"/>
          </p:nvPr>
        </p:nvSpPr>
        <p:spPr>
          <a:xfrm>
            <a:off x="2057700" y="553155"/>
            <a:ext cx="6366300" cy="464569"/>
          </a:xfrm>
        </p:spPr>
        <p:txBody>
          <a:bodyPr/>
          <a:lstStyle/>
          <a:p>
            <a:pPr algn="l"/>
            <a:r>
              <a:rPr lang="en-US" dirty="0">
                <a:latin typeface="Modern Love Caps" panose="04070805081001020A01" pitchFamily="82" charset="0"/>
              </a:rPr>
              <a:t>Game #1  “kho-kho” </a:t>
            </a:r>
          </a:p>
        </p:txBody>
      </p:sp>
      <p:sp>
        <p:nvSpPr>
          <p:cNvPr id="3" name="Subtit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93C37EC-7EDC-42D2-A25E-FD2A5B0F04BE}"/>
              </a:ext>
            </a:extLst>
          </p:cNvPr>
          <p:cNvSpPr>
            <a:spLocks noGrp="1"/>
          </p:cNvSpPr>
          <p:nvPr>
            <p:ph type="subTitle" idx="1"/>
          </p:nvPr>
        </p:nvSpPr>
        <p:spPr>
          <a:xfrm>
            <a:off x="767645" y="1282491"/>
            <a:ext cx="7224889" cy="2939761"/>
          </a:xfrm>
        </p:spPr>
        <p:txBody>
          <a:bodyPr/>
          <a:lstStyle/>
          <a:p>
            <a:r>
              <a:rPr lang="en-US" sz="2000" b="0" i="0" dirty="0" err="1">
                <a:solidFill>
                  <a:schemeClr val="tx1"/>
                </a:solidFill>
                <a:effectLst/>
                <a:latin typeface="Roboto" panose="020B0604020202020204" pitchFamily="2" charset="0"/>
              </a:rPr>
              <a:t>Kho</a:t>
            </a:r>
            <a:r>
              <a:rPr lang="en-US" sz="2000" b="0" i="0" dirty="0">
                <a:solidFill>
                  <a:schemeClr val="tx1"/>
                </a:solidFill>
                <a:effectLst/>
                <a:latin typeface="Roboto" panose="020B0604020202020204" pitchFamily="2" charset="0"/>
              </a:rPr>
              <a:t>-</a:t>
            </a:r>
            <a:r>
              <a:rPr lang="en-US" sz="2000" b="0" i="0" dirty="0" err="1">
                <a:solidFill>
                  <a:schemeClr val="tx1"/>
                </a:solidFill>
                <a:effectLst/>
                <a:latin typeface="Roboto" panose="020B0604020202020204" pitchFamily="2" charset="0"/>
              </a:rPr>
              <a:t>Kho</a:t>
            </a:r>
            <a:r>
              <a:rPr lang="en-US" sz="2000" b="0" i="0" dirty="0">
                <a:solidFill>
                  <a:schemeClr val="tx1"/>
                </a:solidFill>
                <a:effectLst/>
                <a:latin typeface="Roboto" panose="020B0604020202020204" pitchFamily="2" charset="0"/>
              </a:rPr>
              <a:t> is a unique game played in India, Bangladesh and Pakistan</a:t>
            </a:r>
            <a:r>
              <a:rPr lang="en-US" sz="2000" dirty="0">
                <a:solidFill>
                  <a:schemeClr val="tx1"/>
                </a:solidFill>
                <a:latin typeface="Roboto" panose="020B0604020202020204" pitchFamily="2" charset="0"/>
              </a:rPr>
              <a:t>.</a:t>
            </a:r>
          </a:p>
          <a:p>
            <a:r>
              <a:rPr lang="en-US" sz="2000" dirty="0">
                <a:solidFill>
                  <a:schemeClr val="tx1"/>
                </a:solidFill>
                <a:latin typeface="Roboto" panose="020B0604020202020204" pitchFamily="2" charset="0"/>
              </a:rPr>
              <a:t> It is generally a tag sport, and it is played by 2 teams. Every team has 12 players, and these players try to evade being touched by other players of the opponent team. </a:t>
            </a:r>
            <a:endParaRPr lang="en-US" sz="2000" b="0" i="0" dirty="0">
              <a:solidFill>
                <a:schemeClr val="tx1"/>
              </a:solidFill>
              <a:effectLst/>
              <a:latin typeface="Roboto" panose="020B0604020202020204" pitchFamily="2" charset="0"/>
            </a:endParaRPr>
          </a:p>
          <a:p>
            <a:r>
              <a:rPr lang="en-US" sz="2000" b="0" i="0" dirty="0">
                <a:solidFill>
                  <a:schemeClr val="tx1"/>
                </a:solidFill>
                <a:effectLst/>
                <a:latin typeface="Roboto" panose="020B0604020202020204" pitchFamily="2" charset="0"/>
              </a:rPr>
              <a:t>It must be noted that only nine players are permitted to enter the </a:t>
            </a:r>
            <a:r>
              <a:rPr lang="en-US" sz="2000" b="0" i="0" dirty="0" err="1">
                <a:solidFill>
                  <a:schemeClr val="tx1"/>
                </a:solidFill>
                <a:effectLst/>
                <a:latin typeface="Roboto" panose="020B0604020202020204" pitchFamily="2" charset="0"/>
              </a:rPr>
              <a:t>Kho</a:t>
            </a:r>
            <a:r>
              <a:rPr lang="en-US" sz="2000" b="0" i="0" dirty="0">
                <a:solidFill>
                  <a:schemeClr val="tx1"/>
                </a:solidFill>
                <a:effectLst/>
                <a:latin typeface="Roboto" panose="020B0604020202020204" pitchFamily="2" charset="0"/>
              </a:rPr>
              <a:t>-</a:t>
            </a:r>
            <a:r>
              <a:rPr lang="en-US" sz="2000" b="0" i="0" dirty="0" err="1">
                <a:solidFill>
                  <a:schemeClr val="tx1"/>
                </a:solidFill>
                <a:effectLst/>
                <a:latin typeface="Roboto" panose="020B0604020202020204" pitchFamily="2" charset="0"/>
              </a:rPr>
              <a:t>Kho</a:t>
            </a:r>
            <a:r>
              <a:rPr lang="en-US" sz="2000" b="0" i="0" dirty="0">
                <a:solidFill>
                  <a:schemeClr val="tx1"/>
                </a:solidFill>
                <a:effectLst/>
                <a:latin typeface="Roboto" panose="020B0604020202020204" pitchFamily="2" charset="0"/>
              </a:rPr>
              <a:t> field.</a:t>
            </a:r>
          </a:p>
          <a:p>
            <a:r>
              <a:rPr lang="en-US" sz="2000" b="0" i="0" dirty="0">
                <a:solidFill>
                  <a:schemeClr val="tx1"/>
                </a:solidFill>
                <a:effectLst/>
                <a:latin typeface="Roboto" panose="020B0604020202020204" pitchFamily="2" charset="0"/>
              </a:rPr>
              <a:t> It is one of the most popular tag games in entire South Asia. </a:t>
            </a:r>
            <a:endParaRPr lang="en-US" sz="2000" dirty="0">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171952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14:ferris dir="l"/>
      </p:transition>
    </mc:Choice>
    <mc:Fallback>
      <mp:transition xmlns:mp="http://schemas.microsoft.com/office/mac/powerpoint/2008/main" spd="slow"/>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1694675-CCE1-4263-9A01-C12065537E22}"/>
              </a:ext>
            </a:extLst>
          </p:cNvPr>
          <p:cNvPicPr>
            <a:picLocks noChangeAspect="1"/>
          </p:cNvPicPr>
          <p:nvPr/>
        </p:nvPicPr>
        <p:blipFill>
          <a:blip r:embed="rId2"/>
          <a:stretch>
            <a:fillRect/>
          </a:stretch>
        </p:blipFill>
        <p:spPr>
          <a:xfrm rot="21010568">
            <a:off x="4443081" y="2064402"/>
            <a:ext cx="3954405" cy="2455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F92EDEE-D6F8-4B0D-BA55-BA10D4EF514D}"/>
              </a:ext>
            </a:extLst>
          </p:cNvPr>
          <p:cNvPicPr>
            <a:picLocks noChangeAspect="1"/>
          </p:cNvPicPr>
          <p:nvPr/>
        </p:nvPicPr>
        <p:blipFill>
          <a:blip r:embed="rId3"/>
          <a:stretch>
            <a:fillRect/>
          </a:stretch>
        </p:blipFill>
        <p:spPr>
          <a:xfrm rot="21076219">
            <a:off x="768039" y="1102366"/>
            <a:ext cx="3876438" cy="2307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3367117"/>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2000">
        <p15:prstTrans prst="fallOver"/>
      </p:transition>
    </mc:Choice>
    <mc:Fallback>
      <mp:transition xmlns:mp="http://schemas.microsoft.com/office/mac/powerpoint/2008/main" spd="slow"/>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329313E-EDBF-49EC-A4C4-39DB8F7BF12F}"/>
              </a:ext>
            </a:extLst>
          </p:cNvPr>
          <p:cNvSpPr>
            <a:spLocks noGrp="1"/>
          </p:cNvSpPr>
          <p:nvPr>
            <p:ph type="title"/>
          </p:nvPr>
        </p:nvSpPr>
        <p:spPr>
          <a:xfrm>
            <a:off x="1890553" y="572820"/>
            <a:ext cx="6366300" cy="464569"/>
          </a:xfrm>
        </p:spPr>
        <p:txBody>
          <a:bodyPr/>
          <a:lstStyle/>
          <a:p>
            <a:pPr algn="l"/>
            <a:r>
              <a:rPr lang="en-US" dirty="0">
                <a:latin typeface="Modern Love Caps" panose="04070805081001020A01" pitchFamily="82" charset="0"/>
              </a:rPr>
              <a:t>Game #2  “Pittu (Seven Stones)” </a:t>
            </a:r>
          </a:p>
        </p:txBody>
      </p:sp>
      <p:sp>
        <p:nvSpPr>
          <p:cNvPr id="3" name="Subtit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93C37EC-7EDC-42D2-A25E-FD2A5B0F04BE}"/>
              </a:ext>
            </a:extLst>
          </p:cNvPr>
          <p:cNvSpPr>
            <a:spLocks noGrp="1"/>
          </p:cNvSpPr>
          <p:nvPr>
            <p:ph type="subTitle" idx="1"/>
          </p:nvPr>
        </p:nvSpPr>
        <p:spPr>
          <a:xfrm>
            <a:off x="777477" y="1248696"/>
            <a:ext cx="7224889" cy="3062047"/>
          </a:xfrm>
        </p:spPr>
        <p:txBody>
          <a:bodyPr anchor="t"/>
          <a:lstStyle/>
          <a:p>
            <a:endParaRPr lang="en-US" sz="1000" dirty="0">
              <a:solidFill>
                <a:schemeClr val="tx1"/>
              </a:solidFill>
              <a:latin typeface="Roboto" charset="0"/>
              <a:ea typeface="Roboto" charset="0"/>
            </a:endParaRPr>
          </a:p>
          <a:p>
            <a:r>
              <a:rPr lang="en-US" sz="2000" dirty="0">
                <a:solidFill>
                  <a:schemeClr val="tx1"/>
                </a:solidFill>
                <a:latin typeface="Roboto" charset="0"/>
                <a:ea typeface="Roboto" charset="0"/>
              </a:rPr>
              <a:t>Seven stones (also known by various other names) is a game from the Indian subcontinent involving a ball and a pile of flat stones</a:t>
            </a:r>
            <a:r>
              <a:rPr lang="en-US" sz="2000" dirty="0"/>
              <a:t> , </a:t>
            </a:r>
            <a:r>
              <a:rPr lang="en-US" sz="2000" dirty="0">
                <a:solidFill>
                  <a:schemeClr val="tx1"/>
                </a:solidFill>
                <a:latin typeface="Roboto" charset="0"/>
                <a:ea typeface="Roboto" charset="0"/>
              </a:rPr>
              <a:t>generally played between two teams in a large outdoor area.</a:t>
            </a:r>
            <a:endParaRPr lang="en-US" sz="700" dirty="0">
              <a:solidFill>
                <a:schemeClr val="tx1"/>
              </a:solidFill>
              <a:latin typeface="Roboto" charset="0"/>
              <a:ea typeface="Roboto" charset="0"/>
            </a:endParaRPr>
          </a:p>
          <a:p>
            <a:r>
              <a:rPr lang="en-US" sz="2000" dirty="0">
                <a:solidFill>
                  <a:schemeClr val="tx1"/>
                </a:solidFill>
                <a:latin typeface="Roboto" charset="0"/>
                <a:ea typeface="Roboto" charset="0"/>
              </a:rPr>
              <a:t>It is played today in villages.</a:t>
            </a:r>
            <a:endParaRPr lang="en-US" sz="700" dirty="0">
              <a:solidFill>
                <a:schemeClr val="tx1"/>
              </a:solidFill>
              <a:latin typeface="Roboto" charset="0"/>
              <a:ea typeface="Roboto" charset="0"/>
            </a:endParaRPr>
          </a:p>
          <a:p>
            <a:r>
              <a:rPr lang="en-US" sz="2000" dirty="0">
                <a:solidFill>
                  <a:schemeClr val="tx1"/>
                </a:solidFill>
                <a:latin typeface="Roboto" charset="0"/>
                <a:ea typeface="Roboto" charset="0"/>
              </a:rPr>
              <a:t>One team has to knock down the blocks and try to restore the pile of blocks, while the other team tries to throw the ball at the opposing team.</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171952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14:ferris dir="l"/>
      </p:transition>
    </mc:Choice>
    <mc:Fallback>
      <mp:transition xmlns:mp="http://schemas.microsoft.com/office/mac/powerpoint/2008/main" spd="slow"/>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8" name="Picture 8" descr="Traditional Outdoor Games - Why Kids Need To Play More Of These"/>
          <p:cNvPicPr>
            <a:picLocks noChangeAspect="1" noChangeArrowheads="1"/>
          </p:cNvPicPr>
          <p:nvPr/>
        </p:nvPicPr>
        <p:blipFill>
          <a:blip r:embed="rId2"/>
          <a:srcRect/>
          <a:stretch>
            <a:fillRect/>
          </a:stretch>
        </p:blipFill>
        <p:spPr bwMode="auto">
          <a:xfrm rot="676165">
            <a:off x="5288450" y="1440374"/>
            <a:ext cx="3037562" cy="2697097"/>
          </a:xfrm>
          <a:prstGeom prst="rect">
            <a:avLst/>
          </a:prstGeom>
          <a:ln w="88900" cap="sq" cmpd="thickThin">
            <a:solidFill>
              <a:srgbClr val="000000"/>
            </a:solidFill>
            <a:prstDash val="solid"/>
            <a:miter lim="800000"/>
          </a:ln>
          <a:effectLst>
            <a:innerShdw blurRad="76200">
              <a:srgbClr val="000000"/>
            </a:innerShdw>
          </a:effectLst>
        </p:spPr>
      </p:pic>
      <p:sp>
        <p:nvSpPr>
          <p:cNvPr id="35842" name="AutoShape 2" descr="US Consulate Karachi on Twitter: &quot;Kids from a government school had a fun  day teaching Americans how to play 'Pittu Garam' and learning to play  'Dodge Ball' from Americans.… https://t.co/2l76L8slEF&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5844" name="AutoShape 4" descr="Wooden Pittu Game at Rs 150/set | Ratnagiri| ID: 2074585946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846" name="Picture 6" descr="Pithu Garam - Traditional Punjabi Game | Childhood memories art, Childhood  memories, Childhood"/>
          <p:cNvPicPr>
            <a:picLocks noChangeAspect="1" noChangeArrowheads="1"/>
          </p:cNvPicPr>
          <p:nvPr/>
        </p:nvPicPr>
        <p:blipFill>
          <a:blip r:embed="rId3">
            <a:clrChange>
              <a:clrFrom>
                <a:srgbClr val="FBFBFB"/>
              </a:clrFrom>
              <a:clrTo>
                <a:srgbClr val="FBFBFB">
                  <a:alpha val="0"/>
                </a:srgbClr>
              </a:clrTo>
            </a:clrChange>
          </a:blip>
          <a:srcRect/>
          <a:stretch>
            <a:fillRect/>
          </a:stretch>
        </p:blipFill>
        <p:spPr bwMode="auto">
          <a:xfrm rot="21144760">
            <a:off x="640817" y="1037950"/>
            <a:ext cx="4934031" cy="3599356"/>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434430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400">
        <p14:doors dir="vert"/>
      </p:transition>
    </mc:Choice>
    <mc:Fallback>
      <mp:transition xmlns:mp="http://schemas.microsoft.com/office/mac/powerpoint/2008/main" spd="slow"/>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72"/>
        <p:cNvGrpSpPr/>
        <p:nvPr/>
      </p:nvGrpSpPr>
      <p:grpSpPr>
        <a:xfrm>
          <a:off x="0" y="0"/>
          <a:ext cx="0" cy="0"/>
          <a:chOff x="0" y="0"/>
          <a:chExt cx="0" cy="0"/>
        </a:xfrm>
      </p:grpSpPr>
      <p:sp>
        <p:nvSpPr>
          <p:cNvPr id="2673" name="Google Shape;2673;p36"/>
          <p:cNvSpPr txBox="1">
            <a:spLocks noGrp="1"/>
          </p:cNvSpPr>
          <p:nvPr>
            <p:ph type="title"/>
          </p:nvPr>
        </p:nvSpPr>
        <p:spPr>
          <a:xfrm>
            <a:off x="2709332" y="1244600"/>
            <a:ext cx="3532749" cy="1327150"/>
          </a:xfrm>
          <a:prstGeom prst="rect">
            <a:avLst/>
          </a:prstGeom>
        </p:spPr>
        <p:txBody>
          <a:bodyPr spcFirstLastPara="1" wrap="square" lIns="91425" tIns="91425" rIns="91425" bIns="252000" anchor="ctr" anchorCtr="0">
            <a:noAutofit/>
          </a:bodyPr>
          <a:lstStyle/>
          <a:p>
            <a:pPr marL="0" lvl="0" indent="0" algn="ctr" rtl="0">
              <a:spcBef>
                <a:spcPts val="0"/>
              </a:spcBef>
              <a:spcAft>
                <a:spcPts val="0"/>
              </a:spcAft>
              <a:buNone/>
            </a:pPr>
            <a:r>
              <a:rPr lang="en-US" dirty="0">
                <a:latin typeface="Modern Love Caps" panose="04070805081001020A01" pitchFamily="82" charset="0"/>
              </a:rPr>
              <a:t>Moldova </a:t>
            </a:r>
            <a:endParaRPr dirty="0">
              <a:latin typeface="Modern Love Caps" panose="04070805081001020A01" pitchFamily="82" charset="0"/>
            </a:endParaRPr>
          </a:p>
        </p:txBody>
      </p:sp>
      <p:sp>
        <p:nvSpPr>
          <p:cNvPr id="2675" name="Google Shape;2675;p36"/>
          <p:cNvSpPr/>
          <p:nvPr/>
        </p:nvSpPr>
        <p:spPr>
          <a:xfrm>
            <a:off x="1775325" y="3530275"/>
            <a:ext cx="430483" cy="426290"/>
          </a:xfrm>
          <a:custGeom>
            <a:avLst/>
            <a:gdLst/>
            <a:ahLst/>
            <a:cxnLst/>
            <a:rect l="l" t="t" r="r" b="b"/>
            <a:pathLst>
              <a:path w="13040" h="12913" extrusionOk="0">
                <a:moveTo>
                  <a:pt x="12211" y="724"/>
                </a:moveTo>
                <a:cubicBezTo>
                  <a:pt x="11302" y="3780"/>
                  <a:pt x="10942" y="6962"/>
                  <a:pt x="10205" y="10066"/>
                </a:cubicBezTo>
                <a:cubicBezTo>
                  <a:pt x="9374" y="9298"/>
                  <a:pt x="8449" y="8624"/>
                  <a:pt x="7775" y="7714"/>
                </a:cubicBezTo>
                <a:cubicBezTo>
                  <a:pt x="7701" y="7621"/>
                  <a:pt x="7587" y="7561"/>
                  <a:pt x="7474" y="7561"/>
                </a:cubicBezTo>
                <a:cubicBezTo>
                  <a:pt x="7398" y="7561"/>
                  <a:pt x="7321" y="7589"/>
                  <a:pt x="7258" y="7652"/>
                </a:cubicBezTo>
                <a:cubicBezTo>
                  <a:pt x="5879" y="9062"/>
                  <a:pt x="4562" y="10536"/>
                  <a:pt x="3308" y="12072"/>
                </a:cubicBezTo>
                <a:cubicBezTo>
                  <a:pt x="2572" y="11179"/>
                  <a:pt x="1678" y="10442"/>
                  <a:pt x="879" y="9595"/>
                </a:cubicBezTo>
                <a:cubicBezTo>
                  <a:pt x="2117" y="8326"/>
                  <a:pt x="3622" y="7338"/>
                  <a:pt x="4829" y="6022"/>
                </a:cubicBezTo>
                <a:cubicBezTo>
                  <a:pt x="4954" y="5896"/>
                  <a:pt x="4954" y="5692"/>
                  <a:pt x="4829" y="5567"/>
                </a:cubicBezTo>
                <a:cubicBezTo>
                  <a:pt x="3967" y="4658"/>
                  <a:pt x="3120" y="3733"/>
                  <a:pt x="2227" y="2855"/>
                </a:cubicBezTo>
                <a:cubicBezTo>
                  <a:pt x="5597" y="2291"/>
                  <a:pt x="8841" y="1225"/>
                  <a:pt x="12211" y="724"/>
                </a:cubicBezTo>
                <a:close/>
                <a:moveTo>
                  <a:pt x="12701" y="0"/>
                </a:moveTo>
                <a:cubicBezTo>
                  <a:pt x="12690" y="0"/>
                  <a:pt x="12678" y="1"/>
                  <a:pt x="12666" y="3"/>
                </a:cubicBezTo>
                <a:cubicBezTo>
                  <a:pt x="8873" y="504"/>
                  <a:pt x="5236" y="1758"/>
                  <a:pt x="1459" y="2323"/>
                </a:cubicBezTo>
                <a:cubicBezTo>
                  <a:pt x="1208" y="2370"/>
                  <a:pt x="1145" y="2714"/>
                  <a:pt x="1318" y="2871"/>
                </a:cubicBezTo>
                <a:cubicBezTo>
                  <a:pt x="2305" y="3812"/>
                  <a:pt x="3214" y="4815"/>
                  <a:pt x="4155" y="5787"/>
                </a:cubicBezTo>
                <a:cubicBezTo>
                  <a:pt x="2932" y="7040"/>
                  <a:pt x="1474" y="8012"/>
                  <a:pt x="267" y="9282"/>
                </a:cubicBezTo>
                <a:cubicBezTo>
                  <a:pt x="111" y="9376"/>
                  <a:pt x="1" y="9627"/>
                  <a:pt x="173" y="9815"/>
                </a:cubicBezTo>
                <a:cubicBezTo>
                  <a:pt x="1082" y="10818"/>
                  <a:pt x="2211" y="11649"/>
                  <a:pt x="3026" y="12746"/>
                </a:cubicBezTo>
                <a:cubicBezTo>
                  <a:pt x="3093" y="12841"/>
                  <a:pt x="3211" y="12913"/>
                  <a:pt x="3329" y="12913"/>
                </a:cubicBezTo>
                <a:cubicBezTo>
                  <a:pt x="3405" y="12913"/>
                  <a:pt x="3482" y="12883"/>
                  <a:pt x="3543" y="12809"/>
                </a:cubicBezTo>
                <a:cubicBezTo>
                  <a:pt x="4782" y="11273"/>
                  <a:pt x="6098" y="9783"/>
                  <a:pt x="7478" y="8373"/>
                </a:cubicBezTo>
                <a:cubicBezTo>
                  <a:pt x="8277" y="9313"/>
                  <a:pt x="9280" y="10034"/>
                  <a:pt x="10142" y="10912"/>
                </a:cubicBezTo>
                <a:cubicBezTo>
                  <a:pt x="10206" y="10981"/>
                  <a:pt x="10288" y="11012"/>
                  <a:pt x="10370" y="11012"/>
                </a:cubicBezTo>
                <a:cubicBezTo>
                  <a:pt x="10511" y="11012"/>
                  <a:pt x="10651" y="10920"/>
                  <a:pt x="10691" y="10771"/>
                </a:cubicBezTo>
                <a:cubicBezTo>
                  <a:pt x="11584" y="7354"/>
                  <a:pt x="11913" y="3796"/>
                  <a:pt x="12995" y="410"/>
                </a:cubicBezTo>
                <a:cubicBezTo>
                  <a:pt x="13039" y="247"/>
                  <a:pt x="12902" y="0"/>
                  <a:pt x="12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4C8BF4B-5486-405C-B515-6DAC672AB25A}"/>
              </a:ext>
            </a:extLst>
          </p:cNvPr>
          <p:cNvSpPr txBox="1"/>
          <p:nvPr/>
        </p:nvSpPr>
        <p:spPr>
          <a:xfrm rot="10800000" flipH="1" flipV="1">
            <a:off x="2616031" y="2714667"/>
            <a:ext cx="3719350" cy="1631216"/>
          </a:xfrm>
          <a:prstGeom prst="rect">
            <a:avLst/>
          </a:prstGeom>
          <a:noFill/>
        </p:spPr>
        <p:txBody>
          <a:bodyPr wrap="square" rtlCol="0">
            <a:spAutoFit/>
          </a:bodyPr>
          <a:lstStyle/>
          <a:p>
            <a:pPr algn="ctr"/>
            <a:r>
              <a:rPr lang="en-US" sz="2000" dirty="0">
                <a:latin typeface="Posterama" panose="020B0504020200020000" pitchFamily="34" charset="0"/>
                <a:cs typeface="Posterama" panose="020B0504020200020000" pitchFamily="34" charset="0"/>
              </a:rPr>
              <a:t>Moldova, an Eastern European country and former Soviet republic, has varied terrain including forests, rocky hills and vineyards.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238224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900">
        <p14:warp dir="in"/>
      </p:transition>
    </mc:Choice>
    <mc:Fallback>
      <mp:transition xmlns:mp="http://schemas.microsoft.com/office/mac/powerpoint/2008/main" spd="slow"/>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A flag with a cross on it&#10;&#10;Description automatically generated with low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B4D672A-32A1-4389-82F9-4CD3BBB20A0E}"/>
              </a:ext>
            </a:extLst>
          </p:cNvPr>
          <p:cNvPicPr>
            <a:picLocks noChangeAspect="1"/>
          </p:cNvPicPr>
          <p:nvPr/>
        </p:nvPicPr>
        <p:blipFill>
          <a:blip r:embed="rId2"/>
          <a:stretch>
            <a:fillRect/>
          </a:stretch>
        </p:blipFill>
        <p:spPr>
          <a:xfrm>
            <a:off x="6803920" y="2241392"/>
            <a:ext cx="1622279" cy="1020233"/>
          </a:xfrm>
          <a:prstGeom prst="rect">
            <a:avLst/>
          </a:prstGeom>
          <a:ln>
            <a:noFill/>
          </a:ln>
          <a:effectLst>
            <a:outerShdw blurRad="292100" dist="139700" dir="2700000" algn="tl" rotWithShape="0">
              <a:srgbClr val="333333">
                <a:alpha val="65000"/>
              </a:srgbClr>
            </a:outerShdw>
          </a:effectLst>
        </p:spPr>
      </p:pic>
      <p:sp>
        <p:nvSpPr>
          <p:cNvPr id="32770" name="AutoShape 2" descr="Detailed map moldova and capital city chisinau Vector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moldova-marked-with-a-flag-on-the-map-RGT0TJ.jpg"/>
          <p:cNvPicPr>
            <a:picLocks noChangeAspect="1"/>
          </p:cNvPicPr>
          <p:nvPr/>
        </p:nvPicPr>
        <p:blipFill>
          <a:blip r:embed="rId3"/>
          <a:srcRect b="9391"/>
          <a:stretch>
            <a:fillRect/>
          </a:stretch>
        </p:blipFill>
        <p:spPr>
          <a:xfrm>
            <a:off x="1002890" y="1317523"/>
            <a:ext cx="5663383" cy="3126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84892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prism isContent="1" isInverted="1"/>
      </p:transition>
    </mc:Choice>
    <mc:Fallback>
      <mp:transition xmlns:mp="http://schemas.microsoft.com/office/mac/powerpoint/2008/main" spd="slow"/>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FFD4473-8C40-488A-B28F-1E25B724387E}"/>
              </a:ext>
            </a:extLst>
          </p:cNvPr>
          <p:cNvSpPr>
            <a:spLocks noGrp="1"/>
          </p:cNvSpPr>
          <p:nvPr>
            <p:ph type="body" idx="1"/>
          </p:nvPr>
        </p:nvSpPr>
        <p:spPr>
          <a:xfrm>
            <a:off x="872211" y="1196623"/>
            <a:ext cx="7551789" cy="3449716"/>
          </a:xfrm>
        </p:spPr>
        <p:txBody>
          <a:bodyPr/>
          <a:lstStyle/>
          <a:p>
            <a:pPr marL="438150" indent="-285750">
              <a:buFont typeface="Arial" panose="020B0604020202020204" pitchFamily="34" charset="0"/>
              <a:buChar char="•"/>
            </a:pPr>
            <a:r>
              <a:rPr lang="en-US" sz="2000" b="1" i="0" dirty="0">
                <a:solidFill>
                  <a:schemeClr val="tx1"/>
                </a:solidFill>
                <a:effectLst/>
                <a:latin typeface="Roboto" charset="0"/>
                <a:ea typeface="Roboto" charset="0"/>
              </a:rPr>
              <a:t> </a:t>
            </a:r>
            <a:r>
              <a:rPr lang="en-US" sz="2000" dirty="0">
                <a:solidFill>
                  <a:schemeClr val="tx1"/>
                </a:solidFill>
                <a:latin typeface="Roboto" charset="0"/>
                <a:ea typeface="Roboto" charset="0"/>
              </a:rPr>
              <a:t>This game is an adapted version of Duck, Duck, Goose. Have all students sit in a circle facing one another. </a:t>
            </a:r>
          </a:p>
          <a:p>
            <a:pPr marL="438150" indent="-285750">
              <a:buFont typeface="Arial" panose="020B0604020202020204" pitchFamily="34" charset="0"/>
              <a:buChar char="•"/>
            </a:pPr>
            <a:r>
              <a:rPr lang="en-US" sz="2000" dirty="0">
                <a:solidFill>
                  <a:schemeClr val="tx1"/>
                </a:solidFill>
                <a:latin typeface="Roboto" charset="0"/>
                <a:ea typeface="Roboto" charset="0"/>
              </a:rPr>
              <a:t>Choose one person to be it, the “wolf.” The “Wolf” walks around the outside of the circle gently tapping each seated player on the shoulder or head, saying “shepherd” each time.</a:t>
            </a:r>
          </a:p>
          <a:p>
            <a:pPr marL="438150" indent="-285750">
              <a:buFont typeface="Arial" panose="020B0604020202020204" pitchFamily="34" charset="0"/>
              <a:buChar char="•"/>
            </a:pPr>
            <a:r>
              <a:rPr lang="en-US" sz="2000" dirty="0">
                <a:solidFill>
                  <a:schemeClr val="tx1"/>
                </a:solidFill>
                <a:latin typeface="Roboto" charset="0"/>
                <a:ea typeface="Roboto" charset="0"/>
              </a:rPr>
              <a:t> At random, the “Wolf” picks one player and says “sheep.” The player must get up and chase the wolf around the circle.</a:t>
            </a:r>
          </a:p>
          <a:p>
            <a:pPr marL="438150" indent="-285750">
              <a:buFont typeface="Arial" panose="020B0604020202020204" pitchFamily="34" charset="0"/>
              <a:buChar char="•"/>
            </a:pPr>
            <a:r>
              <a:rPr lang="en-US" sz="2000" dirty="0">
                <a:solidFill>
                  <a:schemeClr val="tx1"/>
                </a:solidFill>
                <a:latin typeface="Roboto" charset="0"/>
                <a:ea typeface="Roboto" charset="0"/>
              </a:rPr>
              <a:t> If the “wolf” makes it around the full circle and sits down in the player’s spot before getting tagged, the “wolf” is safe, and the other player is the new “wolf.” Play continues until the leader stops the game</a:t>
            </a:r>
          </a:p>
        </p:txBody>
      </p:sp>
      <p:sp>
        <p:nvSpPr>
          <p:cNvPr id="3" name="Tit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691ED31-DA11-4163-93CC-4F68A92AE5AB}"/>
              </a:ext>
            </a:extLst>
          </p:cNvPr>
          <p:cNvSpPr>
            <a:spLocks noGrp="1"/>
          </p:cNvSpPr>
          <p:nvPr>
            <p:ph type="title"/>
          </p:nvPr>
        </p:nvSpPr>
        <p:spPr>
          <a:xfrm>
            <a:off x="720000" y="610049"/>
            <a:ext cx="7704000" cy="407675"/>
          </a:xfrm>
        </p:spPr>
        <p:txBody>
          <a:bodyPr/>
          <a:lstStyle/>
          <a:p>
            <a:r>
              <a:rPr lang="en-US" dirty="0">
                <a:latin typeface="Modern Love Caps" panose="04070805081001020A01" pitchFamily="82" charset="0"/>
              </a:rPr>
              <a:t>Game # 1 “wolf, shepherd and sheep”</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394856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mp:transition xmlns:mp="http://schemas.microsoft.com/office/mac/powerpoint/2008/main" spd="slow"/>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E6DA316-3BFE-46F2-8381-75D2DF1291B5}"/>
              </a:ext>
            </a:extLst>
          </p:cNvPr>
          <p:cNvPicPr>
            <a:picLocks noChangeAspect="1"/>
          </p:cNvPicPr>
          <p:nvPr/>
        </p:nvPicPr>
        <p:blipFill>
          <a:blip r:embed="rId2">
            <a:lum bright="-10000" contrast="30000"/>
          </a:blip>
          <a:stretch>
            <a:fillRect/>
          </a:stretch>
        </p:blipFill>
        <p:spPr>
          <a:xfrm rot="21143211">
            <a:off x="1244643" y="1311373"/>
            <a:ext cx="3465665" cy="28564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412E33B-05EA-4A80-BC83-6FFA987DCE1F}"/>
              </a:ext>
            </a:extLst>
          </p:cNvPr>
          <p:cNvPicPr>
            <a:picLocks noChangeAspect="1"/>
          </p:cNvPicPr>
          <p:nvPr/>
        </p:nvPicPr>
        <p:blipFill>
          <a:blip r:embed="rId3"/>
          <a:stretch>
            <a:fillRect/>
          </a:stretch>
        </p:blipFill>
        <p:spPr>
          <a:xfrm rot="520836">
            <a:off x="4512681" y="1383149"/>
            <a:ext cx="3553769" cy="288469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431489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14:reveal/>
      </p:transition>
    </mc:Choice>
    <mc:Fallback>
      <mp:transition xmlns:mp="http://schemas.microsoft.com/office/mac/powerpoint/2008/main" spd="slow"/>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FFD4473-8C40-488A-B28F-1E25B724387E}"/>
              </a:ext>
            </a:extLst>
          </p:cNvPr>
          <p:cNvSpPr>
            <a:spLocks noGrp="1"/>
          </p:cNvSpPr>
          <p:nvPr>
            <p:ph type="body" idx="1"/>
          </p:nvPr>
        </p:nvSpPr>
        <p:spPr/>
        <p:txBody>
          <a:bodyPr anchor="t"/>
          <a:lstStyle/>
          <a:p>
            <a:pPr>
              <a:buFont typeface="Arial" pitchFamily="34" charset="0"/>
              <a:buChar char="•"/>
            </a:pPr>
            <a:endParaRPr lang="en-US" sz="2000" dirty="0">
              <a:solidFill>
                <a:schemeClr val="tx1"/>
              </a:solidFill>
              <a:latin typeface="Roboto" charset="0"/>
              <a:ea typeface="Roboto" charset="0"/>
            </a:endParaRPr>
          </a:p>
          <a:p>
            <a:pPr>
              <a:buFont typeface="Arial" pitchFamily="34" charset="0"/>
              <a:buChar char="•"/>
            </a:pPr>
            <a:endParaRPr lang="en-US" sz="2000" dirty="0">
              <a:solidFill>
                <a:schemeClr val="tx1"/>
              </a:solidFill>
              <a:latin typeface="Roboto" charset="0"/>
              <a:ea typeface="Roboto" charset="0"/>
            </a:endParaRPr>
          </a:p>
          <a:p>
            <a:pPr>
              <a:buFont typeface="Arial" pitchFamily="34" charset="0"/>
              <a:buChar char="•"/>
            </a:pPr>
            <a:r>
              <a:rPr lang="en-US" sz="2000" dirty="0">
                <a:solidFill>
                  <a:schemeClr val="tx1"/>
                </a:solidFill>
                <a:latin typeface="Roboto" charset="0"/>
                <a:ea typeface="Roboto" charset="0"/>
              </a:rPr>
              <a:t>Blind Grandmother is played is a popular children's game.</a:t>
            </a:r>
          </a:p>
          <a:p>
            <a:pPr>
              <a:buFont typeface="Arial" pitchFamily="34" charset="0"/>
              <a:buChar char="•"/>
            </a:pPr>
            <a:endParaRPr lang="en-US" sz="700" dirty="0">
              <a:solidFill>
                <a:schemeClr val="tx1"/>
              </a:solidFill>
              <a:latin typeface="Roboto" charset="0"/>
              <a:ea typeface="Roboto" charset="0"/>
            </a:endParaRPr>
          </a:p>
          <a:p>
            <a:pPr>
              <a:buFont typeface="Arial" pitchFamily="34" charset="0"/>
              <a:buChar char="•"/>
            </a:pPr>
            <a:r>
              <a:rPr lang="en-US" sz="2000" dirty="0">
                <a:solidFill>
                  <a:schemeClr val="tx1"/>
                </a:solidFill>
                <a:latin typeface="Roboto" charset="0"/>
                <a:ea typeface="Roboto" charset="0"/>
              </a:rPr>
              <a:t>One of the children is blindfolded that he turns into a "blind grandmother" and tries to catch the other children. When he succeeds in this, he must identify the child by touch and smell. If he guesses, he takes the caught </a:t>
            </a:r>
            <a:r>
              <a:rPr lang="en-US" sz="2000" dirty="0" err="1">
                <a:solidFill>
                  <a:schemeClr val="tx1"/>
                </a:solidFill>
                <a:latin typeface="Roboto" charset="0"/>
                <a:ea typeface="Roboto" charset="0"/>
              </a:rPr>
              <a:t>chid’s</a:t>
            </a:r>
            <a:r>
              <a:rPr lang="en-US" sz="2000" dirty="0">
                <a:solidFill>
                  <a:schemeClr val="tx1"/>
                </a:solidFill>
                <a:latin typeface="Roboto" charset="0"/>
                <a:ea typeface="Roboto" charset="0"/>
              </a:rPr>
              <a:t> place.</a:t>
            </a:r>
          </a:p>
        </p:txBody>
      </p:sp>
      <p:sp>
        <p:nvSpPr>
          <p:cNvPr id="3" name="Tit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691ED31-DA11-4163-93CC-4F68A92AE5AB}"/>
              </a:ext>
            </a:extLst>
          </p:cNvPr>
          <p:cNvSpPr>
            <a:spLocks noGrp="1"/>
          </p:cNvSpPr>
          <p:nvPr>
            <p:ph type="title"/>
          </p:nvPr>
        </p:nvSpPr>
        <p:spPr>
          <a:xfrm>
            <a:off x="720000" y="504018"/>
            <a:ext cx="7704000" cy="572700"/>
          </a:xfrm>
        </p:spPr>
        <p:txBody>
          <a:bodyPr/>
          <a:lstStyle/>
          <a:p>
            <a:r>
              <a:rPr lang="en-US" dirty="0">
                <a:latin typeface="Modern Love Caps" panose="04070805081001020A01" pitchFamily="82" charset="0"/>
              </a:rPr>
              <a:t>Game #2  “Blind Grandmother”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218609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861300" y="1612490"/>
            <a:ext cx="5795139" cy="2920960"/>
          </a:xfrm>
        </p:spPr>
        <p:txBody>
          <a:bodyPr anchor="t"/>
          <a:lstStyle/>
          <a:p>
            <a:pPr>
              <a:buFont typeface="Arial" pitchFamily="34" charset="0"/>
              <a:buChar char="•"/>
            </a:pPr>
            <a:r>
              <a:rPr lang="en-US" sz="2000" dirty="0" err="1">
                <a:solidFill>
                  <a:schemeClr val="tx1"/>
                </a:solidFill>
                <a:latin typeface="Roboto" charset="0"/>
                <a:ea typeface="Roboto" charset="0"/>
              </a:rPr>
              <a:t>iEARN</a:t>
            </a:r>
            <a:r>
              <a:rPr lang="en-US" sz="2000" dirty="0">
                <a:solidFill>
                  <a:schemeClr val="tx1"/>
                </a:solidFill>
                <a:latin typeface="Roboto" charset="0"/>
                <a:ea typeface="Roboto" charset="0"/>
              </a:rPr>
              <a:t> Global Learning Circles are highly interactive, project-based partnerships among a small number of schools located throughout the world. There are two sessions each year, September - January and January - May.</a:t>
            </a:r>
          </a:p>
          <a:p>
            <a:pPr>
              <a:buFont typeface="Arial" pitchFamily="34" charset="0"/>
              <a:buChar char="•"/>
            </a:pPr>
            <a:endParaRPr lang="en-US" sz="700" dirty="0">
              <a:solidFill>
                <a:schemeClr val="tx1"/>
              </a:solidFill>
              <a:latin typeface="Roboto" charset="0"/>
              <a:ea typeface="Roboto" charset="0"/>
            </a:endParaRPr>
          </a:p>
          <a:p>
            <a:pPr>
              <a:buFont typeface="Arial" pitchFamily="34" charset="0"/>
              <a:buChar char="•"/>
            </a:pPr>
            <a:r>
              <a:rPr lang="en-US" sz="2000" dirty="0">
                <a:solidFill>
                  <a:schemeClr val="tx1"/>
                </a:solidFill>
                <a:latin typeface="Roboto" charset="0"/>
                <a:ea typeface="Roboto" charset="0"/>
              </a:rPr>
              <a:t>Places and Perspectives encourages students to explore regional history, culture, government, and geography by sharing their knowledge with people from different locations. </a:t>
            </a:r>
          </a:p>
          <a:p>
            <a:pPr>
              <a:buFont typeface="Arial" pitchFamily="34" charset="0"/>
              <a:buChar char="•"/>
            </a:pPr>
            <a:endParaRPr lang="en-US" sz="2000" dirty="0">
              <a:solidFill>
                <a:schemeClr val="tx1"/>
              </a:solidFill>
              <a:latin typeface="Roboto" charset="0"/>
              <a:ea typeface="Roboto" charset="0"/>
            </a:endParaRPr>
          </a:p>
        </p:txBody>
      </p:sp>
      <p:sp>
        <p:nvSpPr>
          <p:cNvPr id="6" name="Title 5"/>
          <p:cNvSpPr>
            <a:spLocks noGrp="1"/>
          </p:cNvSpPr>
          <p:nvPr>
            <p:ph type="title"/>
          </p:nvPr>
        </p:nvSpPr>
        <p:spPr>
          <a:xfrm>
            <a:off x="729832" y="580103"/>
            <a:ext cx="7704000" cy="929234"/>
          </a:xfrm>
        </p:spPr>
        <p:txBody>
          <a:bodyPr/>
          <a:lstStyle/>
          <a:p>
            <a:r>
              <a:rPr lang="en-US" dirty="0">
                <a:latin typeface="Modern Love Caps" charset="0"/>
              </a:rPr>
              <a:t>What is </a:t>
            </a:r>
            <a:r>
              <a:rPr lang="en-US" dirty="0" err="1">
                <a:latin typeface="Modern Love Caps" charset="0"/>
              </a:rPr>
              <a:t>iEARN</a:t>
            </a:r>
            <a:r>
              <a:rPr lang="en-US" dirty="0">
                <a:latin typeface="Modern Love Caps" charset="0"/>
              </a:rPr>
              <a:t> Global Learning Circle: </a:t>
            </a:r>
            <a:br>
              <a:rPr lang="en-US" dirty="0">
                <a:latin typeface="Modern Love Caps" charset="0"/>
              </a:rPr>
            </a:br>
            <a:r>
              <a:rPr lang="en-US" dirty="0">
                <a:latin typeface="Modern Love Caps" charset="0"/>
              </a:rPr>
              <a:t>Places And Perspectives??</a:t>
            </a:r>
          </a:p>
        </p:txBody>
      </p:sp>
      <p:pic>
        <p:nvPicPr>
          <p:cNvPr id="3" name="Picture 2" descr="A picture containing light&#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31A0E27-C88D-40A7-AEBC-3E1DA35A371D}"/>
              </a:ext>
            </a:extLst>
          </p:cNvPr>
          <p:cNvPicPr>
            <a:picLocks noChangeAspect="1"/>
          </p:cNvPicPr>
          <p:nvPr/>
        </p:nvPicPr>
        <p:blipFill>
          <a:blip r:embed="rId2"/>
          <a:stretch>
            <a:fillRect/>
          </a:stretch>
        </p:blipFill>
        <p:spPr>
          <a:xfrm flipH="1">
            <a:off x="6308069" y="1612490"/>
            <a:ext cx="2971395" cy="318453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AutoShape 2" descr="148 Kids Playing Hide And Seek Illustrations &amp; Clip Art - iSto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descr="26906483.jpg"/>
          <p:cNvPicPr>
            <a:picLocks noChangeAspect="1"/>
          </p:cNvPicPr>
          <p:nvPr/>
        </p:nvPicPr>
        <p:blipFill>
          <a:blip r:embed="rId2"/>
          <a:srcRect b="7492"/>
          <a:stretch>
            <a:fillRect/>
          </a:stretch>
        </p:blipFill>
        <p:spPr>
          <a:xfrm rot="1262427">
            <a:off x="4189821" y="774253"/>
            <a:ext cx="4067173" cy="25822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676" name="Picture 4" descr="Group-of Big family Members Playing hide-and-seek game With Blindfold ed  Mom In-Courtyard Of-Their Home Stock Photo - Alamy"/>
          <p:cNvPicPr>
            <a:picLocks noChangeAspect="1" noChangeArrowheads="1"/>
          </p:cNvPicPr>
          <p:nvPr/>
        </p:nvPicPr>
        <p:blipFill>
          <a:blip r:embed="rId3"/>
          <a:srcRect b="9314"/>
          <a:stretch>
            <a:fillRect/>
          </a:stretch>
        </p:blipFill>
        <p:spPr bwMode="auto">
          <a:xfrm rot="1167801">
            <a:off x="636325" y="1414535"/>
            <a:ext cx="4045594" cy="2584082"/>
          </a:xfrm>
          <a:prstGeom prst="snip1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108822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72"/>
        <p:cNvGrpSpPr/>
        <p:nvPr/>
      </p:nvGrpSpPr>
      <p:grpSpPr>
        <a:xfrm>
          <a:off x="0" y="0"/>
          <a:ext cx="0" cy="0"/>
          <a:chOff x="0" y="0"/>
          <a:chExt cx="0" cy="0"/>
        </a:xfrm>
      </p:grpSpPr>
      <p:sp>
        <p:nvSpPr>
          <p:cNvPr id="2673" name="Google Shape;2673;p36"/>
          <p:cNvSpPr txBox="1">
            <a:spLocks noGrp="1"/>
          </p:cNvSpPr>
          <p:nvPr>
            <p:ph type="title"/>
          </p:nvPr>
        </p:nvSpPr>
        <p:spPr>
          <a:xfrm>
            <a:off x="2709332" y="1244600"/>
            <a:ext cx="3820951" cy="1327150"/>
          </a:xfrm>
          <a:prstGeom prst="rect">
            <a:avLst/>
          </a:prstGeom>
        </p:spPr>
        <p:txBody>
          <a:bodyPr spcFirstLastPara="1" wrap="square" lIns="91425" tIns="91425" rIns="91425" bIns="252000" anchor="ctr" anchorCtr="0">
            <a:noAutofit/>
          </a:bodyPr>
          <a:lstStyle/>
          <a:p>
            <a:pPr marL="0" lvl="0" indent="0" algn="ctr" rtl="0">
              <a:spcBef>
                <a:spcPts val="0"/>
              </a:spcBef>
              <a:spcAft>
                <a:spcPts val="0"/>
              </a:spcAft>
              <a:buNone/>
            </a:pPr>
            <a:r>
              <a:rPr lang="en-US" dirty="0">
                <a:latin typeface="Modern Love Caps" panose="04070805081001020A01" pitchFamily="82" charset="0"/>
              </a:rPr>
              <a:t>Indonesia </a:t>
            </a:r>
            <a:endParaRPr dirty="0">
              <a:latin typeface="Modern Love Caps" panose="04070805081001020A01" pitchFamily="82" charset="0"/>
            </a:endParaRPr>
          </a:p>
        </p:txBody>
      </p:sp>
      <p:sp>
        <p:nvSpPr>
          <p:cNvPr id="2675" name="Google Shape;2675;p36"/>
          <p:cNvSpPr/>
          <p:nvPr/>
        </p:nvSpPr>
        <p:spPr>
          <a:xfrm>
            <a:off x="1775325" y="3530275"/>
            <a:ext cx="430483" cy="426290"/>
          </a:xfrm>
          <a:custGeom>
            <a:avLst/>
            <a:gdLst/>
            <a:ahLst/>
            <a:cxnLst/>
            <a:rect l="l" t="t" r="r" b="b"/>
            <a:pathLst>
              <a:path w="13040" h="12913" extrusionOk="0">
                <a:moveTo>
                  <a:pt x="12211" y="724"/>
                </a:moveTo>
                <a:cubicBezTo>
                  <a:pt x="11302" y="3780"/>
                  <a:pt x="10942" y="6962"/>
                  <a:pt x="10205" y="10066"/>
                </a:cubicBezTo>
                <a:cubicBezTo>
                  <a:pt x="9374" y="9298"/>
                  <a:pt x="8449" y="8624"/>
                  <a:pt x="7775" y="7714"/>
                </a:cubicBezTo>
                <a:cubicBezTo>
                  <a:pt x="7701" y="7621"/>
                  <a:pt x="7587" y="7561"/>
                  <a:pt x="7474" y="7561"/>
                </a:cubicBezTo>
                <a:cubicBezTo>
                  <a:pt x="7398" y="7561"/>
                  <a:pt x="7321" y="7589"/>
                  <a:pt x="7258" y="7652"/>
                </a:cubicBezTo>
                <a:cubicBezTo>
                  <a:pt x="5879" y="9062"/>
                  <a:pt x="4562" y="10536"/>
                  <a:pt x="3308" y="12072"/>
                </a:cubicBezTo>
                <a:cubicBezTo>
                  <a:pt x="2572" y="11179"/>
                  <a:pt x="1678" y="10442"/>
                  <a:pt x="879" y="9595"/>
                </a:cubicBezTo>
                <a:cubicBezTo>
                  <a:pt x="2117" y="8326"/>
                  <a:pt x="3622" y="7338"/>
                  <a:pt x="4829" y="6022"/>
                </a:cubicBezTo>
                <a:cubicBezTo>
                  <a:pt x="4954" y="5896"/>
                  <a:pt x="4954" y="5692"/>
                  <a:pt x="4829" y="5567"/>
                </a:cubicBezTo>
                <a:cubicBezTo>
                  <a:pt x="3967" y="4658"/>
                  <a:pt x="3120" y="3733"/>
                  <a:pt x="2227" y="2855"/>
                </a:cubicBezTo>
                <a:cubicBezTo>
                  <a:pt x="5597" y="2291"/>
                  <a:pt x="8841" y="1225"/>
                  <a:pt x="12211" y="724"/>
                </a:cubicBezTo>
                <a:close/>
                <a:moveTo>
                  <a:pt x="12701" y="0"/>
                </a:moveTo>
                <a:cubicBezTo>
                  <a:pt x="12690" y="0"/>
                  <a:pt x="12678" y="1"/>
                  <a:pt x="12666" y="3"/>
                </a:cubicBezTo>
                <a:cubicBezTo>
                  <a:pt x="8873" y="504"/>
                  <a:pt x="5236" y="1758"/>
                  <a:pt x="1459" y="2323"/>
                </a:cubicBezTo>
                <a:cubicBezTo>
                  <a:pt x="1208" y="2370"/>
                  <a:pt x="1145" y="2714"/>
                  <a:pt x="1318" y="2871"/>
                </a:cubicBezTo>
                <a:cubicBezTo>
                  <a:pt x="2305" y="3812"/>
                  <a:pt x="3214" y="4815"/>
                  <a:pt x="4155" y="5787"/>
                </a:cubicBezTo>
                <a:cubicBezTo>
                  <a:pt x="2932" y="7040"/>
                  <a:pt x="1474" y="8012"/>
                  <a:pt x="267" y="9282"/>
                </a:cubicBezTo>
                <a:cubicBezTo>
                  <a:pt x="111" y="9376"/>
                  <a:pt x="1" y="9627"/>
                  <a:pt x="173" y="9815"/>
                </a:cubicBezTo>
                <a:cubicBezTo>
                  <a:pt x="1082" y="10818"/>
                  <a:pt x="2211" y="11649"/>
                  <a:pt x="3026" y="12746"/>
                </a:cubicBezTo>
                <a:cubicBezTo>
                  <a:pt x="3093" y="12841"/>
                  <a:pt x="3211" y="12913"/>
                  <a:pt x="3329" y="12913"/>
                </a:cubicBezTo>
                <a:cubicBezTo>
                  <a:pt x="3405" y="12913"/>
                  <a:pt x="3482" y="12883"/>
                  <a:pt x="3543" y="12809"/>
                </a:cubicBezTo>
                <a:cubicBezTo>
                  <a:pt x="4782" y="11273"/>
                  <a:pt x="6098" y="9783"/>
                  <a:pt x="7478" y="8373"/>
                </a:cubicBezTo>
                <a:cubicBezTo>
                  <a:pt x="8277" y="9313"/>
                  <a:pt x="9280" y="10034"/>
                  <a:pt x="10142" y="10912"/>
                </a:cubicBezTo>
                <a:cubicBezTo>
                  <a:pt x="10206" y="10981"/>
                  <a:pt x="10288" y="11012"/>
                  <a:pt x="10370" y="11012"/>
                </a:cubicBezTo>
                <a:cubicBezTo>
                  <a:pt x="10511" y="11012"/>
                  <a:pt x="10651" y="10920"/>
                  <a:pt x="10691" y="10771"/>
                </a:cubicBezTo>
                <a:cubicBezTo>
                  <a:pt x="11584" y="7354"/>
                  <a:pt x="11913" y="3796"/>
                  <a:pt x="12995" y="410"/>
                </a:cubicBezTo>
                <a:cubicBezTo>
                  <a:pt x="13039" y="247"/>
                  <a:pt x="12902" y="0"/>
                  <a:pt x="12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A533679-8794-4422-AD05-31093422392F}"/>
              </a:ext>
            </a:extLst>
          </p:cNvPr>
          <p:cNvSpPr txBox="1"/>
          <p:nvPr/>
        </p:nvSpPr>
        <p:spPr>
          <a:xfrm>
            <a:off x="2466452" y="2677787"/>
            <a:ext cx="4600222" cy="1323439"/>
          </a:xfrm>
          <a:prstGeom prst="rect">
            <a:avLst/>
          </a:prstGeom>
          <a:noFill/>
        </p:spPr>
        <p:txBody>
          <a:bodyPr wrap="square">
            <a:spAutoFit/>
          </a:bodyPr>
          <a:lstStyle/>
          <a:p>
            <a:pPr algn="ctr"/>
            <a:r>
              <a:rPr lang="en-US" sz="2000" i="0" dirty="0">
                <a:solidFill>
                  <a:schemeClr val="tx1"/>
                </a:solidFill>
                <a:effectLst/>
                <a:latin typeface="Posterama" panose="020B0504020200020000" pitchFamily="34" charset="0"/>
                <a:cs typeface="Posterama" panose="020B0504020200020000" pitchFamily="34" charset="0"/>
              </a:rPr>
              <a:t>Indonesia, officially the Republic of Indonesia, is a country in Southeast Asia and Oceania between the Indian and Pacific oceans.</a:t>
            </a:r>
            <a:endParaRPr lang="en-US" sz="2000" dirty="0">
              <a:solidFill>
                <a:schemeClr val="tx1"/>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0212980"/>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14FE758-D9B9-4FAF-BE43-E7158DD5DCBF}"/>
              </a:ext>
            </a:extLst>
          </p:cNvPr>
          <p:cNvPicPr>
            <a:picLocks noChangeAspect="1"/>
          </p:cNvPicPr>
          <p:nvPr/>
        </p:nvPicPr>
        <p:blipFill>
          <a:blip r:embed="rId2"/>
          <a:stretch>
            <a:fillRect/>
          </a:stretch>
        </p:blipFill>
        <p:spPr>
          <a:xfrm>
            <a:off x="756356" y="1185334"/>
            <a:ext cx="6141154" cy="2980266"/>
          </a:xfrm>
          <a:prstGeom prst="rect">
            <a:avLst/>
          </a:prstGeom>
          <a:ln>
            <a:noFill/>
          </a:ln>
          <a:effectLst>
            <a:outerShdw blurRad="292100" dist="139700" dir="2700000" algn="tl" rotWithShape="0">
              <a:srgbClr val="333333">
                <a:alpha val="65000"/>
              </a:srgbClr>
            </a:outerShdw>
          </a:effectLst>
        </p:spPr>
      </p:pic>
      <p:pic>
        <p:nvPicPr>
          <p:cNvPr id="3" name="Picture 2" descr="Shape, background pattern&#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0411B80-0DA8-4909-B873-6A92D70FB49C}"/>
              </a:ext>
            </a:extLst>
          </p:cNvPr>
          <p:cNvPicPr>
            <a:picLocks noChangeAspect="1"/>
          </p:cNvPicPr>
          <p:nvPr/>
        </p:nvPicPr>
        <p:blipFill>
          <a:blip r:embed="rId3"/>
          <a:stretch>
            <a:fillRect/>
          </a:stretch>
        </p:blipFill>
        <p:spPr>
          <a:xfrm>
            <a:off x="6984909" y="2217721"/>
            <a:ext cx="1422400" cy="94826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3432843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400">
        <p14:ripple/>
      </p:transition>
    </mc:Choice>
    <mc:Fallback>
      <mp:transition xmlns:mp="http://schemas.microsoft.com/office/mac/powerpoint/2008/main" spd="slow"/>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8019D61-6C70-40B9-8685-3819EDEB9232}"/>
              </a:ext>
            </a:extLst>
          </p:cNvPr>
          <p:cNvSpPr>
            <a:spLocks noGrp="1"/>
          </p:cNvSpPr>
          <p:nvPr>
            <p:ph type="title"/>
          </p:nvPr>
        </p:nvSpPr>
        <p:spPr>
          <a:xfrm>
            <a:off x="720000" y="541867"/>
            <a:ext cx="7704000" cy="475858"/>
          </a:xfrm>
        </p:spPr>
        <p:txBody>
          <a:bodyPr/>
          <a:lstStyle/>
          <a:p>
            <a:r>
              <a:rPr lang="en-US" dirty="0">
                <a:latin typeface="Modern Love Caps" panose="04070805081001020A01" pitchFamily="82" charset="0"/>
              </a:rPr>
              <a:t>Game #1 “</a:t>
            </a:r>
            <a:r>
              <a:rPr lang="en-US" dirty="0" err="1">
                <a:latin typeface="Modern Love Caps" panose="04070805081001020A01" pitchFamily="82" charset="0"/>
              </a:rPr>
              <a:t>Kelereng</a:t>
            </a:r>
            <a:r>
              <a:rPr lang="en-US" dirty="0">
                <a:latin typeface="Modern Love Caps" panose="04070805081001020A01" pitchFamily="82" charset="0"/>
              </a:rPr>
              <a:t> or Gundu”</a:t>
            </a:r>
          </a:p>
        </p:txBody>
      </p:sp>
      <p:sp>
        <p:nvSpPr>
          <p:cNvPr id="3" name="Subtit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C31D609-13A4-4F78-B868-158A9DE537E2}"/>
              </a:ext>
            </a:extLst>
          </p:cNvPr>
          <p:cNvSpPr>
            <a:spLocks noGrp="1"/>
          </p:cNvSpPr>
          <p:nvPr>
            <p:ph type="subTitle" idx="1"/>
          </p:nvPr>
        </p:nvSpPr>
        <p:spPr>
          <a:xfrm>
            <a:off x="869243" y="1356852"/>
            <a:ext cx="6886223" cy="3090970"/>
          </a:xfrm>
        </p:spPr>
        <p:txBody>
          <a:bodyPr/>
          <a:lstStyle/>
          <a:p>
            <a:r>
              <a:rPr lang="en-US" sz="2000" dirty="0">
                <a:solidFill>
                  <a:schemeClr val="tx1"/>
                </a:solidFill>
              </a:rPr>
              <a:t>Indonesian marble might have a little bit different rules. In Indonesia, marble is called Kelereng.</a:t>
            </a:r>
          </a:p>
          <a:p>
            <a:r>
              <a:rPr lang="en-US" sz="2000" dirty="0">
                <a:solidFill>
                  <a:schemeClr val="tx1"/>
                </a:solidFill>
              </a:rPr>
              <a:t>In some regions, this game is also called Gundu.</a:t>
            </a:r>
          </a:p>
          <a:p>
            <a:r>
              <a:rPr lang="en-US" sz="2000" dirty="0">
                <a:solidFill>
                  <a:schemeClr val="tx1"/>
                </a:solidFill>
              </a:rPr>
              <a:t> This game is commonly played by boys. You need two players or more to play this game. </a:t>
            </a:r>
          </a:p>
          <a:p>
            <a:r>
              <a:rPr lang="en-US" sz="2000" dirty="0">
                <a:solidFill>
                  <a:schemeClr val="tx1"/>
                </a:solidFill>
              </a:rPr>
              <a:t>There are various types of game with various rules that you can play using Kelereng</a:t>
            </a:r>
            <a:r>
              <a:rPr lang="en-US" dirty="0">
                <a:solidFill>
                  <a:schemeClr val="tx1"/>
                </a:solidFill>
              </a:rPr>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1634722"/>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2000">
        <p15:prstTrans prst="fallOver"/>
      </p:transition>
    </mc:Choice>
    <mc:Fallback>
      <mp:transition xmlns:mp="http://schemas.microsoft.com/office/mac/powerpoint/2008/main" spd="slow"/>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7950AE3-195D-40F6-98BB-6CC82EDC11FB}"/>
              </a:ext>
            </a:extLst>
          </p:cNvPr>
          <p:cNvPicPr>
            <a:picLocks noChangeAspect="1"/>
          </p:cNvPicPr>
          <p:nvPr/>
        </p:nvPicPr>
        <p:blipFill>
          <a:blip r:embed="rId2"/>
          <a:stretch>
            <a:fillRect/>
          </a:stretch>
        </p:blipFill>
        <p:spPr>
          <a:xfrm rot="791951">
            <a:off x="878737" y="1367287"/>
            <a:ext cx="3555196" cy="2649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233C758-4DBC-48D6-9317-9D11225FD68E}"/>
              </a:ext>
            </a:extLst>
          </p:cNvPr>
          <p:cNvPicPr>
            <a:picLocks noChangeAspect="1"/>
          </p:cNvPicPr>
          <p:nvPr/>
        </p:nvPicPr>
        <p:blipFill>
          <a:blip r:embed="rId3"/>
          <a:stretch>
            <a:fillRect/>
          </a:stretch>
        </p:blipFill>
        <p:spPr>
          <a:xfrm rot="20758128">
            <a:off x="4679989" y="1415919"/>
            <a:ext cx="3381069" cy="2585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247510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300">
        <p14:pan dir="u"/>
      </p:transition>
    </mc:Choice>
    <mc:Fallback>
      <mp:transition xmlns:mp="http://schemas.microsoft.com/office/mac/powerpoint/2008/main" spd="slow"/>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01B3506-E195-4EB3-BDD1-014B4FD0ECE3}"/>
              </a:ext>
            </a:extLst>
          </p:cNvPr>
          <p:cNvSpPr>
            <a:spLocks noGrp="1"/>
          </p:cNvSpPr>
          <p:nvPr>
            <p:ph type="title"/>
          </p:nvPr>
        </p:nvSpPr>
        <p:spPr/>
        <p:txBody>
          <a:bodyPr/>
          <a:lstStyle/>
          <a:p>
            <a:r>
              <a:rPr lang="en-US" dirty="0">
                <a:latin typeface="Modern Love Caps" panose="04070805081001020A01" pitchFamily="82" charset="0"/>
              </a:rPr>
              <a:t>Game #2  “</a:t>
            </a:r>
            <a:r>
              <a:rPr lang="en-US" dirty="0" err="1">
                <a:latin typeface="Modern Love Caps" panose="04070805081001020A01" pitchFamily="82" charset="0"/>
              </a:rPr>
              <a:t>Layang-Layang</a:t>
            </a:r>
            <a:r>
              <a:rPr lang="en-US" dirty="0">
                <a:latin typeface="Modern Love Caps" panose="04070805081001020A01" pitchFamily="82" charset="0"/>
              </a:rPr>
              <a:t>” </a:t>
            </a:r>
            <a:endParaRPr lang="en-US" dirty="0"/>
          </a:p>
        </p:txBody>
      </p:sp>
      <p:sp>
        <p:nvSpPr>
          <p:cNvPr id="3" name="Subtit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FA2A19D-E052-4761-AB8B-7824A8205A9B}"/>
              </a:ext>
            </a:extLst>
          </p:cNvPr>
          <p:cNvSpPr>
            <a:spLocks noGrp="1"/>
          </p:cNvSpPr>
          <p:nvPr>
            <p:ph type="subTitle" idx="1"/>
          </p:nvPr>
        </p:nvSpPr>
        <p:spPr>
          <a:xfrm>
            <a:off x="757085" y="1356852"/>
            <a:ext cx="7364360" cy="2998838"/>
          </a:xfrm>
        </p:spPr>
        <p:txBody>
          <a:bodyPr anchor="t"/>
          <a:lstStyle/>
          <a:p>
            <a:pPr>
              <a:buNone/>
            </a:pPr>
            <a:endParaRPr lang="en-US" sz="2000" dirty="0">
              <a:solidFill>
                <a:schemeClr val="tx1"/>
              </a:solidFill>
              <a:latin typeface="Roboto" charset="0"/>
              <a:ea typeface="Roboto" charset="0"/>
            </a:endParaRPr>
          </a:p>
          <a:p>
            <a:r>
              <a:rPr lang="en-US" sz="2000" dirty="0" err="1">
                <a:solidFill>
                  <a:schemeClr val="tx1"/>
                </a:solidFill>
                <a:latin typeface="Roboto" charset="0"/>
                <a:ea typeface="Roboto" charset="0"/>
              </a:rPr>
              <a:t>Layang-layang</a:t>
            </a:r>
            <a:r>
              <a:rPr lang="en-US" sz="2000" dirty="0">
                <a:solidFill>
                  <a:schemeClr val="tx1"/>
                </a:solidFill>
                <a:latin typeface="Roboto" charset="0"/>
                <a:ea typeface="Roboto" charset="0"/>
              </a:rPr>
              <a:t> or kite flying is a very popular pastime for Indonesian children.</a:t>
            </a:r>
          </a:p>
          <a:p>
            <a:endParaRPr lang="en-US" sz="700" dirty="0">
              <a:solidFill>
                <a:schemeClr val="tx1"/>
              </a:solidFill>
              <a:latin typeface="Roboto" charset="0"/>
              <a:ea typeface="Roboto" charset="0"/>
            </a:endParaRPr>
          </a:p>
          <a:p>
            <a:r>
              <a:rPr lang="en-US" sz="2000" dirty="0">
                <a:solidFill>
                  <a:schemeClr val="tx1"/>
                </a:solidFill>
                <a:latin typeface="Roboto" charset="0"/>
                <a:ea typeface="Roboto" charset="0"/>
              </a:rPr>
              <a:t>The main aim of kite fighting is to cut opponent's line. </a:t>
            </a:r>
          </a:p>
          <a:p>
            <a:endParaRPr lang="en-US" sz="700" dirty="0">
              <a:solidFill>
                <a:schemeClr val="tx1"/>
              </a:solidFill>
              <a:latin typeface="Roboto" charset="0"/>
              <a:ea typeface="Roboto" charset="0"/>
            </a:endParaRPr>
          </a:p>
          <a:p>
            <a:r>
              <a:rPr lang="en-US" sz="2000" dirty="0">
                <a:solidFill>
                  <a:schemeClr val="tx1"/>
                </a:solidFill>
                <a:latin typeface="Roboto" charset="0"/>
                <a:ea typeface="Roboto" charset="0"/>
              </a:rPr>
              <a:t>It can be played between one to many opponents. </a:t>
            </a:r>
          </a:p>
          <a:p>
            <a:endParaRPr lang="en-US" sz="700" dirty="0">
              <a:solidFill>
                <a:schemeClr val="tx1"/>
              </a:solidFill>
              <a:latin typeface="Roboto" charset="0"/>
              <a:ea typeface="Roboto" charset="0"/>
            </a:endParaRPr>
          </a:p>
          <a:p>
            <a:r>
              <a:rPr lang="en-US" sz="2000" dirty="0">
                <a:solidFill>
                  <a:schemeClr val="tx1"/>
                </a:solidFill>
                <a:latin typeface="Roboto" charset="0"/>
                <a:ea typeface="Roboto" charset="0"/>
              </a:rPr>
              <a:t>The one who is able to have his kite in the air when all else are not due to their lines being cut wins.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4150477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14:window dir="vert"/>
      </p:transition>
    </mc:Choice>
    <mc:Fallback>
      <mp:transition xmlns:mp="http://schemas.microsoft.com/office/mac/powerpoint/2008/main" spd="slow"/>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kite-flying-in-sky-vector-12831277.jpg"/>
          <p:cNvPicPr>
            <a:picLocks noChangeAspect="1"/>
          </p:cNvPicPr>
          <p:nvPr/>
        </p:nvPicPr>
        <p:blipFill>
          <a:blip r:embed="rId2"/>
          <a:srcRect b="7509"/>
          <a:stretch>
            <a:fillRect/>
          </a:stretch>
        </p:blipFill>
        <p:spPr>
          <a:xfrm rot="20549701">
            <a:off x="784766" y="1083848"/>
            <a:ext cx="4160392" cy="2564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506" name="AutoShape 2" descr="Kite Flying. A Tanka Poem | by Tracy Aston | House of Haiku | Mediu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508" name="Picture 4" descr="Pin by Chris Sipe on Personal Favourites | Kite flying, Kite festival, Kite"/>
          <p:cNvPicPr>
            <a:picLocks noChangeAspect="1" noChangeArrowheads="1"/>
          </p:cNvPicPr>
          <p:nvPr/>
        </p:nvPicPr>
        <p:blipFill>
          <a:blip r:embed="rId3"/>
          <a:srcRect/>
          <a:stretch>
            <a:fillRect/>
          </a:stretch>
        </p:blipFill>
        <p:spPr bwMode="auto">
          <a:xfrm rot="603535">
            <a:off x="4221572" y="2230748"/>
            <a:ext cx="4307518" cy="2377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835902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14:prism isContent="1"/>
      </p:transition>
    </mc:Choice>
    <mc:Fallback>
      <mp:transition xmlns:mp="http://schemas.microsoft.com/office/mac/powerpoint/2008/main" spd="slow"/>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72"/>
        <p:cNvGrpSpPr/>
        <p:nvPr/>
      </p:nvGrpSpPr>
      <p:grpSpPr>
        <a:xfrm>
          <a:off x="0" y="0"/>
          <a:ext cx="0" cy="0"/>
          <a:chOff x="0" y="0"/>
          <a:chExt cx="0" cy="0"/>
        </a:xfrm>
      </p:grpSpPr>
      <p:sp>
        <p:nvSpPr>
          <p:cNvPr id="2673" name="Google Shape;2673;p36"/>
          <p:cNvSpPr txBox="1">
            <a:spLocks noGrp="1"/>
          </p:cNvSpPr>
          <p:nvPr>
            <p:ph type="title"/>
          </p:nvPr>
        </p:nvSpPr>
        <p:spPr>
          <a:xfrm>
            <a:off x="2709332" y="1244600"/>
            <a:ext cx="3820951" cy="1327150"/>
          </a:xfrm>
          <a:prstGeom prst="rect">
            <a:avLst/>
          </a:prstGeom>
        </p:spPr>
        <p:txBody>
          <a:bodyPr spcFirstLastPara="1" wrap="square" lIns="91425" tIns="91425" rIns="91425" bIns="252000" anchor="ctr" anchorCtr="0">
            <a:noAutofit/>
          </a:bodyPr>
          <a:lstStyle/>
          <a:p>
            <a:pPr marL="0" lvl="0" indent="0" algn="ctr" rtl="0">
              <a:spcBef>
                <a:spcPts val="0"/>
              </a:spcBef>
              <a:spcAft>
                <a:spcPts val="0"/>
              </a:spcAft>
              <a:buNone/>
            </a:pPr>
            <a:r>
              <a:rPr lang="en-US" dirty="0">
                <a:latin typeface="Modern Love Caps" panose="04070805081001020A01" pitchFamily="82" charset="0"/>
              </a:rPr>
              <a:t>Egypt </a:t>
            </a:r>
            <a:endParaRPr dirty="0">
              <a:latin typeface="Modern Love Caps" panose="04070805081001020A01" pitchFamily="82" charset="0"/>
            </a:endParaRPr>
          </a:p>
        </p:txBody>
      </p:sp>
      <p:sp>
        <p:nvSpPr>
          <p:cNvPr id="2675" name="Google Shape;2675;p36"/>
          <p:cNvSpPr/>
          <p:nvPr/>
        </p:nvSpPr>
        <p:spPr>
          <a:xfrm>
            <a:off x="1775325" y="3530275"/>
            <a:ext cx="430483" cy="426290"/>
          </a:xfrm>
          <a:custGeom>
            <a:avLst/>
            <a:gdLst/>
            <a:ahLst/>
            <a:cxnLst/>
            <a:rect l="l" t="t" r="r" b="b"/>
            <a:pathLst>
              <a:path w="13040" h="12913" extrusionOk="0">
                <a:moveTo>
                  <a:pt x="12211" y="724"/>
                </a:moveTo>
                <a:cubicBezTo>
                  <a:pt x="11302" y="3780"/>
                  <a:pt x="10942" y="6962"/>
                  <a:pt x="10205" y="10066"/>
                </a:cubicBezTo>
                <a:cubicBezTo>
                  <a:pt x="9374" y="9298"/>
                  <a:pt x="8449" y="8624"/>
                  <a:pt x="7775" y="7714"/>
                </a:cubicBezTo>
                <a:cubicBezTo>
                  <a:pt x="7701" y="7621"/>
                  <a:pt x="7587" y="7561"/>
                  <a:pt x="7474" y="7561"/>
                </a:cubicBezTo>
                <a:cubicBezTo>
                  <a:pt x="7398" y="7561"/>
                  <a:pt x="7321" y="7589"/>
                  <a:pt x="7258" y="7652"/>
                </a:cubicBezTo>
                <a:cubicBezTo>
                  <a:pt x="5879" y="9062"/>
                  <a:pt x="4562" y="10536"/>
                  <a:pt x="3308" y="12072"/>
                </a:cubicBezTo>
                <a:cubicBezTo>
                  <a:pt x="2572" y="11179"/>
                  <a:pt x="1678" y="10442"/>
                  <a:pt x="879" y="9595"/>
                </a:cubicBezTo>
                <a:cubicBezTo>
                  <a:pt x="2117" y="8326"/>
                  <a:pt x="3622" y="7338"/>
                  <a:pt x="4829" y="6022"/>
                </a:cubicBezTo>
                <a:cubicBezTo>
                  <a:pt x="4954" y="5896"/>
                  <a:pt x="4954" y="5692"/>
                  <a:pt x="4829" y="5567"/>
                </a:cubicBezTo>
                <a:cubicBezTo>
                  <a:pt x="3967" y="4658"/>
                  <a:pt x="3120" y="3733"/>
                  <a:pt x="2227" y="2855"/>
                </a:cubicBezTo>
                <a:cubicBezTo>
                  <a:pt x="5597" y="2291"/>
                  <a:pt x="8841" y="1225"/>
                  <a:pt x="12211" y="724"/>
                </a:cubicBezTo>
                <a:close/>
                <a:moveTo>
                  <a:pt x="12701" y="0"/>
                </a:moveTo>
                <a:cubicBezTo>
                  <a:pt x="12690" y="0"/>
                  <a:pt x="12678" y="1"/>
                  <a:pt x="12666" y="3"/>
                </a:cubicBezTo>
                <a:cubicBezTo>
                  <a:pt x="8873" y="504"/>
                  <a:pt x="5236" y="1758"/>
                  <a:pt x="1459" y="2323"/>
                </a:cubicBezTo>
                <a:cubicBezTo>
                  <a:pt x="1208" y="2370"/>
                  <a:pt x="1145" y="2714"/>
                  <a:pt x="1318" y="2871"/>
                </a:cubicBezTo>
                <a:cubicBezTo>
                  <a:pt x="2305" y="3812"/>
                  <a:pt x="3214" y="4815"/>
                  <a:pt x="4155" y="5787"/>
                </a:cubicBezTo>
                <a:cubicBezTo>
                  <a:pt x="2932" y="7040"/>
                  <a:pt x="1474" y="8012"/>
                  <a:pt x="267" y="9282"/>
                </a:cubicBezTo>
                <a:cubicBezTo>
                  <a:pt x="111" y="9376"/>
                  <a:pt x="1" y="9627"/>
                  <a:pt x="173" y="9815"/>
                </a:cubicBezTo>
                <a:cubicBezTo>
                  <a:pt x="1082" y="10818"/>
                  <a:pt x="2211" y="11649"/>
                  <a:pt x="3026" y="12746"/>
                </a:cubicBezTo>
                <a:cubicBezTo>
                  <a:pt x="3093" y="12841"/>
                  <a:pt x="3211" y="12913"/>
                  <a:pt x="3329" y="12913"/>
                </a:cubicBezTo>
                <a:cubicBezTo>
                  <a:pt x="3405" y="12913"/>
                  <a:pt x="3482" y="12883"/>
                  <a:pt x="3543" y="12809"/>
                </a:cubicBezTo>
                <a:cubicBezTo>
                  <a:pt x="4782" y="11273"/>
                  <a:pt x="6098" y="9783"/>
                  <a:pt x="7478" y="8373"/>
                </a:cubicBezTo>
                <a:cubicBezTo>
                  <a:pt x="8277" y="9313"/>
                  <a:pt x="9280" y="10034"/>
                  <a:pt x="10142" y="10912"/>
                </a:cubicBezTo>
                <a:cubicBezTo>
                  <a:pt x="10206" y="10981"/>
                  <a:pt x="10288" y="11012"/>
                  <a:pt x="10370" y="11012"/>
                </a:cubicBezTo>
                <a:cubicBezTo>
                  <a:pt x="10511" y="11012"/>
                  <a:pt x="10651" y="10920"/>
                  <a:pt x="10691" y="10771"/>
                </a:cubicBezTo>
                <a:cubicBezTo>
                  <a:pt x="11584" y="7354"/>
                  <a:pt x="11913" y="3796"/>
                  <a:pt x="12995" y="410"/>
                </a:cubicBezTo>
                <a:cubicBezTo>
                  <a:pt x="13039" y="247"/>
                  <a:pt x="12902" y="0"/>
                  <a:pt x="12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A533679-8794-4422-AD05-31093422392F}"/>
              </a:ext>
            </a:extLst>
          </p:cNvPr>
          <p:cNvSpPr txBox="1"/>
          <p:nvPr/>
        </p:nvSpPr>
        <p:spPr>
          <a:xfrm>
            <a:off x="2466452" y="2677787"/>
            <a:ext cx="4600222" cy="1631216"/>
          </a:xfrm>
          <a:prstGeom prst="rect">
            <a:avLst/>
          </a:prstGeom>
          <a:noFill/>
        </p:spPr>
        <p:txBody>
          <a:bodyPr wrap="square">
            <a:spAutoFit/>
          </a:bodyPr>
          <a:lstStyle/>
          <a:p>
            <a:pPr algn="ctr"/>
            <a:r>
              <a:rPr lang="en-US" sz="2000" b="0" i="0" dirty="0">
                <a:solidFill>
                  <a:schemeClr val="tx1"/>
                </a:solidFill>
                <a:effectLst/>
                <a:latin typeface="Posterama" panose="020B0504020200020000" pitchFamily="34" charset="0"/>
                <a:cs typeface="Posterama" panose="020B0504020200020000" pitchFamily="34" charset="0"/>
              </a:rPr>
              <a:t>Egypt, a country linking northeast Africa with the Middle East, dates to the time of the pharaohs. Millennia-old monuments sit along the fertile Nile River Valley.</a:t>
            </a:r>
            <a:endParaRPr lang="en-US" sz="2000" dirty="0">
              <a:solidFill>
                <a:schemeClr val="tx1"/>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230731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800">
        <p14:flythrough/>
      </p:transition>
    </mc:Choice>
    <mc:Fallback>
      <mp:transition xmlns:mp="http://schemas.microsoft.com/office/mac/powerpoint/2008/main" spd="slow"/>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A flag with a cross on it&#10;&#10;Description automatically generated with medium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CD79562-ECD5-4CF3-B810-3D621C876EAF}"/>
              </a:ext>
            </a:extLst>
          </p:cNvPr>
          <p:cNvPicPr>
            <a:picLocks noChangeAspect="1"/>
          </p:cNvPicPr>
          <p:nvPr/>
        </p:nvPicPr>
        <p:blipFill>
          <a:blip r:embed="rId2"/>
          <a:stretch>
            <a:fillRect/>
          </a:stretch>
        </p:blipFill>
        <p:spPr>
          <a:xfrm>
            <a:off x="6990202" y="2234107"/>
            <a:ext cx="1484840" cy="997890"/>
          </a:xfrm>
          <a:prstGeom prst="rect">
            <a:avLst/>
          </a:prstGeom>
        </p:spPr>
      </p:pic>
      <p:pic>
        <p:nvPicPr>
          <p:cNvPr id="4" name="Pictur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5CA4287-2091-445D-AD41-1E03FAF1C0EB}"/>
              </a:ext>
            </a:extLst>
          </p:cNvPr>
          <p:cNvPicPr>
            <a:picLocks noChangeAspect="1"/>
          </p:cNvPicPr>
          <p:nvPr/>
        </p:nvPicPr>
        <p:blipFill>
          <a:blip r:embed="rId3"/>
          <a:stretch>
            <a:fillRect/>
          </a:stretch>
        </p:blipFill>
        <p:spPr>
          <a:xfrm>
            <a:off x="688623" y="1083733"/>
            <a:ext cx="6212136" cy="313831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9696966"/>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75405AB-20EE-4FE3-9588-C690E48B2A4D}"/>
              </a:ext>
            </a:extLst>
          </p:cNvPr>
          <p:cNvSpPr>
            <a:spLocks noGrp="1"/>
          </p:cNvSpPr>
          <p:nvPr>
            <p:ph type="body" idx="1"/>
          </p:nvPr>
        </p:nvSpPr>
        <p:spPr>
          <a:xfrm>
            <a:off x="790650" y="1288026"/>
            <a:ext cx="7562700" cy="3313471"/>
          </a:xfrm>
        </p:spPr>
        <p:txBody>
          <a:bodyPr/>
          <a:lstStyle/>
          <a:p>
            <a:pPr marL="495300" indent="-342900" algn="l">
              <a:buFont typeface="Arial" panose="020B0604020202020204" pitchFamily="34" charset="0"/>
              <a:buChar char="•"/>
            </a:pPr>
            <a:endParaRPr lang="en-US" sz="2000" b="0" i="0" u="none" strike="noStrike" dirty="0">
              <a:solidFill>
                <a:schemeClr val="tx1"/>
              </a:solidFill>
              <a:effectLst/>
              <a:latin typeface="Lato"/>
            </a:endParaRPr>
          </a:p>
          <a:p>
            <a:pPr marL="495300" indent="-342900" algn="l">
              <a:buFont typeface="Arial" panose="020B0604020202020204" pitchFamily="34" charset="0"/>
              <a:buChar char="•"/>
            </a:pPr>
            <a:endParaRPr lang="en-US" sz="2000" b="0" i="0" u="none" strike="noStrike" dirty="0">
              <a:solidFill>
                <a:schemeClr val="tx1"/>
              </a:solidFill>
              <a:effectLst/>
              <a:latin typeface="Lato"/>
            </a:endParaRPr>
          </a:p>
          <a:p>
            <a:pPr marL="495300" indent="-342900" algn="l">
              <a:buFont typeface="Arial" panose="020B0604020202020204" pitchFamily="34" charset="0"/>
              <a:buChar char="•"/>
            </a:pPr>
            <a:r>
              <a:rPr lang="en-US" sz="2000" b="0" i="0" u="none" strike="noStrike" dirty="0">
                <a:solidFill>
                  <a:schemeClr val="tx1"/>
                </a:solidFill>
                <a:effectLst/>
                <a:latin typeface="Lato"/>
              </a:rPr>
              <a:t>The Grand Egyptian Museum in Cairo has indicated that the oldest game from ancient Egypt was called “Senet”.</a:t>
            </a:r>
          </a:p>
          <a:p>
            <a:pPr marL="495300" indent="-342900" algn="l">
              <a:buFont typeface="Arial" panose="020B0604020202020204" pitchFamily="34" charset="0"/>
              <a:buChar char="•"/>
            </a:pPr>
            <a:r>
              <a:rPr lang="en-US" sz="2000" b="0" i="0" u="none" strike="noStrike" dirty="0">
                <a:solidFill>
                  <a:schemeClr val="tx1"/>
                </a:solidFill>
                <a:effectLst/>
                <a:latin typeface="Lato"/>
              </a:rPr>
              <a:t>It is a board game that was played by many of the members of the royal families, including Tutankhamun.</a:t>
            </a:r>
          </a:p>
          <a:p>
            <a:pPr marL="495300" indent="-342900" algn="l">
              <a:buFont typeface="Arial" panose="020B0604020202020204" pitchFamily="34" charset="0"/>
              <a:buChar char="•"/>
            </a:pPr>
            <a:r>
              <a:rPr lang="en-US" sz="2000" b="0" i="0" dirty="0">
                <a:solidFill>
                  <a:schemeClr val="tx1"/>
                </a:solidFill>
                <a:effectLst/>
                <a:latin typeface="Lato"/>
              </a:rPr>
              <a:t>The way the game was played is that each player rolled dice and, using sticks would try to move the board pieces around and eventually off the board, while at the same time keeping the opposite person playing from accomplishing the same thing.</a:t>
            </a:r>
            <a:r>
              <a:rPr lang="en-US" sz="2000" b="0" i="0" u="none" strike="noStrike" dirty="0">
                <a:solidFill>
                  <a:schemeClr val="tx1"/>
                </a:solidFill>
                <a:effectLst/>
                <a:latin typeface="Lato"/>
              </a:rPr>
              <a:t/>
            </a:r>
            <a:br>
              <a:rPr lang="en-US" sz="2000" b="0" i="0" u="none" strike="noStrike" dirty="0">
                <a:solidFill>
                  <a:schemeClr val="tx1"/>
                </a:solidFill>
                <a:effectLst/>
                <a:latin typeface="Lato"/>
              </a:rPr>
            </a:br>
            <a:r>
              <a:rPr lang="en-US" sz="2000" dirty="0">
                <a:solidFill>
                  <a:schemeClr val="tx1"/>
                </a:solidFill>
              </a:rPr>
              <a:t/>
            </a:r>
            <a:br>
              <a:rPr lang="en-US" sz="2000" dirty="0">
                <a:solidFill>
                  <a:schemeClr val="tx1"/>
                </a:solidFill>
              </a:rPr>
            </a:br>
            <a:endParaRPr lang="en-US" sz="2000" b="0" i="0" dirty="0">
              <a:solidFill>
                <a:schemeClr val="tx1"/>
              </a:solidFill>
              <a:effectLst/>
              <a:latin typeface="Arial" panose="020B0604020202020204" pitchFamily="34" charset="0"/>
            </a:endParaRPr>
          </a:p>
        </p:txBody>
      </p:sp>
      <p:sp>
        <p:nvSpPr>
          <p:cNvPr id="3" name="Tit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43050D0-1825-4836-9D11-1A95DDACFB80}"/>
              </a:ext>
            </a:extLst>
          </p:cNvPr>
          <p:cNvSpPr>
            <a:spLocks noGrp="1"/>
          </p:cNvSpPr>
          <p:nvPr>
            <p:ph type="title"/>
          </p:nvPr>
        </p:nvSpPr>
        <p:spPr>
          <a:xfrm>
            <a:off x="720000" y="569203"/>
            <a:ext cx="7704000" cy="572700"/>
          </a:xfrm>
        </p:spPr>
        <p:txBody>
          <a:bodyPr/>
          <a:lstStyle/>
          <a:p>
            <a:r>
              <a:rPr lang="en-US" dirty="0">
                <a:latin typeface="Modern Love Caps" panose="04070805081001020A01" pitchFamily="82" charset="0"/>
              </a:rPr>
              <a:t>Game #1 “</a:t>
            </a:r>
            <a:r>
              <a:rPr lang="en-US" dirty="0" err="1">
                <a:latin typeface="Modern Love Caps" panose="04070805081001020A01" pitchFamily="82" charset="0"/>
              </a:rPr>
              <a:t>Senet</a:t>
            </a:r>
            <a:r>
              <a:rPr lang="en-US" dirty="0">
                <a:latin typeface="Modern Love Caps" panose="04070805081001020A01" pitchFamily="82" charset="0"/>
              </a:rPr>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209927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mp:transition xmlns:mp="http://schemas.microsoft.com/office/mac/powerpoint/2008/main" spd="slow"/>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09"/>
        <p:cNvGrpSpPr/>
        <p:nvPr/>
      </p:nvGrpSpPr>
      <p:grpSpPr>
        <a:xfrm>
          <a:off x="0" y="0"/>
          <a:ext cx="0" cy="0"/>
          <a:chOff x="0" y="0"/>
          <a:chExt cx="0" cy="0"/>
        </a:xfrm>
      </p:grpSpPr>
      <p:sp>
        <p:nvSpPr>
          <p:cNvPr id="3410" name="Google Shape;3410;p56"/>
          <p:cNvSpPr/>
          <p:nvPr/>
        </p:nvSpPr>
        <p:spPr>
          <a:xfrm flipH="1">
            <a:off x="3661536" y="1923933"/>
            <a:ext cx="1820815" cy="1938159"/>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rgbClr val="D5C5B5">
              <a:alpha val="44380"/>
            </a:srgbClr>
          </a:solidFill>
          <a:ln>
            <a:noFill/>
          </a:ln>
        </p:spPr>
      </p:sp>
      <p:sp>
        <p:nvSpPr>
          <p:cNvPr id="3411" name="Google Shape;3411;p56"/>
          <p:cNvSpPr/>
          <p:nvPr/>
        </p:nvSpPr>
        <p:spPr>
          <a:xfrm>
            <a:off x="851450" y="1486163"/>
            <a:ext cx="1699200" cy="11730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56"/>
          <p:cNvSpPr txBox="1">
            <a:spLocks noGrp="1"/>
          </p:cNvSpPr>
          <p:nvPr>
            <p:ph type="title"/>
          </p:nvPr>
        </p:nvSpPr>
        <p:spPr>
          <a:xfrm>
            <a:off x="710168" y="513850"/>
            <a:ext cx="77040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dirty="0">
                <a:latin typeface="Modern Love Caps" panose="04070805081001020A01" pitchFamily="82" charset="0"/>
              </a:rPr>
              <a:t>Participating countries </a:t>
            </a:r>
            <a:endParaRPr dirty="0">
              <a:latin typeface="Modern Love Caps" panose="04070805081001020A01" pitchFamily="82" charset="0"/>
            </a:endParaRPr>
          </a:p>
        </p:txBody>
      </p:sp>
      <p:grpSp>
        <p:nvGrpSpPr>
          <p:cNvPr id="3413" name="Google Shape;3413;p56"/>
          <p:cNvGrpSpPr/>
          <p:nvPr/>
        </p:nvGrpSpPr>
        <p:grpSpPr>
          <a:xfrm>
            <a:off x="3574242" y="2182331"/>
            <a:ext cx="1994845" cy="1421383"/>
            <a:chOff x="4012428" y="2122726"/>
            <a:chExt cx="1119128" cy="797410"/>
          </a:xfrm>
        </p:grpSpPr>
        <p:sp>
          <p:nvSpPr>
            <p:cNvPr id="3414" name="Google Shape;3414;p56"/>
            <p:cNvSpPr/>
            <p:nvPr/>
          </p:nvSpPr>
          <p:spPr>
            <a:xfrm>
              <a:off x="4159450" y="2127475"/>
              <a:ext cx="803450" cy="573625"/>
            </a:xfrm>
            <a:custGeom>
              <a:avLst/>
              <a:gdLst/>
              <a:ahLst/>
              <a:cxnLst/>
              <a:rect l="l" t="t" r="r" b="b"/>
              <a:pathLst>
                <a:path w="32138" h="22945" extrusionOk="0">
                  <a:moveTo>
                    <a:pt x="356" y="22945"/>
                  </a:moveTo>
                  <a:lnTo>
                    <a:pt x="0" y="0"/>
                  </a:lnTo>
                  <a:lnTo>
                    <a:pt x="31639" y="0"/>
                  </a:lnTo>
                  <a:lnTo>
                    <a:pt x="31781" y="1068"/>
                  </a:lnTo>
                  <a:lnTo>
                    <a:pt x="32138" y="7411"/>
                  </a:lnTo>
                  <a:lnTo>
                    <a:pt x="31568" y="22731"/>
                  </a:lnTo>
                  <a:close/>
                </a:path>
              </a:pathLst>
            </a:custGeom>
            <a:solidFill>
              <a:schemeClr val="dk1"/>
            </a:solidFill>
            <a:ln>
              <a:noFill/>
            </a:ln>
          </p:spPr>
          <p:txBody>
            <a:bodyPr/>
            <a:lstStyle/>
            <a:p>
              <a:endParaRPr lang="en-US" dirty="0"/>
            </a:p>
          </p:txBody>
        </p:sp>
        <p:sp>
          <p:nvSpPr>
            <p:cNvPr id="3415" name="Google Shape;3415;p56"/>
            <p:cNvSpPr/>
            <p:nvPr/>
          </p:nvSpPr>
          <p:spPr>
            <a:xfrm>
              <a:off x="4207550" y="2175925"/>
              <a:ext cx="694775" cy="482775"/>
            </a:xfrm>
            <a:custGeom>
              <a:avLst/>
              <a:gdLst/>
              <a:ahLst/>
              <a:cxnLst/>
              <a:rect l="l" t="t" r="r" b="b"/>
              <a:pathLst>
                <a:path w="27791" h="19311" extrusionOk="0">
                  <a:moveTo>
                    <a:pt x="0" y="285"/>
                  </a:moveTo>
                  <a:lnTo>
                    <a:pt x="285" y="19311"/>
                  </a:lnTo>
                  <a:lnTo>
                    <a:pt x="27648" y="19026"/>
                  </a:lnTo>
                  <a:lnTo>
                    <a:pt x="27791" y="285"/>
                  </a:lnTo>
                  <a:lnTo>
                    <a:pt x="18313" y="0"/>
                  </a:lnTo>
                  <a:lnTo>
                    <a:pt x="3990" y="214"/>
                  </a:lnTo>
                  <a:close/>
                </a:path>
              </a:pathLst>
            </a:custGeom>
            <a:solidFill>
              <a:schemeClr val="lt2"/>
            </a:solidFill>
            <a:ln>
              <a:noFill/>
            </a:ln>
          </p:spPr>
        </p:sp>
        <p:sp>
          <p:nvSpPr>
            <p:cNvPr id="3416" name="Google Shape;3416;p56"/>
            <p:cNvSpPr/>
            <p:nvPr/>
          </p:nvSpPr>
          <p:spPr>
            <a:xfrm>
              <a:off x="4260975" y="2229375"/>
              <a:ext cx="586125" cy="105100"/>
            </a:xfrm>
            <a:custGeom>
              <a:avLst/>
              <a:gdLst/>
              <a:ahLst/>
              <a:cxnLst/>
              <a:rect l="l" t="t" r="r" b="b"/>
              <a:pathLst>
                <a:path w="23445" h="4204" extrusionOk="0">
                  <a:moveTo>
                    <a:pt x="0" y="4204"/>
                  </a:moveTo>
                  <a:lnTo>
                    <a:pt x="0" y="285"/>
                  </a:lnTo>
                  <a:lnTo>
                    <a:pt x="10191" y="0"/>
                  </a:lnTo>
                  <a:lnTo>
                    <a:pt x="15749" y="71"/>
                  </a:lnTo>
                  <a:lnTo>
                    <a:pt x="23445" y="285"/>
                  </a:lnTo>
                  <a:lnTo>
                    <a:pt x="23374" y="3848"/>
                  </a:lnTo>
                  <a:lnTo>
                    <a:pt x="8480" y="3705"/>
                  </a:lnTo>
                  <a:close/>
                </a:path>
              </a:pathLst>
            </a:custGeom>
            <a:solidFill>
              <a:schemeClr val="accent1"/>
            </a:solidFill>
            <a:ln>
              <a:noFill/>
            </a:ln>
          </p:spPr>
        </p:sp>
        <p:sp>
          <p:nvSpPr>
            <p:cNvPr id="3417" name="Google Shape;3417;p56"/>
            <p:cNvSpPr/>
            <p:nvPr/>
          </p:nvSpPr>
          <p:spPr>
            <a:xfrm>
              <a:off x="4273450" y="2364750"/>
              <a:ext cx="176375" cy="258325"/>
            </a:xfrm>
            <a:custGeom>
              <a:avLst/>
              <a:gdLst/>
              <a:ahLst/>
              <a:cxnLst/>
              <a:rect l="l" t="t" r="r" b="b"/>
              <a:pathLst>
                <a:path w="7055" h="10333" extrusionOk="0">
                  <a:moveTo>
                    <a:pt x="143" y="10333"/>
                  </a:moveTo>
                  <a:lnTo>
                    <a:pt x="3207" y="9905"/>
                  </a:lnTo>
                  <a:lnTo>
                    <a:pt x="6841" y="10119"/>
                  </a:lnTo>
                  <a:lnTo>
                    <a:pt x="7055" y="9335"/>
                  </a:lnTo>
                  <a:lnTo>
                    <a:pt x="6556" y="72"/>
                  </a:lnTo>
                  <a:lnTo>
                    <a:pt x="4775" y="0"/>
                  </a:lnTo>
                  <a:lnTo>
                    <a:pt x="0" y="143"/>
                  </a:lnTo>
                  <a:lnTo>
                    <a:pt x="0" y="5274"/>
                  </a:lnTo>
                  <a:close/>
                </a:path>
              </a:pathLst>
            </a:custGeom>
            <a:solidFill>
              <a:schemeClr val="accent6"/>
            </a:solidFill>
            <a:ln>
              <a:noFill/>
            </a:ln>
          </p:spPr>
        </p:sp>
        <p:sp>
          <p:nvSpPr>
            <p:cNvPr id="3418" name="Google Shape;3418;p56"/>
            <p:cNvSpPr/>
            <p:nvPr/>
          </p:nvSpPr>
          <p:spPr>
            <a:xfrm>
              <a:off x="4473000" y="2364750"/>
              <a:ext cx="176375" cy="258325"/>
            </a:xfrm>
            <a:custGeom>
              <a:avLst/>
              <a:gdLst/>
              <a:ahLst/>
              <a:cxnLst/>
              <a:rect l="l" t="t" r="r" b="b"/>
              <a:pathLst>
                <a:path w="7055" h="10333" extrusionOk="0">
                  <a:moveTo>
                    <a:pt x="143" y="10333"/>
                  </a:moveTo>
                  <a:lnTo>
                    <a:pt x="3420" y="10262"/>
                  </a:lnTo>
                  <a:lnTo>
                    <a:pt x="6841" y="10119"/>
                  </a:lnTo>
                  <a:lnTo>
                    <a:pt x="7055" y="9335"/>
                  </a:lnTo>
                  <a:lnTo>
                    <a:pt x="6556" y="72"/>
                  </a:lnTo>
                  <a:lnTo>
                    <a:pt x="4775" y="0"/>
                  </a:lnTo>
                  <a:lnTo>
                    <a:pt x="0" y="143"/>
                  </a:lnTo>
                  <a:lnTo>
                    <a:pt x="0" y="5274"/>
                  </a:lnTo>
                  <a:close/>
                </a:path>
              </a:pathLst>
            </a:custGeom>
            <a:solidFill>
              <a:schemeClr val="accent6"/>
            </a:solidFill>
            <a:ln>
              <a:noFill/>
            </a:ln>
          </p:spPr>
        </p:sp>
        <p:sp>
          <p:nvSpPr>
            <p:cNvPr id="3419" name="Google Shape;3419;p56"/>
            <p:cNvSpPr/>
            <p:nvPr/>
          </p:nvSpPr>
          <p:spPr>
            <a:xfrm>
              <a:off x="4672550" y="2364750"/>
              <a:ext cx="176375" cy="252975"/>
            </a:xfrm>
            <a:custGeom>
              <a:avLst/>
              <a:gdLst/>
              <a:ahLst/>
              <a:cxnLst/>
              <a:rect l="l" t="t" r="r" b="b"/>
              <a:pathLst>
                <a:path w="7055" h="10119" extrusionOk="0">
                  <a:moveTo>
                    <a:pt x="212" y="10048"/>
                  </a:moveTo>
                  <a:lnTo>
                    <a:pt x="3490" y="9977"/>
                  </a:lnTo>
                  <a:lnTo>
                    <a:pt x="6841" y="10119"/>
                  </a:lnTo>
                  <a:lnTo>
                    <a:pt x="7055" y="9335"/>
                  </a:lnTo>
                  <a:lnTo>
                    <a:pt x="6556" y="72"/>
                  </a:lnTo>
                  <a:lnTo>
                    <a:pt x="4775" y="0"/>
                  </a:lnTo>
                  <a:lnTo>
                    <a:pt x="0" y="143"/>
                  </a:lnTo>
                  <a:lnTo>
                    <a:pt x="0" y="5274"/>
                  </a:lnTo>
                  <a:close/>
                </a:path>
              </a:pathLst>
            </a:custGeom>
            <a:solidFill>
              <a:schemeClr val="accent6"/>
            </a:solidFill>
            <a:ln>
              <a:noFill/>
            </a:ln>
          </p:spPr>
        </p:sp>
        <p:sp>
          <p:nvSpPr>
            <p:cNvPr id="3420" name="Google Shape;3420;p56"/>
            <p:cNvSpPr/>
            <p:nvPr/>
          </p:nvSpPr>
          <p:spPr>
            <a:xfrm>
              <a:off x="4022275" y="2692550"/>
              <a:ext cx="1102725" cy="167475"/>
            </a:xfrm>
            <a:custGeom>
              <a:avLst/>
              <a:gdLst/>
              <a:ahLst/>
              <a:cxnLst/>
              <a:rect l="l" t="t" r="r" b="b"/>
              <a:pathLst>
                <a:path w="44109" h="6699" extrusionOk="0">
                  <a:moveTo>
                    <a:pt x="0" y="6627"/>
                  </a:moveTo>
                  <a:lnTo>
                    <a:pt x="1924" y="3848"/>
                  </a:lnTo>
                  <a:lnTo>
                    <a:pt x="4845" y="1212"/>
                  </a:lnTo>
                  <a:lnTo>
                    <a:pt x="5772" y="356"/>
                  </a:lnTo>
                  <a:lnTo>
                    <a:pt x="18741" y="428"/>
                  </a:lnTo>
                  <a:lnTo>
                    <a:pt x="27933" y="285"/>
                  </a:lnTo>
                  <a:lnTo>
                    <a:pt x="37055" y="0"/>
                  </a:lnTo>
                  <a:lnTo>
                    <a:pt x="44109" y="6200"/>
                  </a:lnTo>
                  <a:lnTo>
                    <a:pt x="37482" y="6129"/>
                  </a:lnTo>
                  <a:lnTo>
                    <a:pt x="32138" y="6556"/>
                  </a:lnTo>
                  <a:lnTo>
                    <a:pt x="27150" y="6699"/>
                  </a:lnTo>
                  <a:lnTo>
                    <a:pt x="20594" y="6556"/>
                  </a:lnTo>
                  <a:lnTo>
                    <a:pt x="14465" y="6414"/>
                  </a:lnTo>
                  <a:lnTo>
                    <a:pt x="9762" y="6200"/>
                  </a:lnTo>
                  <a:lnTo>
                    <a:pt x="2992" y="6200"/>
                  </a:lnTo>
                  <a:close/>
                </a:path>
              </a:pathLst>
            </a:custGeom>
            <a:solidFill>
              <a:schemeClr val="lt1"/>
            </a:solidFill>
            <a:ln>
              <a:noFill/>
            </a:ln>
          </p:spPr>
        </p:sp>
        <p:sp>
          <p:nvSpPr>
            <p:cNvPr id="3421" name="Google Shape;3421;p56"/>
            <p:cNvSpPr/>
            <p:nvPr/>
          </p:nvSpPr>
          <p:spPr>
            <a:xfrm>
              <a:off x="4016925" y="2845775"/>
              <a:ext cx="1109875" cy="71250"/>
            </a:xfrm>
            <a:custGeom>
              <a:avLst/>
              <a:gdLst/>
              <a:ahLst/>
              <a:cxnLst/>
              <a:rect l="l" t="t" r="r" b="b"/>
              <a:pathLst>
                <a:path w="44395" h="2850" extrusionOk="0">
                  <a:moveTo>
                    <a:pt x="0" y="2565"/>
                  </a:moveTo>
                  <a:lnTo>
                    <a:pt x="214" y="356"/>
                  </a:lnTo>
                  <a:lnTo>
                    <a:pt x="2850" y="142"/>
                  </a:lnTo>
                  <a:lnTo>
                    <a:pt x="9762" y="0"/>
                  </a:lnTo>
                  <a:lnTo>
                    <a:pt x="17316" y="285"/>
                  </a:lnTo>
                  <a:lnTo>
                    <a:pt x="24086" y="498"/>
                  </a:lnTo>
                  <a:lnTo>
                    <a:pt x="30499" y="498"/>
                  </a:lnTo>
                  <a:lnTo>
                    <a:pt x="35558" y="213"/>
                  </a:lnTo>
                  <a:lnTo>
                    <a:pt x="40048" y="0"/>
                  </a:lnTo>
                  <a:lnTo>
                    <a:pt x="44323" y="142"/>
                  </a:lnTo>
                  <a:lnTo>
                    <a:pt x="44395" y="1852"/>
                  </a:lnTo>
                  <a:lnTo>
                    <a:pt x="37910" y="2565"/>
                  </a:lnTo>
                  <a:lnTo>
                    <a:pt x="33848" y="2850"/>
                  </a:lnTo>
                  <a:lnTo>
                    <a:pt x="27292" y="2636"/>
                  </a:lnTo>
                  <a:lnTo>
                    <a:pt x="20238" y="2565"/>
                  </a:lnTo>
                  <a:lnTo>
                    <a:pt x="8765" y="2422"/>
                  </a:lnTo>
                  <a:lnTo>
                    <a:pt x="1354" y="2494"/>
                  </a:lnTo>
                  <a:close/>
                </a:path>
              </a:pathLst>
            </a:custGeom>
            <a:solidFill>
              <a:schemeClr val="accent2"/>
            </a:solidFill>
            <a:ln>
              <a:noFill/>
            </a:ln>
          </p:spPr>
        </p:sp>
        <p:grpSp>
          <p:nvGrpSpPr>
            <p:cNvPr id="3422" name="Google Shape;3422;p56"/>
            <p:cNvGrpSpPr/>
            <p:nvPr/>
          </p:nvGrpSpPr>
          <p:grpSpPr>
            <a:xfrm>
              <a:off x="4012428" y="2122726"/>
              <a:ext cx="1119128" cy="797410"/>
              <a:chOff x="2903025" y="2176625"/>
              <a:chExt cx="1869575" cy="1332125"/>
            </a:xfrm>
          </p:grpSpPr>
          <p:sp>
            <p:nvSpPr>
              <p:cNvPr id="3423" name="Google Shape;3423;p56"/>
              <p:cNvSpPr/>
              <p:nvPr/>
            </p:nvSpPr>
            <p:spPr>
              <a:xfrm>
                <a:off x="3221225" y="2258600"/>
                <a:ext cx="1173250" cy="814150"/>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56"/>
              <p:cNvSpPr/>
              <p:nvPr/>
            </p:nvSpPr>
            <p:spPr>
              <a:xfrm>
                <a:off x="2903025" y="2176625"/>
                <a:ext cx="1869575" cy="1332125"/>
              </a:xfrm>
              <a:custGeom>
                <a:avLst/>
                <a:gdLst/>
                <a:ahLst/>
                <a:cxnLst/>
                <a:rect l="l" t="t" r="r" b="b"/>
                <a:pathLst>
                  <a:path w="74783" h="53285" extrusionOk="0">
                    <a:moveTo>
                      <a:pt x="62447" y="659"/>
                    </a:moveTo>
                    <a:cubicBezTo>
                      <a:pt x="62902" y="6600"/>
                      <a:pt x="63090" y="12540"/>
                      <a:pt x="62965" y="18497"/>
                    </a:cubicBezTo>
                    <a:cubicBezTo>
                      <a:pt x="62839" y="24923"/>
                      <a:pt x="62447" y="31334"/>
                      <a:pt x="62244" y="37760"/>
                    </a:cubicBezTo>
                    <a:cubicBezTo>
                      <a:pt x="50184" y="38267"/>
                      <a:pt x="38116" y="38526"/>
                      <a:pt x="26046" y="38526"/>
                    </a:cubicBezTo>
                    <a:cubicBezTo>
                      <a:pt x="20954" y="38526"/>
                      <a:pt x="15862" y="38480"/>
                      <a:pt x="10769" y="38387"/>
                    </a:cubicBezTo>
                    <a:cubicBezTo>
                      <a:pt x="10377" y="25911"/>
                      <a:pt x="10126" y="13449"/>
                      <a:pt x="10158" y="957"/>
                    </a:cubicBezTo>
                    <a:cubicBezTo>
                      <a:pt x="10158" y="863"/>
                      <a:pt x="10126" y="800"/>
                      <a:pt x="10079" y="738"/>
                    </a:cubicBezTo>
                    <a:cubicBezTo>
                      <a:pt x="27541" y="706"/>
                      <a:pt x="44986" y="691"/>
                      <a:pt x="62447" y="659"/>
                    </a:cubicBezTo>
                    <a:close/>
                    <a:moveTo>
                      <a:pt x="30522" y="46104"/>
                    </a:moveTo>
                    <a:cubicBezTo>
                      <a:pt x="31087" y="46104"/>
                      <a:pt x="31726" y="46234"/>
                      <a:pt x="32243" y="46271"/>
                    </a:cubicBezTo>
                    <a:cubicBezTo>
                      <a:pt x="33873" y="46350"/>
                      <a:pt x="35519" y="46428"/>
                      <a:pt x="37149" y="46475"/>
                    </a:cubicBezTo>
                    <a:cubicBezTo>
                      <a:pt x="38701" y="46522"/>
                      <a:pt x="40252" y="46538"/>
                      <a:pt x="41789" y="46554"/>
                    </a:cubicBezTo>
                    <a:cubicBezTo>
                      <a:pt x="42205" y="46554"/>
                      <a:pt x="42651" y="46519"/>
                      <a:pt x="43093" y="46519"/>
                    </a:cubicBezTo>
                    <a:cubicBezTo>
                      <a:pt x="43801" y="46519"/>
                      <a:pt x="44499" y="46608"/>
                      <a:pt x="45049" y="47071"/>
                    </a:cubicBezTo>
                    <a:cubicBezTo>
                      <a:pt x="45613" y="47557"/>
                      <a:pt x="46068" y="48278"/>
                      <a:pt x="46554" y="48826"/>
                    </a:cubicBezTo>
                    <a:cubicBezTo>
                      <a:pt x="46569" y="48842"/>
                      <a:pt x="46585" y="48858"/>
                      <a:pt x="46601" y="48873"/>
                    </a:cubicBezTo>
                    <a:lnTo>
                      <a:pt x="45644" y="48873"/>
                    </a:lnTo>
                    <a:cubicBezTo>
                      <a:pt x="39751" y="48858"/>
                      <a:pt x="33873" y="48623"/>
                      <a:pt x="27979" y="48419"/>
                    </a:cubicBezTo>
                    <a:cubicBezTo>
                      <a:pt x="28481" y="47651"/>
                      <a:pt x="29155" y="46287"/>
                      <a:pt x="30127" y="46130"/>
                    </a:cubicBezTo>
                    <a:cubicBezTo>
                      <a:pt x="30252" y="46112"/>
                      <a:pt x="30385" y="46104"/>
                      <a:pt x="30522" y="46104"/>
                    </a:cubicBezTo>
                    <a:close/>
                    <a:moveTo>
                      <a:pt x="62447" y="38403"/>
                    </a:moveTo>
                    <a:cubicBezTo>
                      <a:pt x="62463" y="38403"/>
                      <a:pt x="62479" y="38403"/>
                      <a:pt x="62494" y="38419"/>
                    </a:cubicBezTo>
                    <a:lnTo>
                      <a:pt x="62510" y="38419"/>
                    </a:lnTo>
                    <a:cubicBezTo>
                      <a:pt x="64516" y="40503"/>
                      <a:pt x="66773" y="42384"/>
                      <a:pt x="68952" y="44281"/>
                    </a:cubicBezTo>
                    <a:cubicBezTo>
                      <a:pt x="70065" y="45253"/>
                      <a:pt x="71178" y="46209"/>
                      <a:pt x="72259" y="47181"/>
                    </a:cubicBezTo>
                    <a:cubicBezTo>
                      <a:pt x="72604" y="47478"/>
                      <a:pt x="72965" y="47776"/>
                      <a:pt x="73294" y="48090"/>
                    </a:cubicBezTo>
                    <a:cubicBezTo>
                      <a:pt x="71931" y="48026"/>
                      <a:pt x="70567" y="47999"/>
                      <a:pt x="69202" y="47999"/>
                    </a:cubicBezTo>
                    <a:cubicBezTo>
                      <a:pt x="61796" y="47999"/>
                      <a:pt x="54373" y="48794"/>
                      <a:pt x="46961" y="48873"/>
                    </a:cubicBezTo>
                    <a:cubicBezTo>
                      <a:pt x="47102" y="48764"/>
                      <a:pt x="47165" y="48544"/>
                      <a:pt x="47008" y="48372"/>
                    </a:cubicBezTo>
                    <a:cubicBezTo>
                      <a:pt x="46459" y="47729"/>
                      <a:pt x="45864" y="46773"/>
                      <a:pt x="45174" y="46271"/>
                    </a:cubicBezTo>
                    <a:cubicBezTo>
                      <a:pt x="44672" y="45918"/>
                      <a:pt x="44192" y="45895"/>
                      <a:pt x="43615" y="45895"/>
                    </a:cubicBezTo>
                    <a:cubicBezTo>
                      <a:pt x="43526" y="45895"/>
                      <a:pt x="43434" y="45895"/>
                      <a:pt x="43340" y="45895"/>
                    </a:cubicBezTo>
                    <a:cubicBezTo>
                      <a:pt x="41099" y="45895"/>
                      <a:pt x="38873" y="45880"/>
                      <a:pt x="36632" y="45801"/>
                    </a:cubicBezTo>
                    <a:cubicBezTo>
                      <a:pt x="34821" y="45748"/>
                      <a:pt x="32920" y="45457"/>
                      <a:pt x="31092" y="45457"/>
                    </a:cubicBezTo>
                    <a:cubicBezTo>
                      <a:pt x="30768" y="45457"/>
                      <a:pt x="30446" y="45466"/>
                      <a:pt x="30127" y="45488"/>
                    </a:cubicBezTo>
                    <a:cubicBezTo>
                      <a:pt x="28685" y="45582"/>
                      <a:pt x="28089" y="47102"/>
                      <a:pt x="27368" y="48168"/>
                    </a:cubicBezTo>
                    <a:cubicBezTo>
                      <a:pt x="27305" y="48246"/>
                      <a:pt x="27305" y="48325"/>
                      <a:pt x="27321" y="48388"/>
                    </a:cubicBezTo>
                    <a:cubicBezTo>
                      <a:pt x="23794" y="48278"/>
                      <a:pt x="20283" y="48152"/>
                      <a:pt x="16757" y="48105"/>
                    </a:cubicBezTo>
                    <a:cubicBezTo>
                      <a:pt x="15722" y="48093"/>
                      <a:pt x="14687" y="48086"/>
                      <a:pt x="13651" y="48086"/>
                    </a:cubicBezTo>
                    <a:cubicBezTo>
                      <a:pt x="9556" y="48086"/>
                      <a:pt x="5455" y="48194"/>
                      <a:pt x="1364" y="48482"/>
                    </a:cubicBezTo>
                    <a:cubicBezTo>
                      <a:pt x="3794" y="44782"/>
                      <a:pt x="7070" y="41883"/>
                      <a:pt x="10409" y="39014"/>
                    </a:cubicBezTo>
                    <a:cubicBezTo>
                      <a:pt x="10440" y="39030"/>
                      <a:pt x="10487" y="39030"/>
                      <a:pt x="10534" y="39046"/>
                    </a:cubicBezTo>
                    <a:cubicBezTo>
                      <a:pt x="15641" y="39138"/>
                      <a:pt x="20748" y="39184"/>
                      <a:pt x="25855" y="39184"/>
                    </a:cubicBezTo>
                    <a:cubicBezTo>
                      <a:pt x="38036" y="39184"/>
                      <a:pt x="50214" y="38922"/>
                      <a:pt x="62385" y="38403"/>
                    </a:cubicBezTo>
                    <a:close/>
                    <a:moveTo>
                      <a:pt x="69855" y="48671"/>
                    </a:moveTo>
                    <a:cubicBezTo>
                      <a:pt x="71221" y="48671"/>
                      <a:pt x="72586" y="48703"/>
                      <a:pt x="73952" y="48779"/>
                    </a:cubicBezTo>
                    <a:cubicBezTo>
                      <a:pt x="73984" y="48795"/>
                      <a:pt x="73999" y="48826"/>
                      <a:pt x="74015" y="48842"/>
                    </a:cubicBezTo>
                    <a:lnTo>
                      <a:pt x="74015" y="51036"/>
                    </a:lnTo>
                    <a:cubicBezTo>
                      <a:pt x="67719" y="51866"/>
                      <a:pt x="61506" y="52577"/>
                      <a:pt x="55181" y="52577"/>
                    </a:cubicBezTo>
                    <a:cubicBezTo>
                      <a:pt x="54215" y="52577"/>
                      <a:pt x="53247" y="52561"/>
                      <a:pt x="52275" y="52526"/>
                    </a:cubicBezTo>
                    <a:cubicBezTo>
                      <a:pt x="49375" y="52431"/>
                      <a:pt x="46475" y="52416"/>
                      <a:pt x="43575" y="52384"/>
                    </a:cubicBezTo>
                    <a:cubicBezTo>
                      <a:pt x="33371" y="52259"/>
                      <a:pt x="23183" y="52165"/>
                      <a:pt x="12979" y="52102"/>
                    </a:cubicBezTo>
                    <a:cubicBezTo>
                      <a:pt x="9872" y="52090"/>
                      <a:pt x="6774" y="52060"/>
                      <a:pt x="3671" y="52060"/>
                    </a:cubicBezTo>
                    <a:cubicBezTo>
                      <a:pt x="2689" y="52060"/>
                      <a:pt x="1706" y="52063"/>
                      <a:pt x="722" y="52071"/>
                    </a:cubicBezTo>
                    <a:cubicBezTo>
                      <a:pt x="659" y="51131"/>
                      <a:pt x="675" y="50206"/>
                      <a:pt x="800" y="49281"/>
                    </a:cubicBezTo>
                    <a:cubicBezTo>
                      <a:pt x="816" y="49234"/>
                      <a:pt x="800" y="49203"/>
                      <a:pt x="800" y="49171"/>
                    </a:cubicBezTo>
                    <a:cubicBezTo>
                      <a:pt x="5170" y="48848"/>
                      <a:pt x="9541" y="48732"/>
                      <a:pt x="13913" y="48732"/>
                    </a:cubicBezTo>
                    <a:cubicBezTo>
                      <a:pt x="24946" y="48732"/>
                      <a:pt x="35985" y="49470"/>
                      <a:pt x="47018" y="49470"/>
                    </a:cubicBezTo>
                    <a:cubicBezTo>
                      <a:pt x="50683" y="49470"/>
                      <a:pt x="54348" y="49388"/>
                      <a:pt x="58011" y="49171"/>
                    </a:cubicBezTo>
                    <a:cubicBezTo>
                      <a:pt x="61959" y="48938"/>
                      <a:pt x="65907" y="48671"/>
                      <a:pt x="69855" y="48671"/>
                    </a:cubicBezTo>
                    <a:close/>
                    <a:moveTo>
                      <a:pt x="62729" y="1"/>
                    </a:moveTo>
                    <a:cubicBezTo>
                      <a:pt x="44970" y="32"/>
                      <a:pt x="27211" y="64"/>
                      <a:pt x="9437" y="95"/>
                    </a:cubicBezTo>
                    <a:cubicBezTo>
                      <a:pt x="9014" y="95"/>
                      <a:pt x="9014" y="738"/>
                      <a:pt x="9437" y="738"/>
                    </a:cubicBezTo>
                    <a:lnTo>
                      <a:pt x="9593" y="738"/>
                    </a:lnTo>
                    <a:cubicBezTo>
                      <a:pt x="9546" y="800"/>
                      <a:pt x="9515" y="863"/>
                      <a:pt x="9515" y="957"/>
                    </a:cubicBezTo>
                    <a:cubicBezTo>
                      <a:pt x="9468" y="13449"/>
                      <a:pt x="9735" y="25926"/>
                      <a:pt x="10126" y="38403"/>
                    </a:cubicBezTo>
                    <a:cubicBezTo>
                      <a:pt x="10111" y="38403"/>
                      <a:pt x="10111" y="38403"/>
                      <a:pt x="10095" y="38419"/>
                    </a:cubicBezTo>
                    <a:cubicBezTo>
                      <a:pt x="6553" y="41475"/>
                      <a:pt x="3073" y="44563"/>
                      <a:pt x="549" y="48544"/>
                    </a:cubicBezTo>
                    <a:cubicBezTo>
                      <a:pt x="314" y="48560"/>
                      <a:pt x="205" y="48779"/>
                      <a:pt x="236" y="48952"/>
                    </a:cubicBezTo>
                    <a:cubicBezTo>
                      <a:pt x="205" y="48999"/>
                      <a:pt x="189" y="49046"/>
                      <a:pt x="173" y="49109"/>
                    </a:cubicBezTo>
                    <a:cubicBezTo>
                      <a:pt x="32" y="50127"/>
                      <a:pt x="1" y="51131"/>
                      <a:pt x="79" y="52165"/>
                    </a:cubicBezTo>
                    <a:cubicBezTo>
                      <a:pt x="95" y="52337"/>
                      <a:pt x="205" y="52431"/>
                      <a:pt x="330" y="52463"/>
                    </a:cubicBezTo>
                    <a:cubicBezTo>
                      <a:pt x="360" y="52596"/>
                      <a:pt x="459" y="52715"/>
                      <a:pt x="615" y="52715"/>
                    </a:cubicBezTo>
                    <a:cubicBezTo>
                      <a:pt x="624" y="52715"/>
                      <a:pt x="634" y="52715"/>
                      <a:pt x="643" y="52714"/>
                    </a:cubicBezTo>
                    <a:cubicBezTo>
                      <a:pt x="1685" y="52710"/>
                      <a:pt x="2726" y="52708"/>
                      <a:pt x="3767" y="52708"/>
                    </a:cubicBezTo>
                    <a:cubicBezTo>
                      <a:pt x="11413" y="52708"/>
                      <a:pt x="19067" y="52801"/>
                      <a:pt x="26710" y="52870"/>
                    </a:cubicBezTo>
                    <a:cubicBezTo>
                      <a:pt x="35033" y="52933"/>
                      <a:pt x="43372" y="52964"/>
                      <a:pt x="51695" y="53168"/>
                    </a:cubicBezTo>
                    <a:cubicBezTo>
                      <a:pt x="53533" y="53211"/>
                      <a:pt x="55356" y="53285"/>
                      <a:pt x="57186" y="53285"/>
                    </a:cubicBezTo>
                    <a:cubicBezTo>
                      <a:pt x="58008" y="53285"/>
                      <a:pt x="58831" y="53270"/>
                      <a:pt x="59657" y="53231"/>
                    </a:cubicBezTo>
                    <a:cubicBezTo>
                      <a:pt x="64469" y="52996"/>
                      <a:pt x="69250" y="52322"/>
                      <a:pt x="74015" y="51679"/>
                    </a:cubicBezTo>
                    <a:cubicBezTo>
                      <a:pt x="74038" y="51860"/>
                      <a:pt x="74186" y="51950"/>
                      <a:pt x="74335" y="51950"/>
                    </a:cubicBezTo>
                    <a:cubicBezTo>
                      <a:pt x="74497" y="51950"/>
                      <a:pt x="74658" y="51844"/>
                      <a:pt x="74658" y="51632"/>
                    </a:cubicBezTo>
                    <a:lnTo>
                      <a:pt x="74658" y="48999"/>
                    </a:lnTo>
                    <a:cubicBezTo>
                      <a:pt x="74752" y="48905"/>
                      <a:pt x="74783" y="48779"/>
                      <a:pt x="74689" y="48638"/>
                    </a:cubicBezTo>
                    <a:cubicBezTo>
                      <a:pt x="74673" y="48638"/>
                      <a:pt x="74673" y="48623"/>
                      <a:pt x="74658" y="48623"/>
                    </a:cubicBezTo>
                    <a:lnTo>
                      <a:pt x="74658" y="48497"/>
                    </a:lnTo>
                    <a:cubicBezTo>
                      <a:pt x="74658" y="48309"/>
                      <a:pt x="74532" y="48215"/>
                      <a:pt x="74391" y="48199"/>
                    </a:cubicBezTo>
                    <a:cubicBezTo>
                      <a:pt x="74360" y="48168"/>
                      <a:pt x="74328" y="48152"/>
                      <a:pt x="74281" y="48152"/>
                    </a:cubicBezTo>
                    <a:cubicBezTo>
                      <a:pt x="72980" y="46601"/>
                      <a:pt x="71147" y="45331"/>
                      <a:pt x="69657" y="44030"/>
                    </a:cubicBezTo>
                    <a:cubicBezTo>
                      <a:pt x="67385" y="42055"/>
                      <a:pt x="65049" y="40127"/>
                      <a:pt x="62965" y="37964"/>
                    </a:cubicBezTo>
                    <a:cubicBezTo>
                      <a:pt x="62933" y="37933"/>
                      <a:pt x="62918" y="37917"/>
                      <a:pt x="62886" y="37901"/>
                    </a:cubicBezTo>
                    <a:cubicBezTo>
                      <a:pt x="63090" y="31428"/>
                      <a:pt x="63497" y="24970"/>
                      <a:pt x="63623" y="18497"/>
                    </a:cubicBezTo>
                    <a:cubicBezTo>
                      <a:pt x="63748" y="12478"/>
                      <a:pt x="63560" y="6474"/>
                      <a:pt x="63090" y="471"/>
                    </a:cubicBezTo>
                    <a:cubicBezTo>
                      <a:pt x="63074" y="408"/>
                      <a:pt x="63074" y="377"/>
                      <a:pt x="63043" y="330"/>
                    </a:cubicBezTo>
                    <a:cubicBezTo>
                      <a:pt x="63059" y="173"/>
                      <a:pt x="62949" y="1"/>
                      <a:pt x="627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56"/>
              <p:cNvSpPr/>
              <p:nvPr/>
            </p:nvSpPr>
            <p:spPr>
              <a:xfrm>
                <a:off x="3306650" y="2345450"/>
                <a:ext cx="997700" cy="189800"/>
              </a:xfrm>
              <a:custGeom>
                <a:avLst/>
                <a:gdLst/>
                <a:ahLst/>
                <a:cxnLst/>
                <a:rect l="l" t="t" r="r" b="b"/>
                <a:pathLst>
                  <a:path w="39908" h="7592" extrusionOk="0">
                    <a:moveTo>
                      <a:pt x="18781" y="657"/>
                    </a:moveTo>
                    <a:cubicBezTo>
                      <a:pt x="19114" y="657"/>
                      <a:pt x="19448" y="659"/>
                      <a:pt x="19781" y="662"/>
                    </a:cubicBezTo>
                    <a:cubicBezTo>
                      <a:pt x="26208" y="725"/>
                      <a:pt x="32619" y="975"/>
                      <a:pt x="39029" y="1163"/>
                    </a:cubicBezTo>
                    <a:cubicBezTo>
                      <a:pt x="38967" y="2872"/>
                      <a:pt x="38982" y="4565"/>
                      <a:pt x="39108" y="6273"/>
                    </a:cubicBezTo>
                    <a:cubicBezTo>
                      <a:pt x="37440" y="6171"/>
                      <a:pt x="35763" y="6136"/>
                      <a:pt x="34083" y="6136"/>
                    </a:cubicBezTo>
                    <a:cubicBezTo>
                      <a:pt x="30601" y="6136"/>
                      <a:pt x="27105" y="6289"/>
                      <a:pt x="23637" y="6320"/>
                    </a:cubicBezTo>
                    <a:cubicBezTo>
                      <a:pt x="15988" y="6383"/>
                      <a:pt x="8402" y="6195"/>
                      <a:pt x="768" y="6900"/>
                    </a:cubicBezTo>
                    <a:cubicBezTo>
                      <a:pt x="784" y="6869"/>
                      <a:pt x="784" y="6853"/>
                      <a:pt x="784" y="6822"/>
                    </a:cubicBezTo>
                    <a:cubicBezTo>
                      <a:pt x="674" y="4941"/>
                      <a:pt x="659" y="3076"/>
                      <a:pt x="753" y="1195"/>
                    </a:cubicBezTo>
                    <a:cubicBezTo>
                      <a:pt x="6767" y="1165"/>
                      <a:pt x="12768" y="657"/>
                      <a:pt x="18781" y="657"/>
                    </a:cubicBezTo>
                    <a:close/>
                    <a:moveTo>
                      <a:pt x="19000" y="1"/>
                    </a:moveTo>
                    <a:cubicBezTo>
                      <a:pt x="12915" y="1"/>
                      <a:pt x="6856" y="506"/>
                      <a:pt x="768" y="536"/>
                    </a:cubicBezTo>
                    <a:cubicBezTo>
                      <a:pt x="754" y="365"/>
                      <a:pt x="612" y="279"/>
                      <a:pt x="465" y="279"/>
                    </a:cubicBezTo>
                    <a:cubicBezTo>
                      <a:pt x="302" y="279"/>
                      <a:pt x="134" y="385"/>
                      <a:pt x="126" y="599"/>
                    </a:cubicBezTo>
                    <a:cubicBezTo>
                      <a:pt x="0" y="2668"/>
                      <a:pt x="0" y="4737"/>
                      <a:pt x="126" y="6822"/>
                    </a:cubicBezTo>
                    <a:cubicBezTo>
                      <a:pt x="126" y="6916"/>
                      <a:pt x="173" y="6994"/>
                      <a:pt x="235" y="7041"/>
                    </a:cubicBezTo>
                    <a:cubicBezTo>
                      <a:pt x="85" y="7237"/>
                      <a:pt x="137" y="7592"/>
                      <a:pt x="433" y="7592"/>
                    </a:cubicBezTo>
                    <a:cubicBezTo>
                      <a:pt x="445" y="7592"/>
                      <a:pt x="458" y="7591"/>
                      <a:pt x="471" y="7590"/>
                    </a:cubicBezTo>
                    <a:cubicBezTo>
                      <a:pt x="8198" y="6853"/>
                      <a:pt x="15878" y="7041"/>
                      <a:pt x="23637" y="6963"/>
                    </a:cubicBezTo>
                    <a:cubicBezTo>
                      <a:pt x="27061" y="6932"/>
                      <a:pt x="30519" y="6787"/>
                      <a:pt x="33961" y="6787"/>
                    </a:cubicBezTo>
                    <a:cubicBezTo>
                      <a:pt x="35783" y="6787"/>
                      <a:pt x="37600" y="6828"/>
                      <a:pt x="39406" y="6947"/>
                    </a:cubicBezTo>
                    <a:cubicBezTo>
                      <a:pt x="39531" y="6947"/>
                      <a:pt x="39609" y="6900"/>
                      <a:pt x="39656" y="6838"/>
                    </a:cubicBezTo>
                    <a:cubicBezTo>
                      <a:pt x="39735" y="6790"/>
                      <a:pt x="39797" y="6696"/>
                      <a:pt x="39782" y="6571"/>
                    </a:cubicBezTo>
                    <a:cubicBezTo>
                      <a:pt x="39641" y="4753"/>
                      <a:pt x="39609" y="2935"/>
                      <a:pt x="39688" y="1116"/>
                    </a:cubicBezTo>
                    <a:cubicBezTo>
                      <a:pt x="39907" y="960"/>
                      <a:pt x="39829" y="521"/>
                      <a:pt x="39500" y="521"/>
                    </a:cubicBezTo>
                    <a:cubicBezTo>
                      <a:pt x="32932" y="333"/>
                      <a:pt x="26365" y="66"/>
                      <a:pt x="19781" y="4"/>
                    </a:cubicBezTo>
                    <a:cubicBezTo>
                      <a:pt x="19521" y="2"/>
                      <a:pt x="19260" y="1"/>
                      <a:pt x="190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56"/>
              <p:cNvSpPr/>
              <p:nvPr/>
            </p:nvSpPr>
            <p:spPr>
              <a:xfrm>
                <a:off x="3322700" y="2570675"/>
                <a:ext cx="315875" cy="447000"/>
              </a:xfrm>
              <a:custGeom>
                <a:avLst/>
                <a:gdLst/>
                <a:ahLst/>
                <a:cxnLst/>
                <a:rect l="l" t="t" r="r" b="b"/>
                <a:pathLst>
                  <a:path w="12635" h="17880" extrusionOk="0">
                    <a:moveTo>
                      <a:pt x="9900" y="659"/>
                    </a:moveTo>
                    <a:cubicBezTo>
                      <a:pt x="10404" y="659"/>
                      <a:pt x="10908" y="661"/>
                      <a:pt x="11412" y="666"/>
                    </a:cubicBezTo>
                    <a:cubicBezTo>
                      <a:pt x="11804" y="6136"/>
                      <a:pt x="11992" y="11622"/>
                      <a:pt x="11960" y="17124"/>
                    </a:cubicBezTo>
                    <a:cubicBezTo>
                      <a:pt x="11913" y="17045"/>
                      <a:pt x="11819" y="16983"/>
                      <a:pt x="11710" y="16967"/>
                    </a:cubicBezTo>
                    <a:cubicBezTo>
                      <a:pt x="10240" y="16810"/>
                      <a:pt x="8773" y="16732"/>
                      <a:pt x="7307" y="16732"/>
                    </a:cubicBezTo>
                    <a:cubicBezTo>
                      <a:pt x="5256" y="16732"/>
                      <a:pt x="3209" y="16885"/>
                      <a:pt x="1161" y="17186"/>
                    </a:cubicBezTo>
                    <a:cubicBezTo>
                      <a:pt x="879" y="11747"/>
                      <a:pt x="769" y="6324"/>
                      <a:pt x="832" y="901"/>
                    </a:cubicBezTo>
                    <a:cubicBezTo>
                      <a:pt x="3855" y="739"/>
                      <a:pt x="6878" y="659"/>
                      <a:pt x="9900" y="659"/>
                    </a:cubicBezTo>
                    <a:close/>
                    <a:moveTo>
                      <a:pt x="9877" y="1"/>
                    </a:moveTo>
                    <a:cubicBezTo>
                      <a:pt x="6771" y="1"/>
                      <a:pt x="3674" y="83"/>
                      <a:pt x="565" y="258"/>
                    </a:cubicBezTo>
                    <a:cubicBezTo>
                      <a:pt x="542" y="250"/>
                      <a:pt x="518" y="246"/>
                      <a:pt x="495" y="246"/>
                    </a:cubicBezTo>
                    <a:cubicBezTo>
                      <a:pt x="471" y="246"/>
                      <a:pt x="448" y="250"/>
                      <a:pt x="424" y="258"/>
                    </a:cubicBezTo>
                    <a:lnTo>
                      <a:pt x="393" y="258"/>
                    </a:lnTo>
                    <a:cubicBezTo>
                      <a:pt x="79" y="274"/>
                      <a:pt x="1" y="681"/>
                      <a:pt x="189" y="838"/>
                    </a:cubicBezTo>
                    <a:cubicBezTo>
                      <a:pt x="111" y="6340"/>
                      <a:pt x="220" y="11841"/>
                      <a:pt x="518" y="17327"/>
                    </a:cubicBezTo>
                    <a:cubicBezTo>
                      <a:pt x="355" y="17505"/>
                      <a:pt x="501" y="17880"/>
                      <a:pt x="809" y="17880"/>
                    </a:cubicBezTo>
                    <a:cubicBezTo>
                      <a:pt x="826" y="17880"/>
                      <a:pt x="844" y="17878"/>
                      <a:pt x="863" y="17876"/>
                    </a:cubicBezTo>
                    <a:cubicBezTo>
                      <a:pt x="2967" y="17545"/>
                      <a:pt x="5087" y="17381"/>
                      <a:pt x="7211" y="17381"/>
                    </a:cubicBezTo>
                    <a:cubicBezTo>
                      <a:pt x="8710" y="17381"/>
                      <a:pt x="10211" y="17463"/>
                      <a:pt x="11710" y="17625"/>
                    </a:cubicBezTo>
                    <a:cubicBezTo>
                      <a:pt x="11719" y="17626"/>
                      <a:pt x="11728" y="17626"/>
                      <a:pt x="11737" y="17626"/>
                    </a:cubicBezTo>
                    <a:cubicBezTo>
                      <a:pt x="11923" y="17626"/>
                      <a:pt x="12023" y="17476"/>
                      <a:pt x="12023" y="17312"/>
                    </a:cubicBezTo>
                    <a:cubicBezTo>
                      <a:pt x="12084" y="17397"/>
                      <a:pt x="12185" y="17440"/>
                      <a:pt x="12286" y="17440"/>
                    </a:cubicBezTo>
                    <a:cubicBezTo>
                      <a:pt x="12445" y="17440"/>
                      <a:pt x="12603" y="17334"/>
                      <a:pt x="12603" y="17124"/>
                    </a:cubicBezTo>
                    <a:cubicBezTo>
                      <a:pt x="12634" y="11591"/>
                      <a:pt x="12446" y="6073"/>
                      <a:pt x="12055" y="556"/>
                    </a:cubicBezTo>
                    <a:cubicBezTo>
                      <a:pt x="12039" y="352"/>
                      <a:pt x="11866" y="242"/>
                      <a:pt x="11710" y="242"/>
                    </a:cubicBezTo>
                    <a:cubicBezTo>
                      <a:pt x="11678" y="117"/>
                      <a:pt x="11569" y="23"/>
                      <a:pt x="11412" y="7"/>
                    </a:cubicBezTo>
                    <a:cubicBezTo>
                      <a:pt x="10900" y="3"/>
                      <a:pt x="10388" y="1"/>
                      <a:pt x="98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56"/>
              <p:cNvSpPr/>
              <p:nvPr/>
            </p:nvSpPr>
            <p:spPr>
              <a:xfrm>
                <a:off x="3660875" y="2570675"/>
                <a:ext cx="315875" cy="449650"/>
              </a:xfrm>
              <a:custGeom>
                <a:avLst/>
                <a:gdLst/>
                <a:ahLst/>
                <a:cxnLst/>
                <a:rect l="l" t="t" r="r" b="b"/>
                <a:pathLst>
                  <a:path w="12635" h="17986" extrusionOk="0">
                    <a:moveTo>
                      <a:pt x="9900" y="659"/>
                    </a:moveTo>
                    <a:cubicBezTo>
                      <a:pt x="10404" y="659"/>
                      <a:pt x="10908" y="661"/>
                      <a:pt x="11412" y="666"/>
                    </a:cubicBezTo>
                    <a:cubicBezTo>
                      <a:pt x="11804" y="6152"/>
                      <a:pt x="11992" y="11638"/>
                      <a:pt x="11960" y="17124"/>
                    </a:cubicBezTo>
                    <a:cubicBezTo>
                      <a:pt x="11960" y="17155"/>
                      <a:pt x="11960" y="17186"/>
                      <a:pt x="11976" y="17218"/>
                    </a:cubicBezTo>
                    <a:cubicBezTo>
                      <a:pt x="8371" y="17249"/>
                      <a:pt x="4766" y="17280"/>
                      <a:pt x="1177" y="17327"/>
                    </a:cubicBezTo>
                    <a:cubicBezTo>
                      <a:pt x="879" y="11857"/>
                      <a:pt x="769" y="6371"/>
                      <a:pt x="832" y="901"/>
                    </a:cubicBezTo>
                    <a:cubicBezTo>
                      <a:pt x="3855" y="739"/>
                      <a:pt x="6877" y="659"/>
                      <a:pt x="9900" y="659"/>
                    </a:cubicBezTo>
                    <a:close/>
                    <a:moveTo>
                      <a:pt x="9876" y="1"/>
                    </a:moveTo>
                    <a:cubicBezTo>
                      <a:pt x="6771" y="1"/>
                      <a:pt x="3674" y="83"/>
                      <a:pt x="565" y="258"/>
                    </a:cubicBezTo>
                    <a:cubicBezTo>
                      <a:pt x="542" y="250"/>
                      <a:pt x="518" y="246"/>
                      <a:pt x="495" y="246"/>
                    </a:cubicBezTo>
                    <a:cubicBezTo>
                      <a:pt x="471" y="246"/>
                      <a:pt x="448" y="250"/>
                      <a:pt x="424" y="258"/>
                    </a:cubicBezTo>
                    <a:lnTo>
                      <a:pt x="408" y="258"/>
                    </a:lnTo>
                    <a:cubicBezTo>
                      <a:pt x="79" y="274"/>
                      <a:pt x="1" y="681"/>
                      <a:pt x="189" y="838"/>
                    </a:cubicBezTo>
                    <a:cubicBezTo>
                      <a:pt x="111" y="6387"/>
                      <a:pt x="220" y="11920"/>
                      <a:pt x="518" y="17468"/>
                    </a:cubicBezTo>
                    <a:cubicBezTo>
                      <a:pt x="534" y="17468"/>
                      <a:pt x="534" y="17484"/>
                      <a:pt x="534" y="17500"/>
                    </a:cubicBezTo>
                    <a:cubicBezTo>
                      <a:pt x="440" y="17688"/>
                      <a:pt x="534" y="17986"/>
                      <a:pt x="816" y="17986"/>
                    </a:cubicBezTo>
                    <a:lnTo>
                      <a:pt x="12133" y="17876"/>
                    </a:lnTo>
                    <a:cubicBezTo>
                      <a:pt x="12399" y="17876"/>
                      <a:pt x="12493" y="17610"/>
                      <a:pt x="12415" y="17406"/>
                    </a:cubicBezTo>
                    <a:cubicBezTo>
                      <a:pt x="12525" y="17374"/>
                      <a:pt x="12603" y="17280"/>
                      <a:pt x="12603" y="17124"/>
                    </a:cubicBezTo>
                    <a:cubicBezTo>
                      <a:pt x="12634" y="11591"/>
                      <a:pt x="12446" y="6073"/>
                      <a:pt x="12054" y="556"/>
                    </a:cubicBezTo>
                    <a:cubicBezTo>
                      <a:pt x="12039" y="352"/>
                      <a:pt x="11866" y="242"/>
                      <a:pt x="11710" y="242"/>
                    </a:cubicBezTo>
                    <a:cubicBezTo>
                      <a:pt x="11678" y="117"/>
                      <a:pt x="11569" y="23"/>
                      <a:pt x="11412" y="7"/>
                    </a:cubicBezTo>
                    <a:cubicBezTo>
                      <a:pt x="10900" y="3"/>
                      <a:pt x="10388" y="1"/>
                      <a:pt x="9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56"/>
              <p:cNvSpPr/>
              <p:nvPr/>
            </p:nvSpPr>
            <p:spPr>
              <a:xfrm>
                <a:off x="3993575" y="2570675"/>
                <a:ext cx="315850" cy="447000"/>
              </a:xfrm>
              <a:custGeom>
                <a:avLst/>
                <a:gdLst/>
                <a:ahLst/>
                <a:cxnLst/>
                <a:rect l="l" t="t" r="r" b="b"/>
                <a:pathLst>
                  <a:path w="12634" h="17880" extrusionOk="0">
                    <a:moveTo>
                      <a:pt x="9884" y="659"/>
                    </a:moveTo>
                    <a:cubicBezTo>
                      <a:pt x="10388" y="659"/>
                      <a:pt x="10892" y="661"/>
                      <a:pt x="11396" y="666"/>
                    </a:cubicBezTo>
                    <a:cubicBezTo>
                      <a:pt x="11788" y="6136"/>
                      <a:pt x="11976" y="11622"/>
                      <a:pt x="11944" y="17124"/>
                    </a:cubicBezTo>
                    <a:cubicBezTo>
                      <a:pt x="11897" y="17045"/>
                      <a:pt x="11819" y="16983"/>
                      <a:pt x="11693" y="16967"/>
                    </a:cubicBezTo>
                    <a:cubicBezTo>
                      <a:pt x="10224" y="16810"/>
                      <a:pt x="8756" y="16732"/>
                      <a:pt x="7292" y="16732"/>
                    </a:cubicBezTo>
                    <a:cubicBezTo>
                      <a:pt x="5243" y="16732"/>
                      <a:pt x="3199" y="16885"/>
                      <a:pt x="1160" y="17186"/>
                    </a:cubicBezTo>
                    <a:cubicBezTo>
                      <a:pt x="863" y="11747"/>
                      <a:pt x="753" y="6324"/>
                      <a:pt x="831" y="901"/>
                    </a:cubicBezTo>
                    <a:cubicBezTo>
                      <a:pt x="3841" y="739"/>
                      <a:pt x="6862" y="659"/>
                      <a:pt x="9884" y="659"/>
                    </a:cubicBezTo>
                    <a:close/>
                    <a:moveTo>
                      <a:pt x="9865" y="1"/>
                    </a:moveTo>
                    <a:cubicBezTo>
                      <a:pt x="6767" y="1"/>
                      <a:pt x="3660" y="83"/>
                      <a:pt x="565" y="258"/>
                    </a:cubicBezTo>
                    <a:cubicBezTo>
                      <a:pt x="541" y="250"/>
                      <a:pt x="518" y="246"/>
                      <a:pt x="494" y="246"/>
                    </a:cubicBezTo>
                    <a:cubicBezTo>
                      <a:pt x="471" y="246"/>
                      <a:pt x="447" y="250"/>
                      <a:pt x="424" y="258"/>
                    </a:cubicBezTo>
                    <a:lnTo>
                      <a:pt x="392" y="258"/>
                    </a:lnTo>
                    <a:cubicBezTo>
                      <a:pt x="63" y="274"/>
                      <a:pt x="0" y="681"/>
                      <a:pt x="173" y="838"/>
                    </a:cubicBezTo>
                    <a:cubicBezTo>
                      <a:pt x="110" y="6340"/>
                      <a:pt x="220" y="11841"/>
                      <a:pt x="502" y="17327"/>
                    </a:cubicBezTo>
                    <a:cubicBezTo>
                      <a:pt x="354" y="17505"/>
                      <a:pt x="500" y="17880"/>
                      <a:pt x="795" y="17880"/>
                    </a:cubicBezTo>
                    <a:cubicBezTo>
                      <a:pt x="812" y="17880"/>
                      <a:pt x="829" y="17878"/>
                      <a:pt x="847" y="17876"/>
                    </a:cubicBezTo>
                    <a:cubicBezTo>
                      <a:pt x="2960" y="17545"/>
                      <a:pt x="5079" y="17381"/>
                      <a:pt x="7200" y="17381"/>
                    </a:cubicBezTo>
                    <a:cubicBezTo>
                      <a:pt x="8697" y="17381"/>
                      <a:pt x="10195" y="17463"/>
                      <a:pt x="11693" y="17625"/>
                    </a:cubicBezTo>
                    <a:cubicBezTo>
                      <a:pt x="11704" y="17626"/>
                      <a:pt x="11714" y="17626"/>
                      <a:pt x="11723" y="17626"/>
                    </a:cubicBezTo>
                    <a:cubicBezTo>
                      <a:pt x="11921" y="17626"/>
                      <a:pt x="12007" y="17476"/>
                      <a:pt x="12007" y="17312"/>
                    </a:cubicBezTo>
                    <a:cubicBezTo>
                      <a:pt x="12068" y="17397"/>
                      <a:pt x="12172" y="17440"/>
                      <a:pt x="12275" y="17440"/>
                    </a:cubicBezTo>
                    <a:cubicBezTo>
                      <a:pt x="12439" y="17440"/>
                      <a:pt x="12603" y="17334"/>
                      <a:pt x="12603" y="17124"/>
                    </a:cubicBezTo>
                    <a:cubicBezTo>
                      <a:pt x="12634" y="11591"/>
                      <a:pt x="12446" y="6073"/>
                      <a:pt x="12038" y="556"/>
                    </a:cubicBezTo>
                    <a:cubicBezTo>
                      <a:pt x="12023" y="352"/>
                      <a:pt x="11866" y="242"/>
                      <a:pt x="11693" y="242"/>
                    </a:cubicBezTo>
                    <a:cubicBezTo>
                      <a:pt x="11662" y="117"/>
                      <a:pt x="11568" y="23"/>
                      <a:pt x="11396" y="7"/>
                    </a:cubicBezTo>
                    <a:cubicBezTo>
                      <a:pt x="10886" y="3"/>
                      <a:pt x="10376" y="1"/>
                      <a:pt x="98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56"/>
              <p:cNvSpPr/>
              <p:nvPr/>
            </p:nvSpPr>
            <p:spPr>
              <a:xfrm>
                <a:off x="3350525" y="2646475"/>
                <a:ext cx="245325" cy="23925"/>
              </a:xfrm>
              <a:custGeom>
                <a:avLst/>
                <a:gdLst/>
                <a:ahLst/>
                <a:cxnLst/>
                <a:rect l="l" t="t" r="r" b="b"/>
                <a:pathLst>
                  <a:path w="9813" h="957" extrusionOk="0">
                    <a:moveTo>
                      <a:pt x="9405" y="0"/>
                    </a:moveTo>
                    <a:cubicBezTo>
                      <a:pt x="9400" y="0"/>
                      <a:pt x="9395" y="0"/>
                      <a:pt x="9390" y="0"/>
                    </a:cubicBezTo>
                    <a:cubicBezTo>
                      <a:pt x="6396" y="94"/>
                      <a:pt x="3418" y="204"/>
                      <a:pt x="424" y="298"/>
                    </a:cubicBezTo>
                    <a:cubicBezTo>
                      <a:pt x="1" y="314"/>
                      <a:pt x="1" y="957"/>
                      <a:pt x="424" y="957"/>
                    </a:cubicBezTo>
                    <a:cubicBezTo>
                      <a:pt x="3418" y="847"/>
                      <a:pt x="6396" y="753"/>
                      <a:pt x="9390" y="659"/>
                    </a:cubicBezTo>
                    <a:cubicBezTo>
                      <a:pt x="9808" y="643"/>
                      <a:pt x="9813" y="0"/>
                      <a:pt x="9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56"/>
              <p:cNvSpPr/>
              <p:nvPr/>
            </p:nvSpPr>
            <p:spPr>
              <a:xfrm>
                <a:off x="3357200" y="2709550"/>
                <a:ext cx="242975" cy="16500"/>
              </a:xfrm>
              <a:custGeom>
                <a:avLst/>
                <a:gdLst/>
                <a:ahLst/>
                <a:cxnLst/>
                <a:rect l="l" t="t" r="r" b="b"/>
                <a:pathLst>
                  <a:path w="9719" h="660" extrusionOk="0">
                    <a:moveTo>
                      <a:pt x="424" y="1"/>
                    </a:moveTo>
                    <a:cubicBezTo>
                      <a:pt x="0" y="1"/>
                      <a:pt x="0" y="659"/>
                      <a:pt x="424" y="659"/>
                    </a:cubicBezTo>
                    <a:lnTo>
                      <a:pt x="9295" y="659"/>
                    </a:lnTo>
                    <a:cubicBezTo>
                      <a:pt x="9718" y="659"/>
                      <a:pt x="9718" y="1"/>
                      <a:pt x="9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56"/>
              <p:cNvSpPr/>
              <p:nvPr/>
            </p:nvSpPr>
            <p:spPr>
              <a:xfrm>
                <a:off x="3354850" y="2766000"/>
                <a:ext cx="127775" cy="16475"/>
              </a:xfrm>
              <a:custGeom>
                <a:avLst/>
                <a:gdLst/>
                <a:ahLst/>
                <a:cxnLst/>
                <a:rect l="l" t="t" r="r" b="b"/>
                <a:pathLst>
                  <a:path w="5111" h="659" extrusionOk="0">
                    <a:moveTo>
                      <a:pt x="423" y="0"/>
                    </a:moveTo>
                    <a:cubicBezTo>
                      <a:pt x="0" y="0"/>
                      <a:pt x="0" y="658"/>
                      <a:pt x="423" y="658"/>
                    </a:cubicBezTo>
                    <a:lnTo>
                      <a:pt x="4687" y="658"/>
                    </a:lnTo>
                    <a:cubicBezTo>
                      <a:pt x="5110" y="658"/>
                      <a:pt x="5110" y="0"/>
                      <a:pt x="4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56"/>
              <p:cNvSpPr/>
              <p:nvPr/>
            </p:nvSpPr>
            <p:spPr>
              <a:xfrm>
                <a:off x="3363475" y="2870625"/>
                <a:ext cx="228075" cy="16475"/>
              </a:xfrm>
              <a:custGeom>
                <a:avLst/>
                <a:gdLst/>
                <a:ahLst/>
                <a:cxnLst/>
                <a:rect l="l" t="t" r="r" b="b"/>
                <a:pathLst>
                  <a:path w="9123" h="659" extrusionOk="0">
                    <a:moveTo>
                      <a:pt x="423" y="0"/>
                    </a:moveTo>
                    <a:cubicBezTo>
                      <a:pt x="0" y="0"/>
                      <a:pt x="0" y="658"/>
                      <a:pt x="423" y="658"/>
                    </a:cubicBezTo>
                    <a:lnTo>
                      <a:pt x="8699" y="658"/>
                    </a:lnTo>
                    <a:cubicBezTo>
                      <a:pt x="9123" y="658"/>
                      <a:pt x="9123" y="0"/>
                      <a:pt x="8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56"/>
              <p:cNvSpPr/>
              <p:nvPr/>
            </p:nvSpPr>
            <p:spPr>
              <a:xfrm>
                <a:off x="3365825" y="2929400"/>
                <a:ext cx="223375" cy="16475"/>
              </a:xfrm>
              <a:custGeom>
                <a:avLst/>
                <a:gdLst/>
                <a:ahLst/>
                <a:cxnLst/>
                <a:rect l="l" t="t" r="r" b="b"/>
                <a:pathLst>
                  <a:path w="8935" h="659" extrusionOk="0">
                    <a:moveTo>
                      <a:pt x="423" y="0"/>
                    </a:moveTo>
                    <a:cubicBezTo>
                      <a:pt x="0" y="0"/>
                      <a:pt x="0" y="659"/>
                      <a:pt x="423" y="659"/>
                    </a:cubicBezTo>
                    <a:lnTo>
                      <a:pt x="8511" y="659"/>
                    </a:lnTo>
                    <a:cubicBezTo>
                      <a:pt x="8935" y="659"/>
                      <a:pt x="8935" y="0"/>
                      <a:pt x="85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56"/>
              <p:cNvSpPr/>
              <p:nvPr/>
            </p:nvSpPr>
            <p:spPr>
              <a:xfrm>
                <a:off x="3687925" y="2631200"/>
                <a:ext cx="230050" cy="16475"/>
              </a:xfrm>
              <a:custGeom>
                <a:avLst/>
                <a:gdLst/>
                <a:ahLst/>
                <a:cxnLst/>
                <a:rect l="l" t="t" r="r" b="b"/>
                <a:pathLst>
                  <a:path w="9202" h="659" extrusionOk="0">
                    <a:moveTo>
                      <a:pt x="424" y="0"/>
                    </a:moveTo>
                    <a:cubicBezTo>
                      <a:pt x="0" y="0"/>
                      <a:pt x="0" y="658"/>
                      <a:pt x="424" y="658"/>
                    </a:cubicBezTo>
                    <a:lnTo>
                      <a:pt x="8778" y="658"/>
                    </a:lnTo>
                    <a:cubicBezTo>
                      <a:pt x="9201" y="658"/>
                      <a:pt x="9201" y="0"/>
                      <a:pt x="8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56"/>
              <p:cNvSpPr/>
              <p:nvPr/>
            </p:nvSpPr>
            <p:spPr>
              <a:xfrm>
                <a:off x="3690275" y="2698600"/>
                <a:ext cx="236325" cy="16475"/>
              </a:xfrm>
              <a:custGeom>
                <a:avLst/>
                <a:gdLst/>
                <a:ahLst/>
                <a:cxnLst/>
                <a:rect l="l" t="t" r="r" b="b"/>
                <a:pathLst>
                  <a:path w="9453" h="659" extrusionOk="0">
                    <a:moveTo>
                      <a:pt x="424" y="0"/>
                    </a:moveTo>
                    <a:cubicBezTo>
                      <a:pt x="1" y="0"/>
                      <a:pt x="1" y="658"/>
                      <a:pt x="424" y="658"/>
                    </a:cubicBezTo>
                    <a:lnTo>
                      <a:pt x="9045" y="658"/>
                    </a:lnTo>
                    <a:cubicBezTo>
                      <a:pt x="9452" y="658"/>
                      <a:pt x="9452" y="0"/>
                      <a:pt x="9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56"/>
              <p:cNvSpPr/>
              <p:nvPr/>
            </p:nvSpPr>
            <p:spPr>
              <a:xfrm>
                <a:off x="3692225" y="2766000"/>
                <a:ext cx="190875" cy="16475"/>
              </a:xfrm>
              <a:custGeom>
                <a:avLst/>
                <a:gdLst/>
                <a:ahLst/>
                <a:cxnLst/>
                <a:rect l="l" t="t" r="r" b="b"/>
                <a:pathLst>
                  <a:path w="7635" h="659" extrusionOk="0">
                    <a:moveTo>
                      <a:pt x="424" y="0"/>
                    </a:moveTo>
                    <a:cubicBezTo>
                      <a:pt x="1" y="0"/>
                      <a:pt x="1" y="658"/>
                      <a:pt x="424" y="658"/>
                    </a:cubicBezTo>
                    <a:lnTo>
                      <a:pt x="7211" y="658"/>
                    </a:lnTo>
                    <a:cubicBezTo>
                      <a:pt x="7634" y="658"/>
                      <a:pt x="7634" y="0"/>
                      <a:pt x="72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56"/>
              <p:cNvSpPr/>
              <p:nvPr/>
            </p:nvSpPr>
            <p:spPr>
              <a:xfrm>
                <a:off x="3711825" y="2862000"/>
                <a:ext cx="92900" cy="16475"/>
              </a:xfrm>
              <a:custGeom>
                <a:avLst/>
                <a:gdLst/>
                <a:ahLst/>
                <a:cxnLst/>
                <a:rect l="l" t="t" r="r" b="b"/>
                <a:pathLst>
                  <a:path w="3716" h="659" extrusionOk="0">
                    <a:moveTo>
                      <a:pt x="424" y="0"/>
                    </a:moveTo>
                    <a:cubicBezTo>
                      <a:pt x="1" y="0"/>
                      <a:pt x="1" y="659"/>
                      <a:pt x="424" y="659"/>
                    </a:cubicBezTo>
                    <a:lnTo>
                      <a:pt x="3292" y="659"/>
                    </a:lnTo>
                    <a:cubicBezTo>
                      <a:pt x="3715" y="659"/>
                      <a:pt x="3715" y="0"/>
                      <a:pt x="3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56"/>
              <p:cNvSpPr/>
              <p:nvPr/>
            </p:nvSpPr>
            <p:spPr>
              <a:xfrm>
                <a:off x="3714175" y="2920775"/>
                <a:ext cx="217125" cy="16475"/>
              </a:xfrm>
              <a:custGeom>
                <a:avLst/>
                <a:gdLst/>
                <a:ahLst/>
                <a:cxnLst/>
                <a:rect l="l" t="t" r="r" b="b"/>
                <a:pathLst>
                  <a:path w="8685" h="659" extrusionOk="0">
                    <a:moveTo>
                      <a:pt x="424" y="0"/>
                    </a:moveTo>
                    <a:cubicBezTo>
                      <a:pt x="1" y="0"/>
                      <a:pt x="1" y="659"/>
                      <a:pt x="424" y="659"/>
                    </a:cubicBezTo>
                    <a:lnTo>
                      <a:pt x="8261" y="659"/>
                    </a:lnTo>
                    <a:cubicBezTo>
                      <a:pt x="8669" y="659"/>
                      <a:pt x="8684" y="0"/>
                      <a:pt x="8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56"/>
              <p:cNvSpPr/>
              <p:nvPr/>
            </p:nvSpPr>
            <p:spPr>
              <a:xfrm>
                <a:off x="4040600" y="2707200"/>
                <a:ext cx="149700" cy="16500"/>
              </a:xfrm>
              <a:custGeom>
                <a:avLst/>
                <a:gdLst/>
                <a:ahLst/>
                <a:cxnLst/>
                <a:rect l="l" t="t" r="r" b="b"/>
                <a:pathLst>
                  <a:path w="5988" h="660" extrusionOk="0">
                    <a:moveTo>
                      <a:pt x="424" y="1"/>
                    </a:moveTo>
                    <a:cubicBezTo>
                      <a:pt x="0" y="1"/>
                      <a:pt x="0" y="659"/>
                      <a:pt x="424" y="659"/>
                    </a:cubicBezTo>
                    <a:lnTo>
                      <a:pt x="5565" y="659"/>
                    </a:lnTo>
                    <a:cubicBezTo>
                      <a:pt x="5988" y="659"/>
                      <a:pt x="5988" y="1"/>
                      <a:pt x="5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56"/>
              <p:cNvSpPr/>
              <p:nvPr/>
            </p:nvSpPr>
            <p:spPr>
              <a:xfrm>
                <a:off x="4036275" y="2646475"/>
                <a:ext cx="210475" cy="16475"/>
              </a:xfrm>
              <a:custGeom>
                <a:avLst/>
                <a:gdLst/>
                <a:ahLst/>
                <a:cxnLst/>
                <a:rect l="l" t="t" r="r" b="b"/>
                <a:pathLst>
                  <a:path w="8419" h="659" extrusionOk="0">
                    <a:moveTo>
                      <a:pt x="424" y="0"/>
                    </a:moveTo>
                    <a:cubicBezTo>
                      <a:pt x="1" y="0"/>
                      <a:pt x="1" y="659"/>
                      <a:pt x="424" y="659"/>
                    </a:cubicBezTo>
                    <a:lnTo>
                      <a:pt x="7995" y="659"/>
                    </a:lnTo>
                    <a:cubicBezTo>
                      <a:pt x="8418" y="659"/>
                      <a:pt x="8418" y="0"/>
                      <a:pt x="7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56"/>
              <p:cNvSpPr/>
              <p:nvPr/>
            </p:nvSpPr>
            <p:spPr>
              <a:xfrm>
                <a:off x="4044900" y="2800875"/>
                <a:ext cx="106225" cy="16475"/>
              </a:xfrm>
              <a:custGeom>
                <a:avLst/>
                <a:gdLst/>
                <a:ahLst/>
                <a:cxnLst/>
                <a:rect l="l" t="t" r="r" b="b"/>
                <a:pathLst>
                  <a:path w="4249" h="659" extrusionOk="0">
                    <a:moveTo>
                      <a:pt x="424" y="0"/>
                    </a:moveTo>
                    <a:cubicBezTo>
                      <a:pt x="1" y="0"/>
                      <a:pt x="1" y="658"/>
                      <a:pt x="424" y="658"/>
                    </a:cubicBezTo>
                    <a:lnTo>
                      <a:pt x="3825" y="658"/>
                    </a:lnTo>
                    <a:cubicBezTo>
                      <a:pt x="4249" y="658"/>
                      <a:pt x="4249" y="0"/>
                      <a:pt x="3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56"/>
              <p:cNvSpPr/>
              <p:nvPr/>
            </p:nvSpPr>
            <p:spPr>
              <a:xfrm>
                <a:off x="4047250" y="2881575"/>
                <a:ext cx="212425" cy="16500"/>
              </a:xfrm>
              <a:custGeom>
                <a:avLst/>
                <a:gdLst/>
                <a:ahLst/>
                <a:cxnLst/>
                <a:rect l="l" t="t" r="r" b="b"/>
                <a:pathLst>
                  <a:path w="8497" h="660" extrusionOk="0">
                    <a:moveTo>
                      <a:pt x="424" y="1"/>
                    </a:moveTo>
                    <a:cubicBezTo>
                      <a:pt x="1" y="1"/>
                      <a:pt x="1" y="659"/>
                      <a:pt x="424" y="659"/>
                    </a:cubicBezTo>
                    <a:lnTo>
                      <a:pt x="8089" y="659"/>
                    </a:lnTo>
                    <a:cubicBezTo>
                      <a:pt x="8496" y="659"/>
                      <a:pt x="8496" y="1"/>
                      <a:pt x="80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56"/>
              <p:cNvSpPr/>
              <p:nvPr/>
            </p:nvSpPr>
            <p:spPr>
              <a:xfrm>
                <a:off x="4040600" y="2942325"/>
                <a:ext cx="217100" cy="16475"/>
              </a:xfrm>
              <a:custGeom>
                <a:avLst/>
                <a:gdLst/>
                <a:ahLst/>
                <a:cxnLst/>
                <a:rect l="l" t="t" r="r" b="b"/>
                <a:pathLst>
                  <a:path w="8684" h="659" extrusionOk="0">
                    <a:moveTo>
                      <a:pt x="424" y="0"/>
                    </a:moveTo>
                    <a:cubicBezTo>
                      <a:pt x="0" y="0"/>
                      <a:pt x="0" y="659"/>
                      <a:pt x="424" y="659"/>
                    </a:cubicBezTo>
                    <a:lnTo>
                      <a:pt x="8261" y="659"/>
                    </a:lnTo>
                    <a:cubicBezTo>
                      <a:pt x="8684" y="659"/>
                      <a:pt x="8684" y="0"/>
                      <a:pt x="8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44" name="Google Shape;3444;p56"/>
          <p:cNvSpPr txBox="1"/>
          <p:nvPr/>
        </p:nvSpPr>
        <p:spPr>
          <a:xfrm>
            <a:off x="998395" y="1373175"/>
            <a:ext cx="1438800" cy="81762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600" b="1" dirty="0">
                <a:solidFill>
                  <a:schemeClr val="accent3"/>
                </a:solidFill>
                <a:latin typeface="Modern Love Caps" panose="04070805081001020A01" pitchFamily="82" charset="0"/>
                <a:ea typeface="Gaegu"/>
                <a:cs typeface="Gaegu"/>
                <a:sym typeface="Gaegu"/>
              </a:rPr>
              <a:t>PAKISTAN</a:t>
            </a:r>
            <a:endParaRPr sz="2600" b="1" dirty="0">
              <a:solidFill>
                <a:schemeClr val="accent3"/>
              </a:solidFill>
              <a:latin typeface="Modern Love Caps" panose="04070805081001020A01" pitchFamily="82" charset="0"/>
              <a:ea typeface="Gaegu"/>
              <a:cs typeface="Gaegu"/>
              <a:sym typeface="Gaegu"/>
            </a:endParaRPr>
          </a:p>
        </p:txBody>
      </p:sp>
      <p:sp>
        <p:nvSpPr>
          <p:cNvPr id="3445" name="Google Shape;3445;p56"/>
          <p:cNvSpPr txBox="1"/>
          <p:nvPr/>
        </p:nvSpPr>
        <p:spPr>
          <a:xfrm>
            <a:off x="1001332" y="1565734"/>
            <a:ext cx="1438800" cy="13767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1600" dirty="0">
              <a:solidFill>
                <a:schemeClr val="dk2"/>
              </a:solidFill>
              <a:latin typeface="Varela Round"/>
              <a:ea typeface="Varela Round"/>
              <a:cs typeface="Varela Round"/>
              <a:sym typeface="Varela Round"/>
            </a:endParaRPr>
          </a:p>
        </p:txBody>
      </p:sp>
      <p:grpSp>
        <p:nvGrpSpPr>
          <p:cNvPr id="3446" name="Google Shape;3446;p56"/>
          <p:cNvGrpSpPr/>
          <p:nvPr/>
        </p:nvGrpSpPr>
        <p:grpSpPr>
          <a:xfrm>
            <a:off x="2550650" y="1812813"/>
            <a:ext cx="1228750" cy="619837"/>
            <a:chOff x="2550650" y="1812813"/>
            <a:chExt cx="1228750" cy="619837"/>
          </a:xfrm>
        </p:grpSpPr>
        <p:cxnSp>
          <p:nvCxnSpPr>
            <p:cNvPr id="3447" name="Google Shape;3447;p56"/>
            <p:cNvCxnSpPr>
              <a:stCxn id="3411" idx="3"/>
            </p:cNvCxnSpPr>
            <p:nvPr/>
          </p:nvCxnSpPr>
          <p:spPr>
            <a:xfrm>
              <a:off x="2550650" y="2072663"/>
              <a:ext cx="255600" cy="0"/>
            </a:xfrm>
            <a:prstGeom prst="straightConnector1">
              <a:avLst/>
            </a:prstGeom>
            <a:noFill/>
            <a:ln w="19050" cap="flat" cmpd="sng">
              <a:solidFill>
                <a:schemeClr val="accent1"/>
              </a:solidFill>
              <a:prstDash val="solid"/>
              <a:round/>
              <a:headEnd type="none" w="med" len="med"/>
              <a:tailEnd type="none" w="med" len="med"/>
            </a:ln>
          </p:spPr>
        </p:cxnSp>
        <p:grpSp>
          <p:nvGrpSpPr>
            <p:cNvPr id="3448" name="Google Shape;3448;p56"/>
            <p:cNvGrpSpPr/>
            <p:nvPr/>
          </p:nvGrpSpPr>
          <p:grpSpPr>
            <a:xfrm>
              <a:off x="2777561" y="1812813"/>
              <a:ext cx="1001839" cy="619837"/>
              <a:chOff x="2777561" y="1812813"/>
              <a:chExt cx="1001839" cy="619837"/>
            </a:xfrm>
          </p:grpSpPr>
          <p:sp>
            <p:nvSpPr>
              <p:cNvPr id="3449" name="Google Shape;3449;p56"/>
              <p:cNvSpPr/>
              <p:nvPr/>
            </p:nvSpPr>
            <p:spPr>
              <a:xfrm flipH="1">
                <a:off x="2777561" y="1812813"/>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dk1"/>
              </a:solidFill>
              <a:ln>
                <a:noFill/>
              </a:ln>
            </p:spPr>
          </p:sp>
          <p:cxnSp>
            <p:nvCxnSpPr>
              <p:cNvPr id="3450" name="Google Shape;3450;p56"/>
              <p:cNvCxnSpPr/>
              <p:nvPr/>
            </p:nvCxnSpPr>
            <p:spPr>
              <a:xfrm>
                <a:off x="3127800" y="2059150"/>
                <a:ext cx="651600" cy="373500"/>
              </a:xfrm>
              <a:prstGeom prst="curvedConnector3">
                <a:avLst>
                  <a:gd name="adj1" fmla="val 50000"/>
                </a:avLst>
              </a:prstGeom>
              <a:noFill/>
              <a:ln w="19050" cap="flat" cmpd="sng">
                <a:solidFill>
                  <a:schemeClr val="dk1"/>
                </a:solidFill>
                <a:prstDash val="solid"/>
                <a:round/>
                <a:headEnd type="none" w="med" len="med"/>
                <a:tailEnd type="oval" w="med" len="med"/>
              </a:ln>
            </p:spPr>
          </p:cxnSp>
        </p:grpSp>
      </p:grpSp>
      <p:sp>
        <p:nvSpPr>
          <p:cNvPr id="3451" name="Google Shape;3451;p56"/>
          <p:cNvSpPr/>
          <p:nvPr/>
        </p:nvSpPr>
        <p:spPr>
          <a:xfrm>
            <a:off x="851450" y="3127138"/>
            <a:ext cx="1699200" cy="11730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56"/>
          <p:cNvSpPr txBox="1"/>
          <p:nvPr/>
        </p:nvSpPr>
        <p:spPr>
          <a:xfrm>
            <a:off x="987106" y="3201562"/>
            <a:ext cx="1438800" cy="374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600" b="1" dirty="0">
                <a:solidFill>
                  <a:schemeClr val="accent3"/>
                </a:solidFill>
                <a:latin typeface="Modern Love Caps" panose="04070805081001020A01" pitchFamily="82" charset="0"/>
                <a:ea typeface="Gaegu"/>
                <a:cs typeface="Gaegu"/>
                <a:sym typeface="Gaegu"/>
              </a:rPr>
              <a:t>MOLDOVA</a:t>
            </a:r>
            <a:endParaRPr sz="2600" b="1" dirty="0">
              <a:solidFill>
                <a:schemeClr val="accent3"/>
              </a:solidFill>
              <a:latin typeface="Modern Love Caps" panose="04070805081001020A01" pitchFamily="82" charset="0"/>
              <a:ea typeface="Gaegu"/>
              <a:cs typeface="Gaegu"/>
              <a:sym typeface="Gaegu"/>
            </a:endParaRPr>
          </a:p>
        </p:txBody>
      </p:sp>
      <p:sp>
        <p:nvSpPr>
          <p:cNvPr id="3453" name="Google Shape;3453;p56"/>
          <p:cNvSpPr txBox="1"/>
          <p:nvPr/>
        </p:nvSpPr>
        <p:spPr>
          <a:xfrm>
            <a:off x="980100" y="3614450"/>
            <a:ext cx="1438800" cy="572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1600" dirty="0">
              <a:solidFill>
                <a:schemeClr val="dk2"/>
              </a:solidFill>
              <a:latin typeface="Varela Round"/>
              <a:ea typeface="Varela Round"/>
              <a:cs typeface="Varela Round"/>
              <a:sym typeface="Varela Round"/>
            </a:endParaRPr>
          </a:p>
        </p:txBody>
      </p:sp>
      <p:grpSp>
        <p:nvGrpSpPr>
          <p:cNvPr id="3454" name="Google Shape;3454;p56"/>
          <p:cNvGrpSpPr/>
          <p:nvPr/>
        </p:nvGrpSpPr>
        <p:grpSpPr>
          <a:xfrm>
            <a:off x="2550650" y="3240750"/>
            <a:ext cx="1150625" cy="732755"/>
            <a:chOff x="2550650" y="3240750"/>
            <a:chExt cx="1150625" cy="732755"/>
          </a:xfrm>
        </p:grpSpPr>
        <p:cxnSp>
          <p:nvCxnSpPr>
            <p:cNvPr id="3455" name="Google Shape;3455;p56"/>
            <p:cNvCxnSpPr>
              <a:stCxn id="3451" idx="3"/>
            </p:cNvCxnSpPr>
            <p:nvPr/>
          </p:nvCxnSpPr>
          <p:spPr>
            <a:xfrm>
              <a:off x="2550650" y="3713638"/>
              <a:ext cx="255600" cy="0"/>
            </a:xfrm>
            <a:prstGeom prst="straightConnector1">
              <a:avLst/>
            </a:prstGeom>
            <a:noFill/>
            <a:ln w="19050" cap="flat" cmpd="sng">
              <a:solidFill>
                <a:schemeClr val="accent1"/>
              </a:solidFill>
              <a:prstDash val="solid"/>
              <a:round/>
              <a:headEnd type="none" w="med" len="med"/>
              <a:tailEnd type="none" w="med" len="med"/>
            </a:ln>
          </p:spPr>
        </p:cxnSp>
        <p:grpSp>
          <p:nvGrpSpPr>
            <p:cNvPr id="3456" name="Google Shape;3456;p56"/>
            <p:cNvGrpSpPr/>
            <p:nvPr/>
          </p:nvGrpSpPr>
          <p:grpSpPr>
            <a:xfrm>
              <a:off x="2777561" y="3240750"/>
              <a:ext cx="923714" cy="732755"/>
              <a:chOff x="2777561" y="3240750"/>
              <a:chExt cx="923714" cy="732755"/>
            </a:xfrm>
          </p:grpSpPr>
          <p:sp>
            <p:nvSpPr>
              <p:cNvPr id="3457" name="Google Shape;3457;p56"/>
              <p:cNvSpPr/>
              <p:nvPr/>
            </p:nvSpPr>
            <p:spPr>
              <a:xfrm flipH="1">
                <a:off x="2777561" y="3453788"/>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dk1"/>
              </a:solidFill>
              <a:ln>
                <a:noFill/>
              </a:ln>
            </p:spPr>
          </p:sp>
          <p:cxnSp>
            <p:nvCxnSpPr>
              <p:cNvPr id="3458" name="Google Shape;3458;p56"/>
              <p:cNvCxnSpPr/>
              <p:nvPr/>
            </p:nvCxnSpPr>
            <p:spPr>
              <a:xfrm rot="10800000" flipH="1">
                <a:off x="3232075" y="3240750"/>
                <a:ext cx="469200" cy="451800"/>
              </a:xfrm>
              <a:prstGeom prst="curvedConnector3">
                <a:avLst>
                  <a:gd name="adj1" fmla="val 50000"/>
                </a:avLst>
              </a:prstGeom>
              <a:solidFill>
                <a:schemeClr val="lt2"/>
              </a:solidFill>
              <a:ln w="19050" cap="flat" cmpd="sng">
                <a:solidFill>
                  <a:schemeClr val="dk1"/>
                </a:solidFill>
                <a:prstDash val="solid"/>
                <a:round/>
                <a:headEnd type="none" w="med" len="med"/>
                <a:tailEnd type="oval" w="med" len="med"/>
              </a:ln>
            </p:spPr>
          </p:cxnSp>
        </p:grpSp>
      </p:grpSp>
      <p:sp>
        <p:nvSpPr>
          <p:cNvPr id="3459" name="Google Shape;3459;p56"/>
          <p:cNvSpPr/>
          <p:nvPr/>
        </p:nvSpPr>
        <p:spPr>
          <a:xfrm flipH="1">
            <a:off x="6593188" y="1486163"/>
            <a:ext cx="1699200" cy="11730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56"/>
          <p:cNvSpPr txBox="1"/>
          <p:nvPr/>
        </p:nvSpPr>
        <p:spPr>
          <a:xfrm flipH="1">
            <a:off x="6740818" y="1545718"/>
            <a:ext cx="1438800" cy="374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600" b="1" dirty="0">
                <a:solidFill>
                  <a:schemeClr val="accent3"/>
                </a:solidFill>
                <a:latin typeface="Modern Love Caps" panose="04070805081001020A01" pitchFamily="82" charset="0"/>
                <a:ea typeface="Gaegu"/>
                <a:cs typeface="Gaegu"/>
                <a:sym typeface="Gaegu"/>
              </a:rPr>
              <a:t>UKRAINE</a:t>
            </a:r>
            <a:endParaRPr sz="2600" b="1" dirty="0">
              <a:solidFill>
                <a:schemeClr val="accent3"/>
              </a:solidFill>
              <a:latin typeface="Modern Love Caps" panose="04070805081001020A01" pitchFamily="82" charset="0"/>
              <a:ea typeface="Gaegu"/>
              <a:cs typeface="Gaegu"/>
              <a:sym typeface="Gaegu"/>
            </a:endParaRPr>
          </a:p>
        </p:txBody>
      </p:sp>
      <p:sp>
        <p:nvSpPr>
          <p:cNvPr id="3461" name="Google Shape;3461;p56"/>
          <p:cNvSpPr txBox="1"/>
          <p:nvPr/>
        </p:nvSpPr>
        <p:spPr>
          <a:xfrm flipH="1">
            <a:off x="7552006" y="1773139"/>
            <a:ext cx="610182" cy="874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1600" dirty="0">
              <a:solidFill>
                <a:schemeClr val="dk2"/>
              </a:solidFill>
              <a:latin typeface="Modern Love Caps" panose="04070805081001020A01" pitchFamily="82" charset="0"/>
              <a:ea typeface="Varela Round"/>
              <a:cs typeface="Varela Round"/>
              <a:sym typeface="Varela Round"/>
            </a:endParaRPr>
          </a:p>
        </p:txBody>
      </p:sp>
      <p:sp>
        <p:nvSpPr>
          <p:cNvPr id="3462" name="Google Shape;3462;p56"/>
          <p:cNvSpPr/>
          <p:nvPr/>
        </p:nvSpPr>
        <p:spPr>
          <a:xfrm flipH="1">
            <a:off x="6593188" y="3127138"/>
            <a:ext cx="1699200" cy="11730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56"/>
          <p:cNvSpPr txBox="1"/>
          <p:nvPr/>
        </p:nvSpPr>
        <p:spPr>
          <a:xfrm flipH="1">
            <a:off x="6725860" y="3160104"/>
            <a:ext cx="1438800" cy="374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600" b="1" dirty="0">
                <a:solidFill>
                  <a:schemeClr val="accent3"/>
                </a:solidFill>
                <a:latin typeface="Modern Love Caps" panose="04070805081001020A01" pitchFamily="82" charset="0"/>
                <a:ea typeface="Gaegu"/>
                <a:cs typeface="Gaegu"/>
                <a:sym typeface="Gaegu"/>
              </a:rPr>
              <a:t>EGYPT </a:t>
            </a:r>
            <a:endParaRPr sz="2600" b="1" dirty="0">
              <a:solidFill>
                <a:schemeClr val="accent3"/>
              </a:solidFill>
              <a:latin typeface="Modern Love Caps" panose="04070805081001020A01" pitchFamily="82" charset="0"/>
              <a:ea typeface="Gaegu"/>
              <a:cs typeface="Gaegu"/>
              <a:sym typeface="Gaegu"/>
            </a:endParaRPr>
          </a:p>
        </p:txBody>
      </p:sp>
      <p:sp>
        <p:nvSpPr>
          <p:cNvPr id="3464" name="Google Shape;3464;p56"/>
          <p:cNvSpPr txBox="1"/>
          <p:nvPr/>
        </p:nvSpPr>
        <p:spPr>
          <a:xfrm flipH="1">
            <a:off x="6675215" y="2739281"/>
            <a:ext cx="1272296" cy="374229"/>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1600" dirty="0">
              <a:solidFill>
                <a:schemeClr val="dk2"/>
              </a:solidFill>
              <a:latin typeface="Varela Round"/>
              <a:ea typeface="Varela Round"/>
              <a:cs typeface="Varela Round"/>
              <a:sym typeface="Varela Round"/>
            </a:endParaRPr>
          </a:p>
        </p:txBody>
      </p:sp>
      <p:grpSp>
        <p:nvGrpSpPr>
          <p:cNvPr id="3465" name="Google Shape;3465;p56"/>
          <p:cNvGrpSpPr/>
          <p:nvPr/>
        </p:nvGrpSpPr>
        <p:grpSpPr>
          <a:xfrm>
            <a:off x="5360800" y="1812813"/>
            <a:ext cx="1232388" cy="871787"/>
            <a:chOff x="5360800" y="1812813"/>
            <a:chExt cx="1232388" cy="871787"/>
          </a:xfrm>
        </p:grpSpPr>
        <p:cxnSp>
          <p:nvCxnSpPr>
            <p:cNvPr id="3466" name="Google Shape;3466;p56"/>
            <p:cNvCxnSpPr>
              <a:endCxn id="3459" idx="3"/>
            </p:cNvCxnSpPr>
            <p:nvPr/>
          </p:nvCxnSpPr>
          <p:spPr>
            <a:xfrm>
              <a:off x="6337588" y="2072663"/>
              <a:ext cx="255600" cy="0"/>
            </a:xfrm>
            <a:prstGeom prst="straightConnector1">
              <a:avLst/>
            </a:prstGeom>
            <a:noFill/>
            <a:ln w="19050" cap="flat" cmpd="sng">
              <a:solidFill>
                <a:schemeClr val="accent1"/>
              </a:solidFill>
              <a:prstDash val="solid"/>
              <a:round/>
              <a:headEnd type="none" w="med" len="med"/>
              <a:tailEnd type="none" w="med" len="med"/>
            </a:ln>
          </p:spPr>
        </p:cxnSp>
        <p:grpSp>
          <p:nvGrpSpPr>
            <p:cNvPr id="3467" name="Google Shape;3467;p56"/>
            <p:cNvGrpSpPr/>
            <p:nvPr/>
          </p:nvGrpSpPr>
          <p:grpSpPr>
            <a:xfrm>
              <a:off x="5360800" y="1812813"/>
              <a:ext cx="1005477" cy="871787"/>
              <a:chOff x="5360800" y="1812813"/>
              <a:chExt cx="1005477" cy="871787"/>
            </a:xfrm>
          </p:grpSpPr>
          <p:sp>
            <p:nvSpPr>
              <p:cNvPr id="3468" name="Google Shape;3468;p56"/>
              <p:cNvSpPr/>
              <p:nvPr/>
            </p:nvSpPr>
            <p:spPr>
              <a:xfrm>
                <a:off x="5878025" y="1812813"/>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dk1"/>
              </a:solidFill>
              <a:ln>
                <a:noFill/>
              </a:ln>
            </p:spPr>
          </p:sp>
          <p:cxnSp>
            <p:nvCxnSpPr>
              <p:cNvPr id="3469" name="Google Shape;3469;p56"/>
              <p:cNvCxnSpPr/>
              <p:nvPr/>
            </p:nvCxnSpPr>
            <p:spPr>
              <a:xfrm flipH="1">
                <a:off x="5360800" y="2085200"/>
                <a:ext cx="599400" cy="599400"/>
              </a:xfrm>
              <a:prstGeom prst="curvedConnector3">
                <a:avLst>
                  <a:gd name="adj1" fmla="val 50000"/>
                </a:avLst>
              </a:prstGeom>
              <a:noFill/>
              <a:ln w="19050" cap="flat" cmpd="sng">
                <a:solidFill>
                  <a:schemeClr val="dk1"/>
                </a:solidFill>
                <a:prstDash val="solid"/>
                <a:round/>
                <a:headEnd type="none" w="med" len="med"/>
                <a:tailEnd type="oval" w="med" len="med"/>
              </a:ln>
            </p:spPr>
          </p:cxnSp>
        </p:grpSp>
      </p:grpSp>
      <p:grpSp>
        <p:nvGrpSpPr>
          <p:cNvPr id="3470" name="Google Shape;3470;p56"/>
          <p:cNvGrpSpPr/>
          <p:nvPr/>
        </p:nvGrpSpPr>
        <p:grpSpPr>
          <a:xfrm>
            <a:off x="5395325" y="3171150"/>
            <a:ext cx="1197863" cy="802356"/>
            <a:chOff x="5395325" y="3171150"/>
            <a:chExt cx="1197863" cy="802356"/>
          </a:xfrm>
        </p:grpSpPr>
        <p:cxnSp>
          <p:nvCxnSpPr>
            <p:cNvPr id="3471" name="Google Shape;3471;p56"/>
            <p:cNvCxnSpPr>
              <a:endCxn id="3462" idx="3"/>
            </p:cNvCxnSpPr>
            <p:nvPr/>
          </p:nvCxnSpPr>
          <p:spPr>
            <a:xfrm>
              <a:off x="6337588" y="3713638"/>
              <a:ext cx="255600" cy="0"/>
            </a:xfrm>
            <a:prstGeom prst="straightConnector1">
              <a:avLst/>
            </a:prstGeom>
            <a:noFill/>
            <a:ln w="19050" cap="flat" cmpd="sng">
              <a:solidFill>
                <a:schemeClr val="accent1"/>
              </a:solidFill>
              <a:prstDash val="solid"/>
              <a:round/>
              <a:headEnd type="none" w="med" len="med"/>
              <a:tailEnd type="none" w="med" len="med"/>
            </a:ln>
          </p:spPr>
        </p:cxnSp>
        <p:grpSp>
          <p:nvGrpSpPr>
            <p:cNvPr id="3472" name="Google Shape;3472;p56"/>
            <p:cNvGrpSpPr/>
            <p:nvPr/>
          </p:nvGrpSpPr>
          <p:grpSpPr>
            <a:xfrm>
              <a:off x="5395325" y="3171150"/>
              <a:ext cx="970952" cy="802356"/>
              <a:chOff x="5395325" y="3171150"/>
              <a:chExt cx="970952" cy="802356"/>
            </a:xfrm>
          </p:grpSpPr>
          <p:sp>
            <p:nvSpPr>
              <p:cNvPr id="3473" name="Google Shape;3473;p56"/>
              <p:cNvSpPr/>
              <p:nvPr/>
            </p:nvSpPr>
            <p:spPr>
              <a:xfrm>
                <a:off x="5878025" y="3453788"/>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dk1"/>
              </a:solidFill>
              <a:ln>
                <a:noFill/>
              </a:ln>
            </p:spPr>
          </p:sp>
          <p:cxnSp>
            <p:nvCxnSpPr>
              <p:cNvPr id="3474" name="Google Shape;3474;p56"/>
              <p:cNvCxnSpPr/>
              <p:nvPr/>
            </p:nvCxnSpPr>
            <p:spPr>
              <a:xfrm rot="10800000">
                <a:off x="5395325" y="3171150"/>
                <a:ext cx="556200" cy="521400"/>
              </a:xfrm>
              <a:prstGeom prst="curvedConnector3">
                <a:avLst>
                  <a:gd name="adj1" fmla="val 50000"/>
                </a:avLst>
              </a:prstGeom>
              <a:noFill/>
              <a:ln w="19050" cap="flat" cmpd="sng">
                <a:solidFill>
                  <a:schemeClr val="dk1"/>
                </a:solidFill>
                <a:prstDash val="solid"/>
                <a:round/>
                <a:headEnd type="none" w="med" len="med"/>
                <a:tailEnd type="oval" w="med" len="med"/>
              </a:ln>
            </p:spPr>
          </p:cxnSp>
        </p:grpSp>
      </p:grpSp>
      <p:pic>
        <p:nvPicPr>
          <p:cNvPr id="5" name="Picture 4" descr="A picture containing logo&#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C157526-7988-4A55-B7F2-217F80CA3D99}"/>
              </a:ext>
            </a:extLst>
          </p:cNvPr>
          <p:cNvPicPr>
            <a:picLocks noChangeAspect="1"/>
          </p:cNvPicPr>
          <p:nvPr/>
        </p:nvPicPr>
        <p:blipFill>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10000" b="90000" l="10000" r="90000">
                        <a14:foregroundMark x1="25000" y1="28846" x2="25556" y2="68077"/>
                        <a14:foregroundMark x1="25556" y1="68077" x2="30444" y2="74615"/>
                        <a14:foregroundMark x1="30444" y1="74615" x2="31667" y2="74615"/>
                        <a14:foregroundMark x1="31000" y1="32692" x2="32333" y2="70385"/>
                        <a14:foregroundMark x1="32333" y1="70385" x2="32778" y2="70962"/>
                        <a14:foregroundMark x1="23889" y1="26346" x2="32667" y2="26346"/>
                        <a14:foregroundMark x1="24889" y1="23846" x2="36444" y2="24231"/>
                        <a14:foregroundMark x1="24111" y1="23077" x2="35778" y2="23077"/>
                        <a14:foregroundMark x1="23778" y1="24615" x2="23778" y2="25192"/>
                        <a14:foregroundMark x1="23889" y1="40769" x2="24222" y2="43654"/>
                        <a14:foregroundMark x1="25556" y1="64231" x2="25556" y2="64231"/>
                        <a14:foregroundMark x1="22889" y1="27308" x2="22889" y2="27308"/>
                        <a14:foregroundMark x1="24111" y1="48462" x2="24111" y2="48462"/>
                        <a14:foregroundMark x1="23667" y1="37115" x2="23444" y2="46923"/>
                        <a14:foregroundMark x1="23444" y1="46923" x2="23444" y2="34423"/>
                        <a14:foregroundMark x1="23444" y1="34423" x2="22444" y2="44808"/>
                        <a14:foregroundMark x1="22444" y1="44808" x2="23667" y2="57692"/>
                        <a14:foregroundMark x1="24000" y1="70385" x2="24000" y2="71154"/>
                        <a14:foregroundMark x1="24000" y1="72115" x2="24000" y2="72115"/>
                        <a14:foregroundMark x1="24000" y1="72115" x2="24000" y2="72115"/>
                        <a14:foregroundMark x1="24333" y1="71538" x2="22889" y2="52692"/>
                        <a14:foregroundMark x1="22778" y1="51731" x2="22444" y2="50962"/>
                        <a14:foregroundMark x1="22222" y1="64038" x2="23111" y2="74423"/>
                        <a14:foregroundMark x1="23111" y1="74423" x2="25293" y2="76176"/>
                        <a14:foregroundMark x1="36867" y1="77145" x2="40778" y2="75962"/>
                        <a14:foregroundMark x1="22778" y1="74231" x2="24773" y2="77396"/>
                        <a14:foregroundMark x1="23444" y1="74615" x2="25141" y2="76133"/>
                        <a14:foregroundMark x1="50889" y1="36154" x2="48444" y2="46538"/>
                        <a14:foregroundMark x1="48444" y1="46538" x2="48111" y2="55769"/>
                        <a14:foregroundMark x1="48111" y1="55769" x2="50667" y2="64423"/>
                        <a14:foregroundMark x1="50667" y1="64423" x2="58556" y2="65192"/>
                        <a14:foregroundMark x1="58556" y1="65192" x2="62000" y2="61538"/>
                        <a14:foregroundMark x1="62000" y1="40385" x2="62000" y2="45385"/>
                        <a14:foregroundMark x1="22778" y1="27692" x2="25222" y2="24423"/>
                        <a14:foregroundMark x1="24333" y1="24231" x2="22444" y2="25385"/>
                        <a14:foregroundMark x1="24889" y1="21731" x2="25222" y2="21731"/>
                        <a14:foregroundMark x1="25667" y1="21731" x2="31889" y2="21731"/>
                        <a14:foregroundMark x1="23333" y1="22115" x2="23333" y2="22115"/>
                        <a14:foregroundMark x1="22444" y1="21731" x2="22444" y2="21731"/>
                        <a14:foregroundMark x1="20889" y1="19615" x2="20889" y2="19615"/>
                        <a14:foregroundMark x1="25111" y1="20577" x2="25111" y2="20577"/>
                        <a14:foregroundMark x1="24667" y1="20577" x2="24222" y2="20577"/>
                        <a14:foregroundMark x1="23444" y1="20577" x2="23444" y2="20577"/>
                        <a14:foregroundMark x1="23444" y1="20577" x2="22111" y2="21154"/>
                        <a14:foregroundMark x1="22111" y1="21154" x2="22111" y2="21154"/>
                        <a14:foregroundMark x1="22333" y1="20769" x2="22333" y2="20769"/>
                        <a14:foregroundMark x1="23000" y1="20385" x2="23000" y2="20385"/>
                        <a14:foregroundMark x1="22444" y1="20192" x2="22111" y2="20192"/>
                        <a14:foregroundMark x1="21667" y1="20192" x2="21667" y2="20192"/>
                        <a14:foregroundMark x1="21333" y1="20192" x2="21111" y2="21731"/>
                        <a14:foregroundMark x1="20889" y1="23462" x2="20889" y2="23462"/>
                        <a14:foregroundMark x1="21333" y1="23462" x2="21333" y2="23462"/>
                        <a14:foregroundMark x1="20667" y1="25769" x2="20667" y2="25769"/>
                        <a14:foregroundMark x1="20667" y1="25769" x2="21111" y2="28462"/>
                        <a14:foregroundMark x1="21444" y1="30577" x2="21444" y2="30577"/>
                        <a14:foregroundMark x1="21444" y1="30577" x2="21444" y2="30577"/>
                        <a14:foregroundMark x1="21222" y1="31731" x2="21222" y2="33077"/>
                        <a14:foregroundMark x1="21222" y1="37500" x2="21222" y2="37500"/>
                        <a14:foregroundMark x1="21222" y1="37500" x2="21222" y2="37500"/>
                        <a14:foregroundMark x1="21889" y1="43462" x2="21889" y2="43462"/>
                        <a14:foregroundMark x1="21889" y1="43654" x2="21889" y2="43654"/>
                        <a14:foregroundMark x1="20889" y1="38269" x2="20889" y2="38269"/>
                        <a14:foregroundMark x1="21222" y1="43269" x2="21222" y2="43269"/>
                        <a14:foregroundMark x1="21111" y1="41923" x2="21111" y2="42500"/>
                        <a14:foregroundMark x1="21111" y1="45192" x2="20889" y2="46154"/>
                        <a14:foregroundMark x1="20444" y1="50769" x2="20444" y2="50769"/>
                        <a14:foregroundMark x1="20444" y1="50385" x2="20444" y2="50385"/>
                        <a14:foregroundMark x1="20444" y1="50769" x2="20444" y2="55000"/>
                        <a14:foregroundMark x1="20556" y1="57500" x2="20556" y2="57500"/>
                        <a14:foregroundMark x1="20556" y1="59231" x2="20667" y2="60577"/>
                        <a14:foregroundMark x1="20667" y1="62308" x2="20667" y2="62308"/>
                        <a14:foregroundMark x1="20556" y1="63654" x2="20556" y2="65192"/>
                        <a14:foregroundMark x1="20556" y1="66538" x2="20556" y2="67692"/>
                        <a14:foregroundMark x1="20556" y1="67885" x2="20556" y2="70000"/>
                        <a14:foregroundMark x1="20556" y1="70577" x2="20444" y2="71346"/>
                        <a14:foregroundMark x1="20222" y1="72500" x2="20222" y2="73269"/>
                        <a14:foregroundMark x1="20111" y1="74615" x2="20222" y2="75192"/>
                        <a14:foregroundMark x1="20222" y1="75769" x2="20222" y2="77885"/>
                        <a14:foregroundMark x1="20111" y1="78269" x2="20111" y2="78269"/>
                        <a14:backgroundMark x1="21111" y1="79615" x2="27333" y2="80769"/>
                        <a14:backgroundMark x1="27333" y1="80769" x2="36000" y2="79615"/>
                        <a14:backgroundMark x1="36333" y1="78846" x2="30333" y2="80192"/>
                        <a14:backgroundMark x1="30333" y1="80192" x2="25000" y2="78654"/>
                        <a14:backgroundMark x1="25000" y1="78654" x2="28111" y2="77885"/>
                        <a14:backgroundMark x1="35556" y1="79231" x2="35556" y2="79231"/>
                        <a14:backgroundMark x1="35667" y1="79231" x2="36778" y2="79808"/>
                      </a14:backgroundRemoval>
                    </a14:imgEffect>
                  </a14:imgLayer>
                </a14:imgProps>
              </a:ext>
            </a:extLst>
          </a:blip>
          <a:stretch>
            <a:fillRect/>
          </a:stretch>
        </p:blipFill>
        <p:spPr>
          <a:xfrm>
            <a:off x="896803" y="1847412"/>
            <a:ext cx="1655486" cy="772638"/>
          </a:xfrm>
          <a:prstGeom prst="rect">
            <a:avLst/>
          </a:prstGeom>
        </p:spPr>
      </p:pic>
      <p:pic>
        <p:nvPicPr>
          <p:cNvPr id="6" name="Pictur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D90E352-79DA-487B-9576-03456D4F350A}"/>
              </a:ext>
            </a:extLst>
          </p:cNvPr>
          <p:cNvPicPr>
            <a:picLocks noChangeAspect="1"/>
          </p:cNvPicPr>
          <p:nvPr/>
        </p:nvPicPr>
        <p:blipFill>
          <a:blip r:embed="rId5"/>
          <a:stretch>
            <a:fillRect/>
          </a:stretch>
        </p:blipFill>
        <p:spPr>
          <a:xfrm>
            <a:off x="1155739" y="3614450"/>
            <a:ext cx="1124112" cy="572700"/>
          </a:xfrm>
          <a:prstGeom prst="rect">
            <a:avLst/>
          </a:prstGeom>
        </p:spPr>
      </p:pic>
      <p:pic>
        <p:nvPicPr>
          <p:cNvPr id="7" name="Pictur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F7E4FC-80FB-4097-9571-1EFEF462A694}"/>
              </a:ext>
            </a:extLst>
          </p:cNvPr>
          <p:cNvPicPr>
            <a:picLocks noChangeAspect="1"/>
          </p:cNvPicPr>
          <p:nvPr/>
        </p:nvPicPr>
        <p:blipFill>
          <a:blip r:embed="rId6"/>
          <a:stretch>
            <a:fillRect/>
          </a:stretch>
        </p:blipFill>
        <p:spPr>
          <a:xfrm>
            <a:off x="6869583" y="1894660"/>
            <a:ext cx="1132935" cy="642982"/>
          </a:xfrm>
          <a:prstGeom prst="rect">
            <a:avLst/>
          </a:prstGeom>
        </p:spPr>
      </p:pic>
      <p:pic>
        <p:nvPicPr>
          <p:cNvPr id="8" name="Picture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1A5EBF7-3478-49E2-AB14-15DE85159B39}"/>
              </a:ext>
            </a:extLst>
          </p:cNvPr>
          <p:cNvPicPr>
            <a:picLocks noChangeAspect="1"/>
          </p:cNvPicPr>
          <p:nvPr/>
        </p:nvPicPr>
        <p:blipFill>
          <a:blip r:embed="rId7"/>
          <a:stretch>
            <a:fillRect/>
          </a:stretch>
        </p:blipFill>
        <p:spPr>
          <a:xfrm>
            <a:off x="6990903" y="3521901"/>
            <a:ext cx="1011644" cy="675963"/>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14:reveal/>
      </p:transition>
    </mc:Choice>
    <mc:Fallback>
      <mp:transition xmlns:mp="http://schemas.microsoft.com/office/mac/powerpoint/2008/main" spd="slow"/>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7B51D86-CB62-4EE7-9377-FBD752B47932}"/>
              </a:ext>
            </a:extLst>
          </p:cNvPr>
          <p:cNvPicPr>
            <a:picLocks noChangeAspect="1"/>
          </p:cNvPicPr>
          <p:nvPr/>
        </p:nvPicPr>
        <p:blipFill>
          <a:blip r:embed="rId2"/>
          <a:stretch>
            <a:fillRect/>
          </a:stretch>
        </p:blipFill>
        <p:spPr>
          <a:xfrm rot="20907211">
            <a:off x="904204" y="919157"/>
            <a:ext cx="3804179" cy="26016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0D55B6-B398-4246-94B0-5B46598F5A0B}"/>
              </a:ext>
            </a:extLst>
          </p:cNvPr>
          <p:cNvPicPr>
            <a:picLocks noChangeAspect="1"/>
          </p:cNvPicPr>
          <p:nvPr/>
        </p:nvPicPr>
        <p:blipFill>
          <a:blip r:embed="rId3"/>
          <a:stretch>
            <a:fillRect/>
          </a:stretch>
        </p:blipFill>
        <p:spPr>
          <a:xfrm rot="20852096">
            <a:off x="4338268" y="2270015"/>
            <a:ext cx="3533423" cy="226736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46156817"/>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3D62CC5-7D27-4780-B402-FD70720AE408}"/>
              </a:ext>
            </a:extLst>
          </p:cNvPr>
          <p:cNvSpPr>
            <a:spLocks noGrp="1"/>
          </p:cNvSpPr>
          <p:nvPr>
            <p:ph type="body" idx="1"/>
          </p:nvPr>
        </p:nvSpPr>
        <p:spPr/>
        <p:txBody>
          <a:bodyPr anchor="t"/>
          <a:lstStyle/>
          <a:p>
            <a:pPr>
              <a:buFont typeface="Arial" pitchFamily="34" charset="0"/>
              <a:buChar char="•"/>
            </a:pPr>
            <a:endParaRPr lang="en-US" b="1" dirty="0"/>
          </a:p>
          <a:p>
            <a:pPr>
              <a:buFont typeface="Arial" pitchFamily="34" charset="0"/>
              <a:buChar char="•"/>
            </a:pPr>
            <a:endParaRPr lang="en-US" sz="2000" dirty="0">
              <a:solidFill>
                <a:schemeClr val="tx1"/>
              </a:solidFill>
              <a:latin typeface="Roboto" charset="0"/>
              <a:ea typeface="Roboto" charset="0"/>
            </a:endParaRPr>
          </a:p>
          <a:p>
            <a:pPr>
              <a:buFont typeface="Arial" pitchFamily="34" charset="0"/>
              <a:buChar char="•"/>
            </a:pPr>
            <a:r>
              <a:rPr lang="en-US" sz="2000" dirty="0">
                <a:solidFill>
                  <a:schemeClr val="tx1"/>
                </a:solidFill>
                <a:latin typeface="Roboto" charset="0"/>
                <a:ea typeface="Roboto" charset="0"/>
              </a:rPr>
              <a:t>Knucklebones, also known as snobs, </a:t>
            </a:r>
            <a:r>
              <a:rPr lang="en-US" sz="2000" dirty="0" err="1">
                <a:solidFill>
                  <a:schemeClr val="tx1"/>
                </a:solidFill>
                <a:latin typeface="Roboto" charset="0"/>
                <a:ea typeface="Roboto" charset="0"/>
              </a:rPr>
              <a:t>astragalus</a:t>
            </a:r>
            <a:r>
              <a:rPr lang="en-US" sz="2000" dirty="0">
                <a:solidFill>
                  <a:schemeClr val="tx1"/>
                </a:solidFill>
                <a:latin typeface="Roboto" charset="0"/>
                <a:ea typeface="Roboto" charset="0"/>
              </a:rPr>
              <a:t>, </a:t>
            </a:r>
            <a:r>
              <a:rPr lang="en-US" sz="2000" dirty="0" err="1">
                <a:solidFill>
                  <a:schemeClr val="tx1"/>
                </a:solidFill>
                <a:latin typeface="Roboto" charset="0"/>
                <a:ea typeface="Roboto" charset="0"/>
              </a:rPr>
              <a:t>tali</a:t>
            </a:r>
            <a:r>
              <a:rPr lang="en-US" sz="2000" dirty="0">
                <a:solidFill>
                  <a:schemeClr val="tx1"/>
                </a:solidFill>
                <a:latin typeface="Roboto" charset="0"/>
                <a:ea typeface="Roboto" charset="0"/>
              </a:rPr>
              <a:t>, dibs, </a:t>
            </a:r>
            <a:r>
              <a:rPr lang="en-US" sz="2000" dirty="0" err="1">
                <a:solidFill>
                  <a:schemeClr val="tx1"/>
                </a:solidFill>
                <a:latin typeface="Roboto" charset="0"/>
                <a:ea typeface="Roboto" charset="0"/>
              </a:rPr>
              <a:t>fivestones</a:t>
            </a:r>
            <a:r>
              <a:rPr lang="en-US" sz="2000" dirty="0">
                <a:solidFill>
                  <a:schemeClr val="tx1"/>
                </a:solidFill>
                <a:latin typeface="Roboto" charset="0"/>
                <a:ea typeface="Roboto" charset="0"/>
              </a:rPr>
              <a:t>, jacks, or jackstones, among many other names, is a game of dexterity played with a number of small objects that are thrown up, caught, and manipulated in various manners. </a:t>
            </a:r>
          </a:p>
          <a:p>
            <a:pPr>
              <a:buFont typeface="Arial" pitchFamily="34" charset="0"/>
              <a:buChar char="•"/>
            </a:pPr>
            <a:endParaRPr lang="en-US" sz="700" dirty="0">
              <a:solidFill>
                <a:schemeClr val="tx1"/>
              </a:solidFill>
              <a:latin typeface="Roboto" charset="0"/>
              <a:ea typeface="Roboto" charset="0"/>
            </a:endParaRPr>
          </a:p>
          <a:p>
            <a:pPr>
              <a:buFont typeface="Arial" pitchFamily="34" charset="0"/>
              <a:buChar char="•"/>
            </a:pPr>
            <a:r>
              <a:rPr lang="en-US" sz="2000" dirty="0">
                <a:solidFill>
                  <a:schemeClr val="tx1"/>
                </a:solidFill>
                <a:latin typeface="Roboto" charset="0"/>
                <a:ea typeface="Roboto" charset="0"/>
              </a:rPr>
              <a:t>It is ancient in origin and is found in various cultures worldwide.</a:t>
            </a:r>
          </a:p>
        </p:txBody>
      </p:sp>
      <p:sp>
        <p:nvSpPr>
          <p:cNvPr id="3" name="Tit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892D4EC-2D8F-4992-975B-C2FBCD79242F}"/>
              </a:ext>
            </a:extLst>
          </p:cNvPr>
          <p:cNvSpPr>
            <a:spLocks noGrp="1"/>
          </p:cNvSpPr>
          <p:nvPr>
            <p:ph type="title"/>
          </p:nvPr>
        </p:nvSpPr>
        <p:spPr>
          <a:xfrm>
            <a:off x="720000" y="533516"/>
            <a:ext cx="7704000" cy="572700"/>
          </a:xfrm>
        </p:spPr>
        <p:txBody>
          <a:bodyPr/>
          <a:lstStyle/>
          <a:p>
            <a:r>
              <a:rPr lang="en-US" dirty="0">
                <a:latin typeface="Modern Love Caps" panose="04070805081001020A01" pitchFamily="82" charset="0"/>
              </a:rPr>
              <a:t>Game #2  “Knuckle Bones”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2806109"/>
      </p:ext>
    </p:extLst>
  </p:cSld>
  <p:clrMapOvr>
    <a:masterClrMapping/>
  </p:clrMapOvr>
  <mc:AlternateContent>
    <mc:Choice xmlns:mc="http://schemas.openxmlformats.org/markup-compatibility/2006" xmlns:p159="http://schemas.microsoft.com/office/powerpoint/2015/09/main" xmlns:p="http://schemas.openxmlformats.org/presentationml/2006/main" xmlns:r="http://schemas.openxmlformats.org/officeDocument/2006/relationships" xmlns:a="http://schemas.openxmlformats.org/drawingml/2006/main" xmlns="" Requires="p159">
      <p:transition xmlns:p14="http://schemas.microsoft.com/office/powerpoint/2010/main" spd="slow" p14:dur="2000">
        <p159:morph option="byObject"/>
      </p:transition>
    </mc:Choice>
    <mc:Fallback>
      <mp:transition xmlns:mp="http://schemas.microsoft.com/office/mac/powerpoint/2008/main" spd="slow"/>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AutoShape 2" descr="https://upload.wikimedia.org/wikipedia/commons/thumb/c/cc/Pieter_Bruegel_the_Elder_-_Children%E2%80%99s_Games_-_Google_Art_Project_-_%28part%29_-_Knucklebones.jpg/220px-Pieter_Bruegel_the_Elder_-_Children%E2%80%99s_Games_-_Google_Art_Project_-_%28part%29_-_Knucklebone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0" name="AutoShape 4" descr="Knucklebones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2" name="AutoShape 6" descr="Knucklebones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download (3).jpg"/>
          <p:cNvPicPr>
            <a:picLocks noChangeAspect="1"/>
          </p:cNvPicPr>
          <p:nvPr/>
        </p:nvPicPr>
        <p:blipFill>
          <a:blip r:embed="rId2"/>
          <a:stretch>
            <a:fillRect/>
          </a:stretch>
        </p:blipFill>
        <p:spPr>
          <a:xfrm rot="20611789">
            <a:off x="1035192" y="1300883"/>
            <a:ext cx="3514570" cy="2579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ownload (4).jpg"/>
          <p:cNvPicPr>
            <a:picLocks noChangeAspect="1"/>
          </p:cNvPicPr>
          <p:nvPr/>
        </p:nvPicPr>
        <p:blipFill>
          <a:blip r:embed="rId3"/>
          <a:stretch>
            <a:fillRect/>
          </a:stretch>
        </p:blipFill>
        <p:spPr>
          <a:xfrm rot="618411">
            <a:off x="4347792" y="1442977"/>
            <a:ext cx="3704277" cy="2698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60125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conveyor dir="l"/>
      </p:transition>
    </mc:Choice>
    <mc:Fallback>
      <mp:transition xmlns:mp="http://schemas.microsoft.com/office/mac/powerpoint/2008/main" spd="slow"/>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72"/>
        <p:cNvGrpSpPr/>
        <p:nvPr/>
      </p:nvGrpSpPr>
      <p:grpSpPr>
        <a:xfrm>
          <a:off x="0" y="0"/>
          <a:ext cx="0" cy="0"/>
          <a:chOff x="0" y="0"/>
          <a:chExt cx="0" cy="0"/>
        </a:xfrm>
      </p:grpSpPr>
      <p:sp>
        <p:nvSpPr>
          <p:cNvPr id="2673" name="Google Shape;2673;p36"/>
          <p:cNvSpPr txBox="1">
            <a:spLocks noGrp="1"/>
          </p:cNvSpPr>
          <p:nvPr>
            <p:ph type="title"/>
          </p:nvPr>
        </p:nvSpPr>
        <p:spPr>
          <a:xfrm>
            <a:off x="2709332" y="1244600"/>
            <a:ext cx="3820951" cy="1327150"/>
          </a:xfrm>
          <a:prstGeom prst="rect">
            <a:avLst/>
          </a:prstGeom>
        </p:spPr>
        <p:txBody>
          <a:bodyPr spcFirstLastPara="1" wrap="square" lIns="91425" tIns="91425" rIns="91425" bIns="252000" anchor="ctr" anchorCtr="0">
            <a:noAutofit/>
          </a:bodyPr>
          <a:lstStyle/>
          <a:p>
            <a:pPr marL="0" lvl="0" indent="0" algn="ctr" rtl="0">
              <a:spcBef>
                <a:spcPts val="0"/>
              </a:spcBef>
              <a:spcAft>
                <a:spcPts val="0"/>
              </a:spcAft>
              <a:buNone/>
            </a:pPr>
            <a:r>
              <a:rPr lang="en-US" dirty="0">
                <a:latin typeface="Modern Love Caps" panose="04070805081001020A01" pitchFamily="82" charset="0"/>
              </a:rPr>
              <a:t>Ukraine </a:t>
            </a:r>
            <a:endParaRPr dirty="0">
              <a:latin typeface="Modern Love Caps" panose="04070805081001020A01" pitchFamily="82" charset="0"/>
            </a:endParaRPr>
          </a:p>
        </p:txBody>
      </p:sp>
      <p:sp>
        <p:nvSpPr>
          <p:cNvPr id="2675" name="Google Shape;2675;p36"/>
          <p:cNvSpPr/>
          <p:nvPr/>
        </p:nvSpPr>
        <p:spPr>
          <a:xfrm>
            <a:off x="1775325" y="3530275"/>
            <a:ext cx="430483" cy="426290"/>
          </a:xfrm>
          <a:custGeom>
            <a:avLst/>
            <a:gdLst/>
            <a:ahLst/>
            <a:cxnLst/>
            <a:rect l="l" t="t" r="r" b="b"/>
            <a:pathLst>
              <a:path w="13040" h="12913" extrusionOk="0">
                <a:moveTo>
                  <a:pt x="12211" y="724"/>
                </a:moveTo>
                <a:cubicBezTo>
                  <a:pt x="11302" y="3780"/>
                  <a:pt x="10942" y="6962"/>
                  <a:pt x="10205" y="10066"/>
                </a:cubicBezTo>
                <a:cubicBezTo>
                  <a:pt x="9374" y="9298"/>
                  <a:pt x="8449" y="8624"/>
                  <a:pt x="7775" y="7714"/>
                </a:cubicBezTo>
                <a:cubicBezTo>
                  <a:pt x="7701" y="7621"/>
                  <a:pt x="7587" y="7561"/>
                  <a:pt x="7474" y="7561"/>
                </a:cubicBezTo>
                <a:cubicBezTo>
                  <a:pt x="7398" y="7561"/>
                  <a:pt x="7321" y="7589"/>
                  <a:pt x="7258" y="7652"/>
                </a:cubicBezTo>
                <a:cubicBezTo>
                  <a:pt x="5879" y="9062"/>
                  <a:pt x="4562" y="10536"/>
                  <a:pt x="3308" y="12072"/>
                </a:cubicBezTo>
                <a:cubicBezTo>
                  <a:pt x="2572" y="11179"/>
                  <a:pt x="1678" y="10442"/>
                  <a:pt x="879" y="9595"/>
                </a:cubicBezTo>
                <a:cubicBezTo>
                  <a:pt x="2117" y="8326"/>
                  <a:pt x="3622" y="7338"/>
                  <a:pt x="4829" y="6022"/>
                </a:cubicBezTo>
                <a:cubicBezTo>
                  <a:pt x="4954" y="5896"/>
                  <a:pt x="4954" y="5692"/>
                  <a:pt x="4829" y="5567"/>
                </a:cubicBezTo>
                <a:cubicBezTo>
                  <a:pt x="3967" y="4658"/>
                  <a:pt x="3120" y="3733"/>
                  <a:pt x="2227" y="2855"/>
                </a:cubicBezTo>
                <a:cubicBezTo>
                  <a:pt x="5597" y="2291"/>
                  <a:pt x="8841" y="1225"/>
                  <a:pt x="12211" y="724"/>
                </a:cubicBezTo>
                <a:close/>
                <a:moveTo>
                  <a:pt x="12701" y="0"/>
                </a:moveTo>
                <a:cubicBezTo>
                  <a:pt x="12690" y="0"/>
                  <a:pt x="12678" y="1"/>
                  <a:pt x="12666" y="3"/>
                </a:cubicBezTo>
                <a:cubicBezTo>
                  <a:pt x="8873" y="504"/>
                  <a:pt x="5236" y="1758"/>
                  <a:pt x="1459" y="2323"/>
                </a:cubicBezTo>
                <a:cubicBezTo>
                  <a:pt x="1208" y="2370"/>
                  <a:pt x="1145" y="2714"/>
                  <a:pt x="1318" y="2871"/>
                </a:cubicBezTo>
                <a:cubicBezTo>
                  <a:pt x="2305" y="3812"/>
                  <a:pt x="3214" y="4815"/>
                  <a:pt x="4155" y="5787"/>
                </a:cubicBezTo>
                <a:cubicBezTo>
                  <a:pt x="2932" y="7040"/>
                  <a:pt x="1474" y="8012"/>
                  <a:pt x="267" y="9282"/>
                </a:cubicBezTo>
                <a:cubicBezTo>
                  <a:pt x="111" y="9376"/>
                  <a:pt x="1" y="9627"/>
                  <a:pt x="173" y="9815"/>
                </a:cubicBezTo>
                <a:cubicBezTo>
                  <a:pt x="1082" y="10818"/>
                  <a:pt x="2211" y="11649"/>
                  <a:pt x="3026" y="12746"/>
                </a:cubicBezTo>
                <a:cubicBezTo>
                  <a:pt x="3093" y="12841"/>
                  <a:pt x="3211" y="12913"/>
                  <a:pt x="3329" y="12913"/>
                </a:cubicBezTo>
                <a:cubicBezTo>
                  <a:pt x="3405" y="12913"/>
                  <a:pt x="3482" y="12883"/>
                  <a:pt x="3543" y="12809"/>
                </a:cubicBezTo>
                <a:cubicBezTo>
                  <a:pt x="4782" y="11273"/>
                  <a:pt x="6098" y="9783"/>
                  <a:pt x="7478" y="8373"/>
                </a:cubicBezTo>
                <a:cubicBezTo>
                  <a:pt x="8277" y="9313"/>
                  <a:pt x="9280" y="10034"/>
                  <a:pt x="10142" y="10912"/>
                </a:cubicBezTo>
                <a:cubicBezTo>
                  <a:pt x="10206" y="10981"/>
                  <a:pt x="10288" y="11012"/>
                  <a:pt x="10370" y="11012"/>
                </a:cubicBezTo>
                <a:cubicBezTo>
                  <a:pt x="10511" y="11012"/>
                  <a:pt x="10651" y="10920"/>
                  <a:pt x="10691" y="10771"/>
                </a:cubicBezTo>
                <a:cubicBezTo>
                  <a:pt x="11584" y="7354"/>
                  <a:pt x="11913" y="3796"/>
                  <a:pt x="12995" y="410"/>
                </a:cubicBezTo>
                <a:cubicBezTo>
                  <a:pt x="13039" y="247"/>
                  <a:pt x="12902" y="0"/>
                  <a:pt x="12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A533679-8794-4422-AD05-31093422392F}"/>
              </a:ext>
            </a:extLst>
          </p:cNvPr>
          <p:cNvSpPr txBox="1"/>
          <p:nvPr/>
        </p:nvSpPr>
        <p:spPr>
          <a:xfrm>
            <a:off x="2466452" y="2677787"/>
            <a:ext cx="4600222" cy="1631216"/>
          </a:xfrm>
          <a:prstGeom prst="rect">
            <a:avLst/>
          </a:prstGeom>
          <a:noFill/>
        </p:spPr>
        <p:txBody>
          <a:bodyPr wrap="square">
            <a:spAutoFit/>
          </a:bodyPr>
          <a:lstStyle/>
          <a:p>
            <a:pPr algn="ctr"/>
            <a:r>
              <a:rPr lang="en-US" sz="2000" b="0" i="0" dirty="0">
                <a:solidFill>
                  <a:schemeClr val="tx1"/>
                </a:solidFill>
                <a:effectLst/>
                <a:latin typeface="Posterama" panose="020B0504020200020000" pitchFamily="34" charset="0"/>
                <a:cs typeface="Posterama" panose="020B0504020200020000" pitchFamily="34" charset="0"/>
              </a:rPr>
              <a:t>Ukraine is a country in Eastern Europe. It is the second-largest country in Europe, after Russia, which it borders to the east and north-east.</a:t>
            </a:r>
            <a:endParaRPr lang="en-US" sz="2000" dirty="0">
              <a:solidFill>
                <a:schemeClr val="tx1"/>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972311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14:reveal/>
      </p:transition>
    </mc:Choice>
    <mc:Fallback>
      <mp:transition xmlns:mp="http://schemas.microsoft.com/office/mac/powerpoint/2008/main" spd="slow"/>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5D83D3E-5228-439B-A4AC-81C72BC0FC84}"/>
              </a:ext>
            </a:extLst>
          </p:cNvPr>
          <p:cNvPicPr>
            <a:picLocks noChangeAspect="1"/>
          </p:cNvPicPr>
          <p:nvPr/>
        </p:nvPicPr>
        <p:blipFill>
          <a:blip r:embed="rId2"/>
          <a:stretch>
            <a:fillRect/>
          </a:stretch>
        </p:blipFill>
        <p:spPr>
          <a:xfrm>
            <a:off x="6776245" y="2284065"/>
            <a:ext cx="1643063" cy="1095375"/>
          </a:xfrm>
          <a:prstGeom prst="rect">
            <a:avLst/>
          </a:prstGeom>
        </p:spPr>
      </p:pic>
      <p:pic>
        <p:nvPicPr>
          <p:cNvPr id="4" name="Pictur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181635D-9BFD-4457-8190-6B50D37C22D1}"/>
              </a:ext>
            </a:extLst>
          </p:cNvPr>
          <p:cNvPicPr>
            <a:picLocks noChangeAspect="1"/>
          </p:cNvPicPr>
          <p:nvPr/>
        </p:nvPicPr>
        <p:blipFill>
          <a:blip r:embed="rId3"/>
          <a:stretch>
            <a:fillRect/>
          </a:stretch>
        </p:blipFill>
        <p:spPr>
          <a:xfrm>
            <a:off x="705026" y="1104194"/>
            <a:ext cx="5898973" cy="318558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827825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prism isInverted="1"/>
      </p:transition>
    </mc:Choice>
    <mc:Fallback>
      <mp:transition xmlns:mp="http://schemas.microsoft.com/office/mac/powerpoint/2008/main" spd="slow"/>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493232A-5463-4DF4-98BE-825DEC189E6D}"/>
              </a:ext>
            </a:extLst>
          </p:cNvPr>
          <p:cNvSpPr>
            <a:spLocks noGrp="1"/>
          </p:cNvSpPr>
          <p:nvPr>
            <p:ph type="body" idx="1"/>
          </p:nvPr>
        </p:nvSpPr>
        <p:spPr>
          <a:xfrm>
            <a:off x="861300" y="1853100"/>
            <a:ext cx="7421400" cy="3290400"/>
          </a:xfrm>
        </p:spPr>
        <p:txBody>
          <a:bodyPr/>
          <a:lstStyle/>
          <a:p>
            <a:pPr marL="495300" indent="-342900" algn="l" fontAlgn="base">
              <a:buFont typeface="Arial" panose="020B0604020202020204" pitchFamily="34" charset="0"/>
              <a:buChar char="•"/>
            </a:pPr>
            <a:r>
              <a:rPr lang="en-US" sz="2000" b="0" i="0" dirty="0">
                <a:solidFill>
                  <a:schemeClr val="tx1"/>
                </a:solidFill>
                <a:effectLst/>
                <a:latin typeface="Posterama" panose="020B0504020200020000" pitchFamily="34" charset="0"/>
                <a:cs typeface="Posterama" panose="020B0504020200020000" pitchFamily="34" charset="0"/>
              </a:rPr>
              <a:t>The next game has two names: “Blind Cat”, “Eyes”. </a:t>
            </a:r>
            <a:endParaRPr lang="en-US" sz="2000" dirty="0">
              <a:solidFill>
                <a:schemeClr val="tx1"/>
              </a:solidFill>
              <a:latin typeface="Posterama" panose="020B0504020200020000" pitchFamily="34" charset="0"/>
              <a:cs typeface="Posterama" panose="020B0504020200020000" pitchFamily="34" charset="0"/>
            </a:endParaRPr>
          </a:p>
          <a:p>
            <a:pPr marL="495300" indent="-342900" algn="l" fontAlgn="base">
              <a:buFont typeface="Arial" panose="020B0604020202020204" pitchFamily="34" charset="0"/>
              <a:buChar char="•"/>
            </a:pPr>
            <a:r>
              <a:rPr lang="en-US" sz="2000" b="0" i="0" dirty="0">
                <a:solidFill>
                  <a:schemeClr val="tx1"/>
                </a:solidFill>
                <a:effectLst/>
                <a:latin typeface="Posterama" panose="020B0504020200020000" pitchFamily="34" charset="0"/>
                <a:cs typeface="Posterama" panose="020B0504020200020000" pitchFamily="34" charset="0"/>
              </a:rPr>
              <a:t>There are about 5 players in this game , but 10 players can play too. </a:t>
            </a:r>
          </a:p>
          <a:p>
            <a:pPr marL="495300" indent="-342900" algn="l" fontAlgn="base">
              <a:buFont typeface="Arial" panose="020B0604020202020204" pitchFamily="34" charset="0"/>
              <a:buChar char="•"/>
            </a:pPr>
            <a:r>
              <a:rPr lang="en-US" sz="2000" b="0" i="0" dirty="0">
                <a:solidFill>
                  <a:schemeClr val="tx1"/>
                </a:solidFill>
                <a:effectLst/>
                <a:latin typeface="Posterama" panose="020B0504020200020000" pitchFamily="34" charset="0"/>
                <a:cs typeface="Posterama" panose="020B0504020200020000" pitchFamily="34" charset="0"/>
              </a:rPr>
              <a:t>A cat must be chosen. A mouse covers his eyes with a black handkerchief, and then the cat must find a mouse and guess the person.</a:t>
            </a:r>
          </a:p>
          <a:p>
            <a:pPr marL="495300" indent="-342900" algn="l" fontAlgn="base">
              <a:buFont typeface="Arial" panose="020B0604020202020204" pitchFamily="34" charset="0"/>
              <a:buChar char="•"/>
            </a:pPr>
            <a:r>
              <a:rPr lang="en-US" sz="2000" b="0" i="0" dirty="0">
                <a:solidFill>
                  <a:schemeClr val="tx1"/>
                </a:solidFill>
                <a:effectLst/>
                <a:latin typeface="Posterama" panose="020B0504020200020000" pitchFamily="34" charset="0"/>
                <a:cs typeface="Posterama" panose="020B0504020200020000" pitchFamily="34" charset="0"/>
              </a:rPr>
              <a:t> A cat becomes an angry mouse, and a mouse becomes a blind cat.</a:t>
            </a:r>
          </a:p>
          <a:p>
            <a:pPr marL="152400" indent="0">
              <a:buNone/>
            </a:pPr>
            <a:r>
              <a:rPr lang="en-US" sz="3200" dirty="0"/>
              <a:t/>
            </a:r>
            <a:br>
              <a:rPr lang="en-US" sz="3200" dirty="0"/>
            </a:br>
            <a:endParaRPr lang="en-US" sz="2000" b="0" i="0" dirty="0">
              <a:solidFill>
                <a:schemeClr val="tx1"/>
              </a:solidFill>
              <a:effectLst/>
              <a:latin typeface="Posterama" panose="020B0504020200020000" pitchFamily="34" charset="0"/>
              <a:cs typeface="Posterama" panose="020B0504020200020000" pitchFamily="34" charset="0"/>
            </a:endParaRPr>
          </a:p>
          <a:p>
            <a:pPr algn="l" fontAlgn="base">
              <a:buFont typeface="Arial" panose="020B0604020202020204" pitchFamily="34" charset="0"/>
              <a:buChar char="•"/>
            </a:pPr>
            <a:endParaRPr lang="en-US" sz="2000" b="0" i="0" dirty="0">
              <a:solidFill>
                <a:schemeClr val="tx1"/>
              </a:solidFill>
              <a:effectLst/>
              <a:latin typeface="Posterama" panose="020B0504020200020000" pitchFamily="34" charset="0"/>
              <a:cs typeface="Posterama" panose="020B0504020200020000" pitchFamily="34" charset="0"/>
            </a:endParaRPr>
          </a:p>
          <a:p>
            <a:pPr marL="152400" indent="0">
              <a:buNone/>
            </a:pPr>
            <a:r>
              <a:rPr lang="en-US" dirty="0"/>
              <a:t/>
            </a:r>
            <a:br>
              <a:rPr lang="en-US" dirty="0"/>
            </a:br>
            <a:endParaRPr lang="en-US" dirty="0"/>
          </a:p>
        </p:txBody>
      </p:sp>
      <p:sp>
        <p:nvSpPr>
          <p:cNvPr id="3" name="Tit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C5E177B-7D65-4E33-B2DE-002F1F4D993E}"/>
              </a:ext>
            </a:extLst>
          </p:cNvPr>
          <p:cNvSpPr>
            <a:spLocks noGrp="1"/>
          </p:cNvSpPr>
          <p:nvPr>
            <p:ph type="title"/>
          </p:nvPr>
        </p:nvSpPr>
        <p:spPr>
          <a:xfrm>
            <a:off x="720000" y="546625"/>
            <a:ext cx="7704000" cy="572700"/>
          </a:xfrm>
        </p:spPr>
        <p:txBody>
          <a:bodyPr/>
          <a:lstStyle/>
          <a:p>
            <a:r>
              <a:rPr lang="en-US" dirty="0">
                <a:latin typeface="Modern Love Caps" panose="04070805081001020A01" pitchFamily="82" charset="0"/>
              </a:rPr>
              <a:t>Game #1 “blind cat”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474303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900">
        <p14:warp dir="in"/>
      </p:transition>
    </mc:Choice>
    <mc:Fallback>
      <mp:transition xmlns:mp="http://schemas.microsoft.com/office/mac/powerpoint/2008/main" spd="slow"/>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EF8FC26-737E-4E3B-8517-5D36801138BC}"/>
              </a:ext>
            </a:extLst>
          </p:cNvPr>
          <p:cNvPicPr>
            <a:picLocks noChangeAspect="1"/>
          </p:cNvPicPr>
          <p:nvPr/>
        </p:nvPicPr>
        <p:blipFill>
          <a:blip r:embed="rId2"/>
          <a:stretch>
            <a:fillRect/>
          </a:stretch>
        </p:blipFill>
        <p:spPr>
          <a:xfrm rot="20797645">
            <a:off x="677332" y="959531"/>
            <a:ext cx="3747912" cy="2921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C4A6034-81F9-4321-B59C-985F9A5E2C98}"/>
              </a:ext>
            </a:extLst>
          </p:cNvPr>
          <p:cNvPicPr>
            <a:picLocks noChangeAspect="1"/>
          </p:cNvPicPr>
          <p:nvPr/>
        </p:nvPicPr>
        <p:blipFill>
          <a:blip r:embed="rId3"/>
          <a:stretch>
            <a:fillRect/>
          </a:stretch>
        </p:blipFill>
        <p:spPr>
          <a:xfrm rot="806174">
            <a:off x="4540603" y="1595875"/>
            <a:ext cx="3754402" cy="292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603264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prism isContent="1" isInverted="1"/>
      </p:transition>
    </mc:Choice>
    <mc:Fallback>
      <mp:transition xmlns:mp="http://schemas.microsoft.com/office/mac/powerpoint/2008/main" spd="slow"/>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961431D-9D6D-4652-B3E5-18DE0D48A400}"/>
              </a:ext>
            </a:extLst>
          </p:cNvPr>
          <p:cNvSpPr>
            <a:spLocks noGrp="1"/>
          </p:cNvSpPr>
          <p:nvPr>
            <p:ph type="title"/>
          </p:nvPr>
        </p:nvSpPr>
        <p:spPr>
          <a:xfrm>
            <a:off x="739664" y="513851"/>
            <a:ext cx="7704000" cy="572700"/>
          </a:xfrm>
        </p:spPr>
        <p:txBody>
          <a:bodyPr/>
          <a:lstStyle/>
          <a:p>
            <a:r>
              <a:rPr lang="en-US" dirty="0">
                <a:latin typeface="Modern Love Caps" panose="04070805081001020A01" pitchFamily="82" charset="0"/>
              </a:rPr>
              <a:t>Game #2 “Croquet”</a:t>
            </a:r>
            <a:endParaRPr lang="en-US" dirty="0"/>
          </a:p>
        </p:txBody>
      </p:sp>
      <p:sp>
        <p:nvSpPr>
          <p:cNvPr id="3" name="Subtit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45FCBB3-FC5B-4F08-BF80-3BA96F0676C9}"/>
              </a:ext>
            </a:extLst>
          </p:cNvPr>
          <p:cNvSpPr>
            <a:spLocks noGrp="1"/>
          </p:cNvSpPr>
          <p:nvPr>
            <p:ph type="subTitle" idx="1"/>
          </p:nvPr>
        </p:nvSpPr>
        <p:spPr>
          <a:xfrm>
            <a:off x="894735" y="1278194"/>
            <a:ext cx="7020233" cy="3156154"/>
          </a:xfrm>
        </p:spPr>
        <p:txBody>
          <a:bodyPr anchor="t"/>
          <a:lstStyle/>
          <a:p>
            <a:r>
              <a:rPr lang="en-US" sz="2000" dirty="0">
                <a:solidFill>
                  <a:schemeClr val="tx1"/>
                </a:solidFill>
                <a:latin typeface="Roboto" charset="0"/>
                <a:ea typeface="Roboto" charset="0"/>
              </a:rPr>
              <a:t>Croquet is a game that involves hitting wooden or plastic balls with a mallet through hoops embedded in a grass playing court.</a:t>
            </a:r>
          </a:p>
          <a:p>
            <a:r>
              <a:rPr lang="en-US" sz="2000" dirty="0">
                <a:solidFill>
                  <a:schemeClr val="tx1"/>
                </a:solidFill>
                <a:latin typeface="Roboto" charset="0"/>
                <a:ea typeface="Roboto" charset="0"/>
              </a:rPr>
              <a:t>Croquet can be played by two, four or six players.</a:t>
            </a:r>
          </a:p>
          <a:p>
            <a:r>
              <a:rPr lang="en-US" sz="2000" dirty="0">
                <a:solidFill>
                  <a:schemeClr val="tx1"/>
                </a:solidFill>
                <a:latin typeface="Roboto" charset="0"/>
                <a:ea typeface="Roboto" charset="0"/>
              </a:rPr>
              <a:t>The objective of the game is to hit your ball(s) through the course of six hoops in the right sequence in each direction and finish by hitting them against the centre peg. </a:t>
            </a:r>
          </a:p>
          <a:p>
            <a:r>
              <a:rPr lang="en-US" sz="2000" dirty="0">
                <a:solidFill>
                  <a:schemeClr val="tx1"/>
                </a:solidFill>
                <a:latin typeface="Roboto" charset="0"/>
                <a:ea typeface="Roboto" charset="0"/>
              </a:rPr>
              <a:t>The side which completes the course first with both balls wins.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1182021"/>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WhatsApp Image 2021-05-01 at 8.04.12 PM.jpeg"/>
          <p:cNvPicPr>
            <a:picLocks noChangeAspect="1"/>
          </p:cNvPicPr>
          <p:nvPr/>
        </p:nvPicPr>
        <p:blipFill>
          <a:blip r:embed="rId2"/>
          <a:stretch>
            <a:fillRect/>
          </a:stretch>
        </p:blipFill>
        <p:spPr>
          <a:xfrm rot="552866">
            <a:off x="4480704" y="1064131"/>
            <a:ext cx="3890871" cy="2522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WhatsApp Image 2021-05-01 at 8.04.11 PM.jpeg"/>
          <p:cNvPicPr>
            <a:picLocks noChangeAspect="1"/>
          </p:cNvPicPr>
          <p:nvPr/>
        </p:nvPicPr>
        <p:blipFill>
          <a:blip r:embed="rId3"/>
          <a:stretch>
            <a:fillRect/>
          </a:stretch>
        </p:blipFill>
        <p:spPr>
          <a:xfrm rot="20558473">
            <a:off x="625668" y="1820441"/>
            <a:ext cx="4110777" cy="2451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9926063"/>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765"/>
        <p:cNvGrpSpPr/>
        <p:nvPr/>
      </p:nvGrpSpPr>
      <p:grpSpPr>
        <a:xfrm>
          <a:off x="0" y="0"/>
          <a:ext cx="0" cy="0"/>
          <a:chOff x="0" y="0"/>
          <a:chExt cx="0" cy="0"/>
        </a:xfrm>
      </p:grpSpPr>
      <p:sp>
        <p:nvSpPr>
          <p:cNvPr id="3766" name="Google Shape;3766;p64"/>
          <p:cNvSpPr txBox="1">
            <a:spLocks noGrp="1"/>
          </p:cNvSpPr>
          <p:nvPr>
            <p:ph type="title"/>
          </p:nvPr>
        </p:nvSpPr>
        <p:spPr>
          <a:xfrm>
            <a:off x="720000" y="516600"/>
            <a:ext cx="77040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latin typeface="Modern Love Caps" panose="04070805081001020A01" pitchFamily="82" charset="0"/>
              </a:rPr>
              <a:t>OUR TEAM </a:t>
            </a:r>
            <a:endParaRPr dirty="0">
              <a:latin typeface="Modern Love Caps" panose="04070805081001020A01" pitchFamily="82" charset="0"/>
            </a:endParaRPr>
          </a:p>
        </p:txBody>
      </p:sp>
      <p:sp>
        <p:nvSpPr>
          <p:cNvPr id="3767" name="Google Shape;3767;p64"/>
          <p:cNvSpPr/>
          <p:nvPr/>
        </p:nvSpPr>
        <p:spPr>
          <a:xfrm flipH="1">
            <a:off x="1094996" y="1385742"/>
            <a:ext cx="2091600" cy="30009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64"/>
          <p:cNvSpPr/>
          <p:nvPr/>
        </p:nvSpPr>
        <p:spPr>
          <a:xfrm flipH="1">
            <a:off x="3526200" y="1392700"/>
            <a:ext cx="2091600" cy="30009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64"/>
          <p:cNvSpPr/>
          <p:nvPr/>
        </p:nvSpPr>
        <p:spPr>
          <a:xfrm flipH="1">
            <a:off x="6016200" y="1392700"/>
            <a:ext cx="2091600" cy="30009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64"/>
          <p:cNvSpPr txBox="1"/>
          <p:nvPr/>
        </p:nvSpPr>
        <p:spPr>
          <a:xfrm>
            <a:off x="1185450" y="1581050"/>
            <a:ext cx="1793100" cy="534000"/>
          </a:xfrm>
          <a:prstGeom prst="rect">
            <a:avLst/>
          </a:prstGeom>
          <a:noFill/>
          <a:ln>
            <a:noFill/>
          </a:ln>
        </p:spPr>
        <p:txBody>
          <a:bodyPr spcFirstLastPara="1" wrap="square" lIns="0" tIns="0" rIns="0" bIns="36000" anchor="ctr" anchorCtr="0">
            <a:noAutofit/>
          </a:bodyPr>
          <a:lstStyle/>
          <a:p>
            <a:pPr marL="0" lvl="0" indent="0" algn="ctr" rtl="0">
              <a:spcBef>
                <a:spcPts val="0"/>
              </a:spcBef>
              <a:spcAft>
                <a:spcPts val="0"/>
              </a:spcAft>
              <a:buNone/>
            </a:pPr>
            <a:endParaRPr sz="3000" b="1" dirty="0">
              <a:solidFill>
                <a:schemeClr val="accent3"/>
              </a:solidFill>
              <a:latin typeface="Gaegu"/>
              <a:ea typeface="Gaegu"/>
              <a:cs typeface="Gaegu"/>
              <a:sym typeface="Gaegu"/>
            </a:endParaRPr>
          </a:p>
        </p:txBody>
      </p:sp>
      <p:sp>
        <p:nvSpPr>
          <p:cNvPr id="3772" name="Google Shape;3772;p64"/>
          <p:cNvSpPr txBox="1"/>
          <p:nvPr/>
        </p:nvSpPr>
        <p:spPr>
          <a:xfrm>
            <a:off x="1244443" y="3858062"/>
            <a:ext cx="1793100" cy="534000"/>
          </a:xfrm>
          <a:prstGeom prst="rect">
            <a:avLst/>
          </a:prstGeom>
          <a:noFill/>
          <a:ln>
            <a:noFill/>
          </a:ln>
        </p:spPr>
        <p:txBody>
          <a:bodyPr spcFirstLastPara="1" wrap="square" lIns="0" tIns="0" rIns="0" bIns="36000" anchor="ctr" anchorCtr="0">
            <a:noAutofit/>
          </a:bodyPr>
          <a:lstStyle/>
          <a:p>
            <a:pPr marL="0" lvl="0" indent="0" algn="ctr" rtl="0">
              <a:spcBef>
                <a:spcPts val="0"/>
              </a:spcBef>
              <a:spcAft>
                <a:spcPts val="0"/>
              </a:spcAft>
              <a:buNone/>
            </a:pPr>
            <a:r>
              <a:rPr lang="en" sz="2600" b="1" dirty="0">
                <a:solidFill>
                  <a:schemeClr val="accent3"/>
                </a:solidFill>
                <a:latin typeface="Modern Love Caps" panose="04070805081001020A01" pitchFamily="82" charset="0"/>
                <a:ea typeface="Gaegu"/>
                <a:cs typeface="Gaegu"/>
                <a:sym typeface="Gaegu"/>
              </a:rPr>
              <a:t>Anseeba Ali</a:t>
            </a:r>
            <a:endParaRPr sz="2600" b="1" dirty="0">
              <a:solidFill>
                <a:schemeClr val="accent3"/>
              </a:solidFill>
              <a:latin typeface="Modern Love Caps" panose="04070805081001020A01" pitchFamily="82" charset="0"/>
              <a:ea typeface="Gaegu"/>
              <a:cs typeface="Gaegu"/>
              <a:sym typeface="Gaegu"/>
            </a:endParaRPr>
          </a:p>
        </p:txBody>
      </p:sp>
      <p:sp>
        <p:nvSpPr>
          <p:cNvPr id="3773" name="Google Shape;3773;p64"/>
          <p:cNvSpPr txBox="1"/>
          <p:nvPr/>
        </p:nvSpPr>
        <p:spPr>
          <a:xfrm>
            <a:off x="3675450" y="1581050"/>
            <a:ext cx="1793100" cy="534000"/>
          </a:xfrm>
          <a:prstGeom prst="rect">
            <a:avLst/>
          </a:prstGeom>
          <a:noFill/>
          <a:ln>
            <a:noFill/>
          </a:ln>
        </p:spPr>
        <p:txBody>
          <a:bodyPr spcFirstLastPara="1" wrap="square" lIns="0" tIns="0" rIns="0" bIns="36000" anchor="ctr" anchorCtr="0">
            <a:noAutofit/>
          </a:bodyPr>
          <a:lstStyle/>
          <a:p>
            <a:pPr marL="0" lvl="0" indent="0" algn="ctr" rtl="0">
              <a:spcBef>
                <a:spcPts val="0"/>
              </a:spcBef>
              <a:spcAft>
                <a:spcPts val="0"/>
              </a:spcAft>
              <a:buNone/>
            </a:pPr>
            <a:endParaRPr sz="3000" b="1" dirty="0">
              <a:solidFill>
                <a:schemeClr val="accent3"/>
              </a:solidFill>
              <a:latin typeface="Gaegu"/>
              <a:ea typeface="Gaegu"/>
              <a:cs typeface="Gaegu"/>
              <a:sym typeface="Gaegu"/>
            </a:endParaRPr>
          </a:p>
        </p:txBody>
      </p:sp>
      <p:sp>
        <p:nvSpPr>
          <p:cNvPr id="3775" name="Google Shape;3775;p64"/>
          <p:cNvSpPr txBox="1"/>
          <p:nvPr/>
        </p:nvSpPr>
        <p:spPr>
          <a:xfrm>
            <a:off x="3685282" y="3848230"/>
            <a:ext cx="1793100" cy="534000"/>
          </a:xfrm>
          <a:prstGeom prst="rect">
            <a:avLst/>
          </a:prstGeom>
          <a:noFill/>
          <a:ln>
            <a:noFill/>
          </a:ln>
        </p:spPr>
        <p:txBody>
          <a:bodyPr spcFirstLastPara="1" wrap="square" lIns="0" tIns="0" rIns="0" bIns="36000" anchor="ctr" anchorCtr="0">
            <a:noAutofit/>
          </a:bodyPr>
          <a:lstStyle/>
          <a:p>
            <a:pPr marL="0" lvl="0" indent="0" algn="ctr" rtl="0">
              <a:spcBef>
                <a:spcPts val="0"/>
              </a:spcBef>
              <a:spcAft>
                <a:spcPts val="0"/>
              </a:spcAft>
              <a:buNone/>
            </a:pPr>
            <a:r>
              <a:rPr lang="en-US" sz="2600" b="1" dirty="0">
                <a:solidFill>
                  <a:schemeClr val="accent3"/>
                </a:solidFill>
                <a:latin typeface="Modern Love Caps" panose="04070805081001020A01" pitchFamily="82" charset="0"/>
                <a:ea typeface="Gaegu"/>
                <a:cs typeface="Gaegu"/>
                <a:sym typeface="Gaegu"/>
              </a:rPr>
              <a:t>A</a:t>
            </a:r>
            <a:r>
              <a:rPr lang="en" sz="2600" b="1" dirty="0">
                <a:solidFill>
                  <a:schemeClr val="accent3"/>
                </a:solidFill>
                <a:latin typeface="Modern Love Caps" panose="04070805081001020A01" pitchFamily="82" charset="0"/>
                <a:ea typeface="Gaegu"/>
                <a:cs typeface="Gaegu"/>
                <a:sym typeface="Gaegu"/>
              </a:rPr>
              <a:t>lishba Aijaz </a:t>
            </a:r>
            <a:endParaRPr sz="2600" b="1" dirty="0">
              <a:solidFill>
                <a:schemeClr val="accent3"/>
              </a:solidFill>
              <a:latin typeface="Modern Love Caps" panose="04070805081001020A01" pitchFamily="82" charset="0"/>
              <a:ea typeface="Gaegu"/>
              <a:cs typeface="Gaegu"/>
              <a:sym typeface="Gaegu"/>
            </a:endParaRPr>
          </a:p>
        </p:txBody>
      </p:sp>
      <p:sp>
        <p:nvSpPr>
          <p:cNvPr id="3776" name="Google Shape;3776;p64"/>
          <p:cNvSpPr txBox="1"/>
          <p:nvPr/>
        </p:nvSpPr>
        <p:spPr>
          <a:xfrm>
            <a:off x="6165450" y="1581050"/>
            <a:ext cx="1793100" cy="534000"/>
          </a:xfrm>
          <a:prstGeom prst="rect">
            <a:avLst/>
          </a:prstGeom>
          <a:noFill/>
          <a:ln>
            <a:noFill/>
          </a:ln>
        </p:spPr>
        <p:txBody>
          <a:bodyPr spcFirstLastPara="1" wrap="square" lIns="0" tIns="0" rIns="0" bIns="36000" anchor="ctr" anchorCtr="0">
            <a:noAutofit/>
          </a:bodyPr>
          <a:lstStyle/>
          <a:p>
            <a:pPr marL="0" lvl="0" indent="0" algn="ctr" rtl="0">
              <a:spcBef>
                <a:spcPts val="0"/>
              </a:spcBef>
              <a:spcAft>
                <a:spcPts val="0"/>
              </a:spcAft>
              <a:buNone/>
            </a:pPr>
            <a:endParaRPr sz="3000" b="1" dirty="0">
              <a:solidFill>
                <a:schemeClr val="accent3"/>
              </a:solidFill>
              <a:latin typeface="Gaegu"/>
              <a:ea typeface="Gaegu"/>
              <a:cs typeface="Gaegu"/>
              <a:sym typeface="Gaegu"/>
            </a:endParaRPr>
          </a:p>
        </p:txBody>
      </p:sp>
      <p:sp>
        <p:nvSpPr>
          <p:cNvPr id="3778" name="Google Shape;3778;p64"/>
          <p:cNvSpPr txBox="1"/>
          <p:nvPr/>
        </p:nvSpPr>
        <p:spPr>
          <a:xfrm>
            <a:off x="6165450" y="3898510"/>
            <a:ext cx="1793100" cy="534000"/>
          </a:xfrm>
          <a:prstGeom prst="rect">
            <a:avLst/>
          </a:prstGeom>
          <a:noFill/>
          <a:ln>
            <a:noFill/>
          </a:ln>
        </p:spPr>
        <p:txBody>
          <a:bodyPr spcFirstLastPara="1" wrap="square" lIns="0" tIns="0" rIns="0" bIns="36000" anchor="ctr" anchorCtr="0">
            <a:noAutofit/>
          </a:bodyPr>
          <a:lstStyle/>
          <a:p>
            <a:pPr marL="0" lvl="0" indent="0" algn="ctr" rtl="0">
              <a:spcBef>
                <a:spcPts val="0"/>
              </a:spcBef>
              <a:spcAft>
                <a:spcPts val="0"/>
              </a:spcAft>
              <a:buNone/>
            </a:pPr>
            <a:r>
              <a:rPr lang="en-US" sz="2600" b="1" dirty="0">
                <a:solidFill>
                  <a:schemeClr val="accent3"/>
                </a:solidFill>
                <a:latin typeface="Modern Love Caps" panose="04070805081001020A01" pitchFamily="82" charset="0"/>
                <a:ea typeface="Gaegu"/>
                <a:cs typeface="Gaegu"/>
                <a:sym typeface="Gaegu"/>
              </a:rPr>
              <a:t>S</a:t>
            </a:r>
            <a:r>
              <a:rPr lang="en" sz="2600" b="1" dirty="0">
                <a:solidFill>
                  <a:schemeClr val="accent3"/>
                </a:solidFill>
                <a:latin typeface="Modern Love Caps" panose="04070805081001020A01" pitchFamily="82" charset="0"/>
                <a:ea typeface="Gaegu"/>
                <a:cs typeface="Gaegu"/>
                <a:sym typeface="Gaegu"/>
              </a:rPr>
              <a:t>amina Khan</a:t>
            </a:r>
            <a:endParaRPr sz="2600" b="1" dirty="0">
              <a:solidFill>
                <a:schemeClr val="accent3"/>
              </a:solidFill>
              <a:latin typeface="Modern Love Caps" panose="04070805081001020A01" pitchFamily="82" charset="0"/>
              <a:ea typeface="Gaegu"/>
              <a:cs typeface="Gaegu"/>
              <a:sym typeface="Gaegu"/>
            </a:endParaRPr>
          </a:p>
        </p:txBody>
      </p:sp>
      <p:pic>
        <p:nvPicPr>
          <p:cNvPr id="13" name="Picture 12" descr="WhatsApp Image 2021-05-01 at 7.34.56 PM.jpeg"/>
          <p:cNvPicPr>
            <a:picLocks noChangeAspect="1"/>
          </p:cNvPicPr>
          <p:nvPr/>
        </p:nvPicPr>
        <p:blipFill>
          <a:blip r:embed="rId3">
            <a:lum contrast="20000"/>
          </a:blip>
          <a:stretch>
            <a:fillRect/>
          </a:stretch>
        </p:blipFill>
        <p:spPr>
          <a:xfrm>
            <a:off x="1307691" y="1465008"/>
            <a:ext cx="1671484" cy="2369574"/>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2607300-BC59-4789-B802-F1968B617EC8}"/>
              </a:ext>
            </a:extLst>
          </p:cNvPr>
          <p:cNvPicPr>
            <a:picLocks noChangeAspect="1"/>
          </p:cNvPicPr>
          <p:nvPr/>
        </p:nvPicPr>
        <p:blipFill>
          <a:blip r:embed="rId4"/>
          <a:stretch>
            <a:fillRect/>
          </a:stretch>
        </p:blipFill>
        <p:spPr>
          <a:xfrm>
            <a:off x="6253317" y="1494504"/>
            <a:ext cx="1632154" cy="2349909"/>
          </a:xfrm>
          <a:prstGeom prst="rect">
            <a:avLst/>
          </a:prstGeom>
        </p:spPr>
      </p:pic>
      <p:pic>
        <p:nvPicPr>
          <p:cNvPr id="17" name="Picture 16" descr="WhatsApp Image 2021-05-01 at 8.28.56 PM.jpeg"/>
          <p:cNvPicPr>
            <a:picLocks noChangeAspect="1"/>
          </p:cNvPicPr>
          <p:nvPr/>
        </p:nvPicPr>
        <p:blipFill>
          <a:blip r:embed="rId5"/>
          <a:srcRect t="11429"/>
          <a:stretch>
            <a:fillRect/>
          </a:stretch>
        </p:blipFill>
        <p:spPr>
          <a:xfrm>
            <a:off x="3755925" y="1484671"/>
            <a:ext cx="1641986" cy="2359741"/>
          </a:xfrm>
          <a:prstGeom prst="rect">
            <a:avLst/>
          </a:prstGeom>
        </p:spPr>
      </p:pic>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09"/>
        <p:cNvGrpSpPr/>
        <p:nvPr/>
      </p:nvGrpSpPr>
      <p:grpSpPr>
        <a:xfrm>
          <a:off x="0" y="0"/>
          <a:ext cx="0" cy="0"/>
          <a:chOff x="0" y="0"/>
          <a:chExt cx="0" cy="0"/>
        </a:xfrm>
      </p:grpSpPr>
      <p:sp>
        <p:nvSpPr>
          <p:cNvPr id="3410" name="Google Shape;3410;p56"/>
          <p:cNvSpPr/>
          <p:nvPr/>
        </p:nvSpPr>
        <p:spPr>
          <a:xfrm flipH="1">
            <a:off x="3661536" y="1923933"/>
            <a:ext cx="1820815" cy="1938159"/>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rgbClr val="D5C5B5">
              <a:alpha val="44380"/>
            </a:srgbClr>
          </a:solidFill>
          <a:ln>
            <a:noFill/>
          </a:ln>
        </p:spPr>
      </p:sp>
      <p:sp>
        <p:nvSpPr>
          <p:cNvPr id="3411" name="Google Shape;3411;p56"/>
          <p:cNvSpPr/>
          <p:nvPr/>
        </p:nvSpPr>
        <p:spPr>
          <a:xfrm>
            <a:off x="851450" y="1486163"/>
            <a:ext cx="1699200" cy="11730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56"/>
          <p:cNvSpPr txBox="1">
            <a:spLocks noGrp="1"/>
          </p:cNvSpPr>
          <p:nvPr>
            <p:ph type="title"/>
          </p:nvPr>
        </p:nvSpPr>
        <p:spPr>
          <a:xfrm>
            <a:off x="720000" y="504019"/>
            <a:ext cx="77040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dirty="0">
                <a:latin typeface="Modern Love Caps" panose="04070805081001020A01" pitchFamily="82" charset="0"/>
              </a:rPr>
              <a:t>Participating countries </a:t>
            </a:r>
            <a:endParaRPr dirty="0">
              <a:latin typeface="Modern Love Caps" panose="04070805081001020A01" pitchFamily="82" charset="0"/>
            </a:endParaRPr>
          </a:p>
        </p:txBody>
      </p:sp>
      <p:grpSp>
        <p:nvGrpSpPr>
          <p:cNvPr id="2" name="Google Shape;3413;p56"/>
          <p:cNvGrpSpPr/>
          <p:nvPr/>
        </p:nvGrpSpPr>
        <p:grpSpPr>
          <a:xfrm>
            <a:off x="3574242" y="2182331"/>
            <a:ext cx="1994845" cy="1421383"/>
            <a:chOff x="4012428" y="2122726"/>
            <a:chExt cx="1119128" cy="797410"/>
          </a:xfrm>
        </p:grpSpPr>
        <p:sp>
          <p:nvSpPr>
            <p:cNvPr id="3414" name="Google Shape;3414;p56"/>
            <p:cNvSpPr/>
            <p:nvPr/>
          </p:nvSpPr>
          <p:spPr>
            <a:xfrm>
              <a:off x="4159450" y="2127475"/>
              <a:ext cx="803450" cy="573625"/>
            </a:xfrm>
            <a:custGeom>
              <a:avLst/>
              <a:gdLst/>
              <a:ahLst/>
              <a:cxnLst/>
              <a:rect l="l" t="t" r="r" b="b"/>
              <a:pathLst>
                <a:path w="32138" h="22945" extrusionOk="0">
                  <a:moveTo>
                    <a:pt x="356" y="22945"/>
                  </a:moveTo>
                  <a:lnTo>
                    <a:pt x="0" y="0"/>
                  </a:lnTo>
                  <a:lnTo>
                    <a:pt x="31639" y="0"/>
                  </a:lnTo>
                  <a:lnTo>
                    <a:pt x="31781" y="1068"/>
                  </a:lnTo>
                  <a:lnTo>
                    <a:pt x="32138" y="7411"/>
                  </a:lnTo>
                  <a:lnTo>
                    <a:pt x="31568" y="22731"/>
                  </a:lnTo>
                  <a:close/>
                </a:path>
              </a:pathLst>
            </a:custGeom>
            <a:solidFill>
              <a:schemeClr val="dk1"/>
            </a:solidFill>
            <a:ln>
              <a:noFill/>
            </a:ln>
          </p:spPr>
          <p:txBody>
            <a:bodyPr/>
            <a:lstStyle/>
            <a:p>
              <a:endParaRPr lang="en-US" dirty="0"/>
            </a:p>
          </p:txBody>
        </p:sp>
        <p:sp>
          <p:nvSpPr>
            <p:cNvPr id="3415" name="Google Shape;3415;p56"/>
            <p:cNvSpPr/>
            <p:nvPr/>
          </p:nvSpPr>
          <p:spPr>
            <a:xfrm>
              <a:off x="4207550" y="2175925"/>
              <a:ext cx="694775" cy="482775"/>
            </a:xfrm>
            <a:custGeom>
              <a:avLst/>
              <a:gdLst/>
              <a:ahLst/>
              <a:cxnLst/>
              <a:rect l="l" t="t" r="r" b="b"/>
              <a:pathLst>
                <a:path w="27791" h="19311" extrusionOk="0">
                  <a:moveTo>
                    <a:pt x="0" y="285"/>
                  </a:moveTo>
                  <a:lnTo>
                    <a:pt x="285" y="19311"/>
                  </a:lnTo>
                  <a:lnTo>
                    <a:pt x="27648" y="19026"/>
                  </a:lnTo>
                  <a:lnTo>
                    <a:pt x="27791" y="285"/>
                  </a:lnTo>
                  <a:lnTo>
                    <a:pt x="18313" y="0"/>
                  </a:lnTo>
                  <a:lnTo>
                    <a:pt x="3990" y="214"/>
                  </a:lnTo>
                  <a:close/>
                </a:path>
              </a:pathLst>
            </a:custGeom>
            <a:solidFill>
              <a:schemeClr val="lt2"/>
            </a:solidFill>
            <a:ln>
              <a:noFill/>
            </a:ln>
          </p:spPr>
        </p:sp>
        <p:sp>
          <p:nvSpPr>
            <p:cNvPr id="3416" name="Google Shape;3416;p56"/>
            <p:cNvSpPr/>
            <p:nvPr/>
          </p:nvSpPr>
          <p:spPr>
            <a:xfrm>
              <a:off x="4260975" y="2229375"/>
              <a:ext cx="586125" cy="105100"/>
            </a:xfrm>
            <a:custGeom>
              <a:avLst/>
              <a:gdLst/>
              <a:ahLst/>
              <a:cxnLst/>
              <a:rect l="l" t="t" r="r" b="b"/>
              <a:pathLst>
                <a:path w="23445" h="4204" extrusionOk="0">
                  <a:moveTo>
                    <a:pt x="0" y="4204"/>
                  </a:moveTo>
                  <a:lnTo>
                    <a:pt x="0" y="285"/>
                  </a:lnTo>
                  <a:lnTo>
                    <a:pt x="10191" y="0"/>
                  </a:lnTo>
                  <a:lnTo>
                    <a:pt x="15749" y="71"/>
                  </a:lnTo>
                  <a:lnTo>
                    <a:pt x="23445" y="285"/>
                  </a:lnTo>
                  <a:lnTo>
                    <a:pt x="23374" y="3848"/>
                  </a:lnTo>
                  <a:lnTo>
                    <a:pt x="8480" y="3705"/>
                  </a:lnTo>
                  <a:close/>
                </a:path>
              </a:pathLst>
            </a:custGeom>
            <a:solidFill>
              <a:schemeClr val="accent1"/>
            </a:solidFill>
            <a:ln>
              <a:noFill/>
            </a:ln>
          </p:spPr>
        </p:sp>
        <p:sp>
          <p:nvSpPr>
            <p:cNvPr id="3417" name="Google Shape;3417;p56"/>
            <p:cNvSpPr/>
            <p:nvPr/>
          </p:nvSpPr>
          <p:spPr>
            <a:xfrm>
              <a:off x="4273450" y="2364750"/>
              <a:ext cx="176375" cy="258325"/>
            </a:xfrm>
            <a:custGeom>
              <a:avLst/>
              <a:gdLst/>
              <a:ahLst/>
              <a:cxnLst/>
              <a:rect l="l" t="t" r="r" b="b"/>
              <a:pathLst>
                <a:path w="7055" h="10333" extrusionOk="0">
                  <a:moveTo>
                    <a:pt x="143" y="10333"/>
                  </a:moveTo>
                  <a:lnTo>
                    <a:pt x="3207" y="9905"/>
                  </a:lnTo>
                  <a:lnTo>
                    <a:pt x="6841" y="10119"/>
                  </a:lnTo>
                  <a:lnTo>
                    <a:pt x="7055" y="9335"/>
                  </a:lnTo>
                  <a:lnTo>
                    <a:pt x="6556" y="72"/>
                  </a:lnTo>
                  <a:lnTo>
                    <a:pt x="4775" y="0"/>
                  </a:lnTo>
                  <a:lnTo>
                    <a:pt x="0" y="143"/>
                  </a:lnTo>
                  <a:lnTo>
                    <a:pt x="0" y="5274"/>
                  </a:lnTo>
                  <a:close/>
                </a:path>
              </a:pathLst>
            </a:custGeom>
            <a:solidFill>
              <a:schemeClr val="accent6"/>
            </a:solidFill>
            <a:ln>
              <a:noFill/>
            </a:ln>
          </p:spPr>
        </p:sp>
        <p:sp>
          <p:nvSpPr>
            <p:cNvPr id="3418" name="Google Shape;3418;p56"/>
            <p:cNvSpPr/>
            <p:nvPr/>
          </p:nvSpPr>
          <p:spPr>
            <a:xfrm>
              <a:off x="4473000" y="2364750"/>
              <a:ext cx="176375" cy="258325"/>
            </a:xfrm>
            <a:custGeom>
              <a:avLst/>
              <a:gdLst/>
              <a:ahLst/>
              <a:cxnLst/>
              <a:rect l="l" t="t" r="r" b="b"/>
              <a:pathLst>
                <a:path w="7055" h="10333" extrusionOk="0">
                  <a:moveTo>
                    <a:pt x="143" y="10333"/>
                  </a:moveTo>
                  <a:lnTo>
                    <a:pt x="3420" y="10262"/>
                  </a:lnTo>
                  <a:lnTo>
                    <a:pt x="6841" y="10119"/>
                  </a:lnTo>
                  <a:lnTo>
                    <a:pt x="7055" y="9335"/>
                  </a:lnTo>
                  <a:lnTo>
                    <a:pt x="6556" y="72"/>
                  </a:lnTo>
                  <a:lnTo>
                    <a:pt x="4775" y="0"/>
                  </a:lnTo>
                  <a:lnTo>
                    <a:pt x="0" y="143"/>
                  </a:lnTo>
                  <a:lnTo>
                    <a:pt x="0" y="5274"/>
                  </a:lnTo>
                  <a:close/>
                </a:path>
              </a:pathLst>
            </a:custGeom>
            <a:solidFill>
              <a:schemeClr val="accent6"/>
            </a:solidFill>
            <a:ln>
              <a:noFill/>
            </a:ln>
          </p:spPr>
        </p:sp>
        <p:sp>
          <p:nvSpPr>
            <p:cNvPr id="3419" name="Google Shape;3419;p56"/>
            <p:cNvSpPr/>
            <p:nvPr/>
          </p:nvSpPr>
          <p:spPr>
            <a:xfrm>
              <a:off x="4672550" y="2364750"/>
              <a:ext cx="176375" cy="252975"/>
            </a:xfrm>
            <a:custGeom>
              <a:avLst/>
              <a:gdLst/>
              <a:ahLst/>
              <a:cxnLst/>
              <a:rect l="l" t="t" r="r" b="b"/>
              <a:pathLst>
                <a:path w="7055" h="10119" extrusionOk="0">
                  <a:moveTo>
                    <a:pt x="212" y="10048"/>
                  </a:moveTo>
                  <a:lnTo>
                    <a:pt x="3490" y="9977"/>
                  </a:lnTo>
                  <a:lnTo>
                    <a:pt x="6841" y="10119"/>
                  </a:lnTo>
                  <a:lnTo>
                    <a:pt x="7055" y="9335"/>
                  </a:lnTo>
                  <a:lnTo>
                    <a:pt x="6556" y="72"/>
                  </a:lnTo>
                  <a:lnTo>
                    <a:pt x="4775" y="0"/>
                  </a:lnTo>
                  <a:lnTo>
                    <a:pt x="0" y="143"/>
                  </a:lnTo>
                  <a:lnTo>
                    <a:pt x="0" y="5274"/>
                  </a:lnTo>
                  <a:close/>
                </a:path>
              </a:pathLst>
            </a:custGeom>
            <a:solidFill>
              <a:schemeClr val="accent6"/>
            </a:solidFill>
            <a:ln>
              <a:noFill/>
            </a:ln>
          </p:spPr>
        </p:sp>
        <p:sp>
          <p:nvSpPr>
            <p:cNvPr id="3420" name="Google Shape;3420;p56"/>
            <p:cNvSpPr/>
            <p:nvPr/>
          </p:nvSpPr>
          <p:spPr>
            <a:xfrm>
              <a:off x="4022275" y="2692550"/>
              <a:ext cx="1102725" cy="167475"/>
            </a:xfrm>
            <a:custGeom>
              <a:avLst/>
              <a:gdLst/>
              <a:ahLst/>
              <a:cxnLst/>
              <a:rect l="l" t="t" r="r" b="b"/>
              <a:pathLst>
                <a:path w="44109" h="6699" extrusionOk="0">
                  <a:moveTo>
                    <a:pt x="0" y="6627"/>
                  </a:moveTo>
                  <a:lnTo>
                    <a:pt x="1924" y="3848"/>
                  </a:lnTo>
                  <a:lnTo>
                    <a:pt x="4845" y="1212"/>
                  </a:lnTo>
                  <a:lnTo>
                    <a:pt x="5772" y="356"/>
                  </a:lnTo>
                  <a:lnTo>
                    <a:pt x="18741" y="428"/>
                  </a:lnTo>
                  <a:lnTo>
                    <a:pt x="27933" y="285"/>
                  </a:lnTo>
                  <a:lnTo>
                    <a:pt x="37055" y="0"/>
                  </a:lnTo>
                  <a:lnTo>
                    <a:pt x="44109" y="6200"/>
                  </a:lnTo>
                  <a:lnTo>
                    <a:pt x="37482" y="6129"/>
                  </a:lnTo>
                  <a:lnTo>
                    <a:pt x="32138" y="6556"/>
                  </a:lnTo>
                  <a:lnTo>
                    <a:pt x="27150" y="6699"/>
                  </a:lnTo>
                  <a:lnTo>
                    <a:pt x="20594" y="6556"/>
                  </a:lnTo>
                  <a:lnTo>
                    <a:pt x="14465" y="6414"/>
                  </a:lnTo>
                  <a:lnTo>
                    <a:pt x="9762" y="6200"/>
                  </a:lnTo>
                  <a:lnTo>
                    <a:pt x="2992" y="6200"/>
                  </a:lnTo>
                  <a:close/>
                </a:path>
              </a:pathLst>
            </a:custGeom>
            <a:solidFill>
              <a:schemeClr val="lt1"/>
            </a:solidFill>
            <a:ln>
              <a:noFill/>
            </a:ln>
          </p:spPr>
        </p:sp>
        <p:sp>
          <p:nvSpPr>
            <p:cNvPr id="3421" name="Google Shape;3421;p56"/>
            <p:cNvSpPr/>
            <p:nvPr/>
          </p:nvSpPr>
          <p:spPr>
            <a:xfrm>
              <a:off x="4016925" y="2845775"/>
              <a:ext cx="1109875" cy="71250"/>
            </a:xfrm>
            <a:custGeom>
              <a:avLst/>
              <a:gdLst/>
              <a:ahLst/>
              <a:cxnLst/>
              <a:rect l="l" t="t" r="r" b="b"/>
              <a:pathLst>
                <a:path w="44395" h="2850" extrusionOk="0">
                  <a:moveTo>
                    <a:pt x="0" y="2565"/>
                  </a:moveTo>
                  <a:lnTo>
                    <a:pt x="214" y="356"/>
                  </a:lnTo>
                  <a:lnTo>
                    <a:pt x="2850" y="142"/>
                  </a:lnTo>
                  <a:lnTo>
                    <a:pt x="9762" y="0"/>
                  </a:lnTo>
                  <a:lnTo>
                    <a:pt x="17316" y="285"/>
                  </a:lnTo>
                  <a:lnTo>
                    <a:pt x="24086" y="498"/>
                  </a:lnTo>
                  <a:lnTo>
                    <a:pt x="30499" y="498"/>
                  </a:lnTo>
                  <a:lnTo>
                    <a:pt x="35558" y="213"/>
                  </a:lnTo>
                  <a:lnTo>
                    <a:pt x="40048" y="0"/>
                  </a:lnTo>
                  <a:lnTo>
                    <a:pt x="44323" y="142"/>
                  </a:lnTo>
                  <a:lnTo>
                    <a:pt x="44395" y="1852"/>
                  </a:lnTo>
                  <a:lnTo>
                    <a:pt x="37910" y="2565"/>
                  </a:lnTo>
                  <a:lnTo>
                    <a:pt x="33848" y="2850"/>
                  </a:lnTo>
                  <a:lnTo>
                    <a:pt x="27292" y="2636"/>
                  </a:lnTo>
                  <a:lnTo>
                    <a:pt x="20238" y="2565"/>
                  </a:lnTo>
                  <a:lnTo>
                    <a:pt x="8765" y="2422"/>
                  </a:lnTo>
                  <a:lnTo>
                    <a:pt x="1354" y="2494"/>
                  </a:lnTo>
                  <a:close/>
                </a:path>
              </a:pathLst>
            </a:custGeom>
            <a:solidFill>
              <a:schemeClr val="accent2"/>
            </a:solidFill>
            <a:ln>
              <a:noFill/>
            </a:ln>
          </p:spPr>
        </p:sp>
        <p:grpSp>
          <p:nvGrpSpPr>
            <p:cNvPr id="3" name="Google Shape;3422;p56"/>
            <p:cNvGrpSpPr/>
            <p:nvPr/>
          </p:nvGrpSpPr>
          <p:grpSpPr>
            <a:xfrm>
              <a:off x="4012428" y="2122726"/>
              <a:ext cx="1119128" cy="797410"/>
              <a:chOff x="2903025" y="2176625"/>
              <a:chExt cx="1869575" cy="1332125"/>
            </a:xfrm>
          </p:grpSpPr>
          <p:sp>
            <p:nvSpPr>
              <p:cNvPr id="3423" name="Google Shape;3423;p56"/>
              <p:cNvSpPr/>
              <p:nvPr/>
            </p:nvSpPr>
            <p:spPr>
              <a:xfrm>
                <a:off x="3221225" y="2258600"/>
                <a:ext cx="1173250" cy="814150"/>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56"/>
              <p:cNvSpPr/>
              <p:nvPr/>
            </p:nvSpPr>
            <p:spPr>
              <a:xfrm>
                <a:off x="2903025" y="2176625"/>
                <a:ext cx="1869575" cy="1332125"/>
              </a:xfrm>
              <a:custGeom>
                <a:avLst/>
                <a:gdLst/>
                <a:ahLst/>
                <a:cxnLst/>
                <a:rect l="l" t="t" r="r" b="b"/>
                <a:pathLst>
                  <a:path w="74783" h="53285" extrusionOk="0">
                    <a:moveTo>
                      <a:pt x="62447" y="659"/>
                    </a:moveTo>
                    <a:cubicBezTo>
                      <a:pt x="62902" y="6600"/>
                      <a:pt x="63090" y="12540"/>
                      <a:pt x="62965" y="18497"/>
                    </a:cubicBezTo>
                    <a:cubicBezTo>
                      <a:pt x="62839" y="24923"/>
                      <a:pt x="62447" y="31334"/>
                      <a:pt x="62244" y="37760"/>
                    </a:cubicBezTo>
                    <a:cubicBezTo>
                      <a:pt x="50184" y="38267"/>
                      <a:pt x="38116" y="38526"/>
                      <a:pt x="26046" y="38526"/>
                    </a:cubicBezTo>
                    <a:cubicBezTo>
                      <a:pt x="20954" y="38526"/>
                      <a:pt x="15862" y="38480"/>
                      <a:pt x="10769" y="38387"/>
                    </a:cubicBezTo>
                    <a:cubicBezTo>
                      <a:pt x="10377" y="25911"/>
                      <a:pt x="10126" y="13449"/>
                      <a:pt x="10158" y="957"/>
                    </a:cubicBezTo>
                    <a:cubicBezTo>
                      <a:pt x="10158" y="863"/>
                      <a:pt x="10126" y="800"/>
                      <a:pt x="10079" y="738"/>
                    </a:cubicBezTo>
                    <a:cubicBezTo>
                      <a:pt x="27541" y="706"/>
                      <a:pt x="44986" y="691"/>
                      <a:pt x="62447" y="659"/>
                    </a:cubicBezTo>
                    <a:close/>
                    <a:moveTo>
                      <a:pt x="30522" y="46104"/>
                    </a:moveTo>
                    <a:cubicBezTo>
                      <a:pt x="31087" y="46104"/>
                      <a:pt x="31726" y="46234"/>
                      <a:pt x="32243" y="46271"/>
                    </a:cubicBezTo>
                    <a:cubicBezTo>
                      <a:pt x="33873" y="46350"/>
                      <a:pt x="35519" y="46428"/>
                      <a:pt x="37149" y="46475"/>
                    </a:cubicBezTo>
                    <a:cubicBezTo>
                      <a:pt x="38701" y="46522"/>
                      <a:pt x="40252" y="46538"/>
                      <a:pt x="41789" y="46554"/>
                    </a:cubicBezTo>
                    <a:cubicBezTo>
                      <a:pt x="42205" y="46554"/>
                      <a:pt x="42651" y="46519"/>
                      <a:pt x="43093" y="46519"/>
                    </a:cubicBezTo>
                    <a:cubicBezTo>
                      <a:pt x="43801" y="46519"/>
                      <a:pt x="44499" y="46608"/>
                      <a:pt x="45049" y="47071"/>
                    </a:cubicBezTo>
                    <a:cubicBezTo>
                      <a:pt x="45613" y="47557"/>
                      <a:pt x="46068" y="48278"/>
                      <a:pt x="46554" y="48826"/>
                    </a:cubicBezTo>
                    <a:cubicBezTo>
                      <a:pt x="46569" y="48842"/>
                      <a:pt x="46585" y="48858"/>
                      <a:pt x="46601" y="48873"/>
                    </a:cubicBezTo>
                    <a:lnTo>
                      <a:pt x="45644" y="48873"/>
                    </a:lnTo>
                    <a:cubicBezTo>
                      <a:pt x="39751" y="48858"/>
                      <a:pt x="33873" y="48623"/>
                      <a:pt x="27979" y="48419"/>
                    </a:cubicBezTo>
                    <a:cubicBezTo>
                      <a:pt x="28481" y="47651"/>
                      <a:pt x="29155" y="46287"/>
                      <a:pt x="30127" y="46130"/>
                    </a:cubicBezTo>
                    <a:cubicBezTo>
                      <a:pt x="30252" y="46112"/>
                      <a:pt x="30385" y="46104"/>
                      <a:pt x="30522" y="46104"/>
                    </a:cubicBezTo>
                    <a:close/>
                    <a:moveTo>
                      <a:pt x="62447" y="38403"/>
                    </a:moveTo>
                    <a:cubicBezTo>
                      <a:pt x="62463" y="38403"/>
                      <a:pt x="62479" y="38403"/>
                      <a:pt x="62494" y="38419"/>
                    </a:cubicBezTo>
                    <a:lnTo>
                      <a:pt x="62510" y="38419"/>
                    </a:lnTo>
                    <a:cubicBezTo>
                      <a:pt x="64516" y="40503"/>
                      <a:pt x="66773" y="42384"/>
                      <a:pt x="68952" y="44281"/>
                    </a:cubicBezTo>
                    <a:cubicBezTo>
                      <a:pt x="70065" y="45253"/>
                      <a:pt x="71178" y="46209"/>
                      <a:pt x="72259" y="47181"/>
                    </a:cubicBezTo>
                    <a:cubicBezTo>
                      <a:pt x="72604" y="47478"/>
                      <a:pt x="72965" y="47776"/>
                      <a:pt x="73294" y="48090"/>
                    </a:cubicBezTo>
                    <a:cubicBezTo>
                      <a:pt x="71931" y="48026"/>
                      <a:pt x="70567" y="47999"/>
                      <a:pt x="69202" y="47999"/>
                    </a:cubicBezTo>
                    <a:cubicBezTo>
                      <a:pt x="61796" y="47999"/>
                      <a:pt x="54373" y="48794"/>
                      <a:pt x="46961" y="48873"/>
                    </a:cubicBezTo>
                    <a:cubicBezTo>
                      <a:pt x="47102" y="48764"/>
                      <a:pt x="47165" y="48544"/>
                      <a:pt x="47008" y="48372"/>
                    </a:cubicBezTo>
                    <a:cubicBezTo>
                      <a:pt x="46459" y="47729"/>
                      <a:pt x="45864" y="46773"/>
                      <a:pt x="45174" y="46271"/>
                    </a:cubicBezTo>
                    <a:cubicBezTo>
                      <a:pt x="44672" y="45918"/>
                      <a:pt x="44192" y="45895"/>
                      <a:pt x="43615" y="45895"/>
                    </a:cubicBezTo>
                    <a:cubicBezTo>
                      <a:pt x="43526" y="45895"/>
                      <a:pt x="43434" y="45895"/>
                      <a:pt x="43340" y="45895"/>
                    </a:cubicBezTo>
                    <a:cubicBezTo>
                      <a:pt x="41099" y="45895"/>
                      <a:pt x="38873" y="45880"/>
                      <a:pt x="36632" y="45801"/>
                    </a:cubicBezTo>
                    <a:cubicBezTo>
                      <a:pt x="34821" y="45748"/>
                      <a:pt x="32920" y="45457"/>
                      <a:pt x="31092" y="45457"/>
                    </a:cubicBezTo>
                    <a:cubicBezTo>
                      <a:pt x="30768" y="45457"/>
                      <a:pt x="30446" y="45466"/>
                      <a:pt x="30127" y="45488"/>
                    </a:cubicBezTo>
                    <a:cubicBezTo>
                      <a:pt x="28685" y="45582"/>
                      <a:pt x="28089" y="47102"/>
                      <a:pt x="27368" y="48168"/>
                    </a:cubicBezTo>
                    <a:cubicBezTo>
                      <a:pt x="27305" y="48246"/>
                      <a:pt x="27305" y="48325"/>
                      <a:pt x="27321" y="48388"/>
                    </a:cubicBezTo>
                    <a:cubicBezTo>
                      <a:pt x="23794" y="48278"/>
                      <a:pt x="20283" y="48152"/>
                      <a:pt x="16757" y="48105"/>
                    </a:cubicBezTo>
                    <a:cubicBezTo>
                      <a:pt x="15722" y="48093"/>
                      <a:pt x="14687" y="48086"/>
                      <a:pt x="13651" y="48086"/>
                    </a:cubicBezTo>
                    <a:cubicBezTo>
                      <a:pt x="9556" y="48086"/>
                      <a:pt x="5455" y="48194"/>
                      <a:pt x="1364" y="48482"/>
                    </a:cubicBezTo>
                    <a:cubicBezTo>
                      <a:pt x="3794" y="44782"/>
                      <a:pt x="7070" y="41883"/>
                      <a:pt x="10409" y="39014"/>
                    </a:cubicBezTo>
                    <a:cubicBezTo>
                      <a:pt x="10440" y="39030"/>
                      <a:pt x="10487" y="39030"/>
                      <a:pt x="10534" y="39046"/>
                    </a:cubicBezTo>
                    <a:cubicBezTo>
                      <a:pt x="15641" y="39138"/>
                      <a:pt x="20748" y="39184"/>
                      <a:pt x="25855" y="39184"/>
                    </a:cubicBezTo>
                    <a:cubicBezTo>
                      <a:pt x="38036" y="39184"/>
                      <a:pt x="50214" y="38922"/>
                      <a:pt x="62385" y="38403"/>
                    </a:cubicBezTo>
                    <a:close/>
                    <a:moveTo>
                      <a:pt x="69855" y="48671"/>
                    </a:moveTo>
                    <a:cubicBezTo>
                      <a:pt x="71221" y="48671"/>
                      <a:pt x="72586" y="48703"/>
                      <a:pt x="73952" y="48779"/>
                    </a:cubicBezTo>
                    <a:cubicBezTo>
                      <a:pt x="73984" y="48795"/>
                      <a:pt x="73999" y="48826"/>
                      <a:pt x="74015" y="48842"/>
                    </a:cubicBezTo>
                    <a:lnTo>
                      <a:pt x="74015" y="51036"/>
                    </a:lnTo>
                    <a:cubicBezTo>
                      <a:pt x="67719" y="51866"/>
                      <a:pt x="61506" y="52577"/>
                      <a:pt x="55181" y="52577"/>
                    </a:cubicBezTo>
                    <a:cubicBezTo>
                      <a:pt x="54215" y="52577"/>
                      <a:pt x="53247" y="52561"/>
                      <a:pt x="52275" y="52526"/>
                    </a:cubicBezTo>
                    <a:cubicBezTo>
                      <a:pt x="49375" y="52431"/>
                      <a:pt x="46475" y="52416"/>
                      <a:pt x="43575" y="52384"/>
                    </a:cubicBezTo>
                    <a:cubicBezTo>
                      <a:pt x="33371" y="52259"/>
                      <a:pt x="23183" y="52165"/>
                      <a:pt x="12979" y="52102"/>
                    </a:cubicBezTo>
                    <a:cubicBezTo>
                      <a:pt x="9872" y="52090"/>
                      <a:pt x="6774" y="52060"/>
                      <a:pt x="3671" y="52060"/>
                    </a:cubicBezTo>
                    <a:cubicBezTo>
                      <a:pt x="2689" y="52060"/>
                      <a:pt x="1706" y="52063"/>
                      <a:pt x="722" y="52071"/>
                    </a:cubicBezTo>
                    <a:cubicBezTo>
                      <a:pt x="659" y="51131"/>
                      <a:pt x="675" y="50206"/>
                      <a:pt x="800" y="49281"/>
                    </a:cubicBezTo>
                    <a:cubicBezTo>
                      <a:pt x="816" y="49234"/>
                      <a:pt x="800" y="49203"/>
                      <a:pt x="800" y="49171"/>
                    </a:cubicBezTo>
                    <a:cubicBezTo>
                      <a:pt x="5170" y="48848"/>
                      <a:pt x="9541" y="48732"/>
                      <a:pt x="13913" y="48732"/>
                    </a:cubicBezTo>
                    <a:cubicBezTo>
                      <a:pt x="24946" y="48732"/>
                      <a:pt x="35985" y="49470"/>
                      <a:pt x="47018" y="49470"/>
                    </a:cubicBezTo>
                    <a:cubicBezTo>
                      <a:pt x="50683" y="49470"/>
                      <a:pt x="54348" y="49388"/>
                      <a:pt x="58011" y="49171"/>
                    </a:cubicBezTo>
                    <a:cubicBezTo>
                      <a:pt x="61959" y="48938"/>
                      <a:pt x="65907" y="48671"/>
                      <a:pt x="69855" y="48671"/>
                    </a:cubicBezTo>
                    <a:close/>
                    <a:moveTo>
                      <a:pt x="62729" y="1"/>
                    </a:moveTo>
                    <a:cubicBezTo>
                      <a:pt x="44970" y="32"/>
                      <a:pt x="27211" y="64"/>
                      <a:pt x="9437" y="95"/>
                    </a:cubicBezTo>
                    <a:cubicBezTo>
                      <a:pt x="9014" y="95"/>
                      <a:pt x="9014" y="738"/>
                      <a:pt x="9437" y="738"/>
                    </a:cubicBezTo>
                    <a:lnTo>
                      <a:pt x="9593" y="738"/>
                    </a:lnTo>
                    <a:cubicBezTo>
                      <a:pt x="9546" y="800"/>
                      <a:pt x="9515" y="863"/>
                      <a:pt x="9515" y="957"/>
                    </a:cubicBezTo>
                    <a:cubicBezTo>
                      <a:pt x="9468" y="13449"/>
                      <a:pt x="9735" y="25926"/>
                      <a:pt x="10126" y="38403"/>
                    </a:cubicBezTo>
                    <a:cubicBezTo>
                      <a:pt x="10111" y="38403"/>
                      <a:pt x="10111" y="38403"/>
                      <a:pt x="10095" y="38419"/>
                    </a:cubicBezTo>
                    <a:cubicBezTo>
                      <a:pt x="6553" y="41475"/>
                      <a:pt x="3073" y="44563"/>
                      <a:pt x="549" y="48544"/>
                    </a:cubicBezTo>
                    <a:cubicBezTo>
                      <a:pt x="314" y="48560"/>
                      <a:pt x="205" y="48779"/>
                      <a:pt x="236" y="48952"/>
                    </a:cubicBezTo>
                    <a:cubicBezTo>
                      <a:pt x="205" y="48999"/>
                      <a:pt x="189" y="49046"/>
                      <a:pt x="173" y="49109"/>
                    </a:cubicBezTo>
                    <a:cubicBezTo>
                      <a:pt x="32" y="50127"/>
                      <a:pt x="1" y="51131"/>
                      <a:pt x="79" y="52165"/>
                    </a:cubicBezTo>
                    <a:cubicBezTo>
                      <a:pt x="95" y="52337"/>
                      <a:pt x="205" y="52431"/>
                      <a:pt x="330" y="52463"/>
                    </a:cubicBezTo>
                    <a:cubicBezTo>
                      <a:pt x="360" y="52596"/>
                      <a:pt x="459" y="52715"/>
                      <a:pt x="615" y="52715"/>
                    </a:cubicBezTo>
                    <a:cubicBezTo>
                      <a:pt x="624" y="52715"/>
                      <a:pt x="634" y="52715"/>
                      <a:pt x="643" y="52714"/>
                    </a:cubicBezTo>
                    <a:cubicBezTo>
                      <a:pt x="1685" y="52710"/>
                      <a:pt x="2726" y="52708"/>
                      <a:pt x="3767" y="52708"/>
                    </a:cubicBezTo>
                    <a:cubicBezTo>
                      <a:pt x="11413" y="52708"/>
                      <a:pt x="19067" y="52801"/>
                      <a:pt x="26710" y="52870"/>
                    </a:cubicBezTo>
                    <a:cubicBezTo>
                      <a:pt x="35033" y="52933"/>
                      <a:pt x="43372" y="52964"/>
                      <a:pt x="51695" y="53168"/>
                    </a:cubicBezTo>
                    <a:cubicBezTo>
                      <a:pt x="53533" y="53211"/>
                      <a:pt x="55356" y="53285"/>
                      <a:pt x="57186" y="53285"/>
                    </a:cubicBezTo>
                    <a:cubicBezTo>
                      <a:pt x="58008" y="53285"/>
                      <a:pt x="58831" y="53270"/>
                      <a:pt x="59657" y="53231"/>
                    </a:cubicBezTo>
                    <a:cubicBezTo>
                      <a:pt x="64469" y="52996"/>
                      <a:pt x="69250" y="52322"/>
                      <a:pt x="74015" y="51679"/>
                    </a:cubicBezTo>
                    <a:cubicBezTo>
                      <a:pt x="74038" y="51860"/>
                      <a:pt x="74186" y="51950"/>
                      <a:pt x="74335" y="51950"/>
                    </a:cubicBezTo>
                    <a:cubicBezTo>
                      <a:pt x="74497" y="51950"/>
                      <a:pt x="74658" y="51844"/>
                      <a:pt x="74658" y="51632"/>
                    </a:cubicBezTo>
                    <a:lnTo>
                      <a:pt x="74658" y="48999"/>
                    </a:lnTo>
                    <a:cubicBezTo>
                      <a:pt x="74752" y="48905"/>
                      <a:pt x="74783" y="48779"/>
                      <a:pt x="74689" y="48638"/>
                    </a:cubicBezTo>
                    <a:cubicBezTo>
                      <a:pt x="74673" y="48638"/>
                      <a:pt x="74673" y="48623"/>
                      <a:pt x="74658" y="48623"/>
                    </a:cubicBezTo>
                    <a:lnTo>
                      <a:pt x="74658" y="48497"/>
                    </a:lnTo>
                    <a:cubicBezTo>
                      <a:pt x="74658" y="48309"/>
                      <a:pt x="74532" y="48215"/>
                      <a:pt x="74391" y="48199"/>
                    </a:cubicBezTo>
                    <a:cubicBezTo>
                      <a:pt x="74360" y="48168"/>
                      <a:pt x="74328" y="48152"/>
                      <a:pt x="74281" y="48152"/>
                    </a:cubicBezTo>
                    <a:cubicBezTo>
                      <a:pt x="72980" y="46601"/>
                      <a:pt x="71147" y="45331"/>
                      <a:pt x="69657" y="44030"/>
                    </a:cubicBezTo>
                    <a:cubicBezTo>
                      <a:pt x="67385" y="42055"/>
                      <a:pt x="65049" y="40127"/>
                      <a:pt x="62965" y="37964"/>
                    </a:cubicBezTo>
                    <a:cubicBezTo>
                      <a:pt x="62933" y="37933"/>
                      <a:pt x="62918" y="37917"/>
                      <a:pt x="62886" y="37901"/>
                    </a:cubicBezTo>
                    <a:cubicBezTo>
                      <a:pt x="63090" y="31428"/>
                      <a:pt x="63497" y="24970"/>
                      <a:pt x="63623" y="18497"/>
                    </a:cubicBezTo>
                    <a:cubicBezTo>
                      <a:pt x="63748" y="12478"/>
                      <a:pt x="63560" y="6474"/>
                      <a:pt x="63090" y="471"/>
                    </a:cubicBezTo>
                    <a:cubicBezTo>
                      <a:pt x="63074" y="408"/>
                      <a:pt x="63074" y="377"/>
                      <a:pt x="63043" y="330"/>
                    </a:cubicBezTo>
                    <a:cubicBezTo>
                      <a:pt x="63059" y="173"/>
                      <a:pt x="62949" y="1"/>
                      <a:pt x="627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56"/>
              <p:cNvSpPr/>
              <p:nvPr/>
            </p:nvSpPr>
            <p:spPr>
              <a:xfrm>
                <a:off x="3306650" y="2345450"/>
                <a:ext cx="997700" cy="189800"/>
              </a:xfrm>
              <a:custGeom>
                <a:avLst/>
                <a:gdLst/>
                <a:ahLst/>
                <a:cxnLst/>
                <a:rect l="l" t="t" r="r" b="b"/>
                <a:pathLst>
                  <a:path w="39908" h="7592" extrusionOk="0">
                    <a:moveTo>
                      <a:pt x="18781" y="657"/>
                    </a:moveTo>
                    <a:cubicBezTo>
                      <a:pt x="19114" y="657"/>
                      <a:pt x="19448" y="659"/>
                      <a:pt x="19781" y="662"/>
                    </a:cubicBezTo>
                    <a:cubicBezTo>
                      <a:pt x="26208" y="725"/>
                      <a:pt x="32619" y="975"/>
                      <a:pt x="39029" y="1163"/>
                    </a:cubicBezTo>
                    <a:cubicBezTo>
                      <a:pt x="38967" y="2872"/>
                      <a:pt x="38982" y="4565"/>
                      <a:pt x="39108" y="6273"/>
                    </a:cubicBezTo>
                    <a:cubicBezTo>
                      <a:pt x="37440" y="6171"/>
                      <a:pt x="35763" y="6136"/>
                      <a:pt x="34083" y="6136"/>
                    </a:cubicBezTo>
                    <a:cubicBezTo>
                      <a:pt x="30601" y="6136"/>
                      <a:pt x="27105" y="6289"/>
                      <a:pt x="23637" y="6320"/>
                    </a:cubicBezTo>
                    <a:cubicBezTo>
                      <a:pt x="15988" y="6383"/>
                      <a:pt x="8402" y="6195"/>
                      <a:pt x="768" y="6900"/>
                    </a:cubicBezTo>
                    <a:cubicBezTo>
                      <a:pt x="784" y="6869"/>
                      <a:pt x="784" y="6853"/>
                      <a:pt x="784" y="6822"/>
                    </a:cubicBezTo>
                    <a:cubicBezTo>
                      <a:pt x="674" y="4941"/>
                      <a:pt x="659" y="3076"/>
                      <a:pt x="753" y="1195"/>
                    </a:cubicBezTo>
                    <a:cubicBezTo>
                      <a:pt x="6767" y="1165"/>
                      <a:pt x="12768" y="657"/>
                      <a:pt x="18781" y="657"/>
                    </a:cubicBezTo>
                    <a:close/>
                    <a:moveTo>
                      <a:pt x="19000" y="1"/>
                    </a:moveTo>
                    <a:cubicBezTo>
                      <a:pt x="12915" y="1"/>
                      <a:pt x="6856" y="506"/>
                      <a:pt x="768" y="536"/>
                    </a:cubicBezTo>
                    <a:cubicBezTo>
                      <a:pt x="754" y="365"/>
                      <a:pt x="612" y="279"/>
                      <a:pt x="465" y="279"/>
                    </a:cubicBezTo>
                    <a:cubicBezTo>
                      <a:pt x="302" y="279"/>
                      <a:pt x="134" y="385"/>
                      <a:pt x="126" y="599"/>
                    </a:cubicBezTo>
                    <a:cubicBezTo>
                      <a:pt x="0" y="2668"/>
                      <a:pt x="0" y="4737"/>
                      <a:pt x="126" y="6822"/>
                    </a:cubicBezTo>
                    <a:cubicBezTo>
                      <a:pt x="126" y="6916"/>
                      <a:pt x="173" y="6994"/>
                      <a:pt x="235" y="7041"/>
                    </a:cubicBezTo>
                    <a:cubicBezTo>
                      <a:pt x="85" y="7237"/>
                      <a:pt x="137" y="7592"/>
                      <a:pt x="433" y="7592"/>
                    </a:cubicBezTo>
                    <a:cubicBezTo>
                      <a:pt x="445" y="7592"/>
                      <a:pt x="458" y="7591"/>
                      <a:pt x="471" y="7590"/>
                    </a:cubicBezTo>
                    <a:cubicBezTo>
                      <a:pt x="8198" y="6853"/>
                      <a:pt x="15878" y="7041"/>
                      <a:pt x="23637" y="6963"/>
                    </a:cubicBezTo>
                    <a:cubicBezTo>
                      <a:pt x="27061" y="6932"/>
                      <a:pt x="30519" y="6787"/>
                      <a:pt x="33961" y="6787"/>
                    </a:cubicBezTo>
                    <a:cubicBezTo>
                      <a:pt x="35783" y="6787"/>
                      <a:pt x="37600" y="6828"/>
                      <a:pt x="39406" y="6947"/>
                    </a:cubicBezTo>
                    <a:cubicBezTo>
                      <a:pt x="39531" y="6947"/>
                      <a:pt x="39609" y="6900"/>
                      <a:pt x="39656" y="6838"/>
                    </a:cubicBezTo>
                    <a:cubicBezTo>
                      <a:pt x="39735" y="6790"/>
                      <a:pt x="39797" y="6696"/>
                      <a:pt x="39782" y="6571"/>
                    </a:cubicBezTo>
                    <a:cubicBezTo>
                      <a:pt x="39641" y="4753"/>
                      <a:pt x="39609" y="2935"/>
                      <a:pt x="39688" y="1116"/>
                    </a:cubicBezTo>
                    <a:cubicBezTo>
                      <a:pt x="39907" y="960"/>
                      <a:pt x="39829" y="521"/>
                      <a:pt x="39500" y="521"/>
                    </a:cubicBezTo>
                    <a:cubicBezTo>
                      <a:pt x="32932" y="333"/>
                      <a:pt x="26365" y="66"/>
                      <a:pt x="19781" y="4"/>
                    </a:cubicBezTo>
                    <a:cubicBezTo>
                      <a:pt x="19521" y="2"/>
                      <a:pt x="19260" y="1"/>
                      <a:pt x="190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56"/>
              <p:cNvSpPr/>
              <p:nvPr/>
            </p:nvSpPr>
            <p:spPr>
              <a:xfrm>
                <a:off x="3322700" y="2570675"/>
                <a:ext cx="315875" cy="447000"/>
              </a:xfrm>
              <a:custGeom>
                <a:avLst/>
                <a:gdLst/>
                <a:ahLst/>
                <a:cxnLst/>
                <a:rect l="l" t="t" r="r" b="b"/>
                <a:pathLst>
                  <a:path w="12635" h="17880" extrusionOk="0">
                    <a:moveTo>
                      <a:pt x="9900" y="659"/>
                    </a:moveTo>
                    <a:cubicBezTo>
                      <a:pt x="10404" y="659"/>
                      <a:pt x="10908" y="661"/>
                      <a:pt x="11412" y="666"/>
                    </a:cubicBezTo>
                    <a:cubicBezTo>
                      <a:pt x="11804" y="6136"/>
                      <a:pt x="11992" y="11622"/>
                      <a:pt x="11960" y="17124"/>
                    </a:cubicBezTo>
                    <a:cubicBezTo>
                      <a:pt x="11913" y="17045"/>
                      <a:pt x="11819" y="16983"/>
                      <a:pt x="11710" y="16967"/>
                    </a:cubicBezTo>
                    <a:cubicBezTo>
                      <a:pt x="10240" y="16810"/>
                      <a:pt x="8773" y="16732"/>
                      <a:pt x="7307" y="16732"/>
                    </a:cubicBezTo>
                    <a:cubicBezTo>
                      <a:pt x="5256" y="16732"/>
                      <a:pt x="3209" y="16885"/>
                      <a:pt x="1161" y="17186"/>
                    </a:cubicBezTo>
                    <a:cubicBezTo>
                      <a:pt x="879" y="11747"/>
                      <a:pt x="769" y="6324"/>
                      <a:pt x="832" y="901"/>
                    </a:cubicBezTo>
                    <a:cubicBezTo>
                      <a:pt x="3855" y="739"/>
                      <a:pt x="6878" y="659"/>
                      <a:pt x="9900" y="659"/>
                    </a:cubicBezTo>
                    <a:close/>
                    <a:moveTo>
                      <a:pt x="9877" y="1"/>
                    </a:moveTo>
                    <a:cubicBezTo>
                      <a:pt x="6771" y="1"/>
                      <a:pt x="3674" y="83"/>
                      <a:pt x="565" y="258"/>
                    </a:cubicBezTo>
                    <a:cubicBezTo>
                      <a:pt x="542" y="250"/>
                      <a:pt x="518" y="246"/>
                      <a:pt x="495" y="246"/>
                    </a:cubicBezTo>
                    <a:cubicBezTo>
                      <a:pt x="471" y="246"/>
                      <a:pt x="448" y="250"/>
                      <a:pt x="424" y="258"/>
                    </a:cubicBezTo>
                    <a:lnTo>
                      <a:pt x="393" y="258"/>
                    </a:lnTo>
                    <a:cubicBezTo>
                      <a:pt x="79" y="274"/>
                      <a:pt x="1" y="681"/>
                      <a:pt x="189" y="838"/>
                    </a:cubicBezTo>
                    <a:cubicBezTo>
                      <a:pt x="111" y="6340"/>
                      <a:pt x="220" y="11841"/>
                      <a:pt x="518" y="17327"/>
                    </a:cubicBezTo>
                    <a:cubicBezTo>
                      <a:pt x="355" y="17505"/>
                      <a:pt x="501" y="17880"/>
                      <a:pt x="809" y="17880"/>
                    </a:cubicBezTo>
                    <a:cubicBezTo>
                      <a:pt x="826" y="17880"/>
                      <a:pt x="844" y="17878"/>
                      <a:pt x="863" y="17876"/>
                    </a:cubicBezTo>
                    <a:cubicBezTo>
                      <a:pt x="2967" y="17545"/>
                      <a:pt x="5087" y="17381"/>
                      <a:pt x="7211" y="17381"/>
                    </a:cubicBezTo>
                    <a:cubicBezTo>
                      <a:pt x="8710" y="17381"/>
                      <a:pt x="10211" y="17463"/>
                      <a:pt x="11710" y="17625"/>
                    </a:cubicBezTo>
                    <a:cubicBezTo>
                      <a:pt x="11719" y="17626"/>
                      <a:pt x="11728" y="17626"/>
                      <a:pt x="11737" y="17626"/>
                    </a:cubicBezTo>
                    <a:cubicBezTo>
                      <a:pt x="11923" y="17626"/>
                      <a:pt x="12023" y="17476"/>
                      <a:pt x="12023" y="17312"/>
                    </a:cubicBezTo>
                    <a:cubicBezTo>
                      <a:pt x="12084" y="17397"/>
                      <a:pt x="12185" y="17440"/>
                      <a:pt x="12286" y="17440"/>
                    </a:cubicBezTo>
                    <a:cubicBezTo>
                      <a:pt x="12445" y="17440"/>
                      <a:pt x="12603" y="17334"/>
                      <a:pt x="12603" y="17124"/>
                    </a:cubicBezTo>
                    <a:cubicBezTo>
                      <a:pt x="12634" y="11591"/>
                      <a:pt x="12446" y="6073"/>
                      <a:pt x="12055" y="556"/>
                    </a:cubicBezTo>
                    <a:cubicBezTo>
                      <a:pt x="12039" y="352"/>
                      <a:pt x="11866" y="242"/>
                      <a:pt x="11710" y="242"/>
                    </a:cubicBezTo>
                    <a:cubicBezTo>
                      <a:pt x="11678" y="117"/>
                      <a:pt x="11569" y="23"/>
                      <a:pt x="11412" y="7"/>
                    </a:cubicBezTo>
                    <a:cubicBezTo>
                      <a:pt x="10900" y="3"/>
                      <a:pt x="10388" y="1"/>
                      <a:pt x="98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56"/>
              <p:cNvSpPr/>
              <p:nvPr/>
            </p:nvSpPr>
            <p:spPr>
              <a:xfrm>
                <a:off x="3660875" y="2570675"/>
                <a:ext cx="315875" cy="449650"/>
              </a:xfrm>
              <a:custGeom>
                <a:avLst/>
                <a:gdLst/>
                <a:ahLst/>
                <a:cxnLst/>
                <a:rect l="l" t="t" r="r" b="b"/>
                <a:pathLst>
                  <a:path w="12635" h="17986" extrusionOk="0">
                    <a:moveTo>
                      <a:pt x="9900" y="659"/>
                    </a:moveTo>
                    <a:cubicBezTo>
                      <a:pt x="10404" y="659"/>
                      <a:pt x="10908" y="661"/>
                      <a:pt x="11412" y="666"/>
                    </a:cubicBezTo>
                    <a:cubicBezTo>
                      <a:pt x="11804" y="6152"/>
                      <a:pt x="11992" y="11638"/>
                      <a:pt x="11960" y="17124"/>
                    </a:cubicBezTo>
                    <a:cubicBezTo>
                      <a:pt x="11960" y="17155"/>
                      <a:pt x="11960" y="17186"/>
                      <a:pt x="11976" y="17218"/>
                    </a:cubicBezTo>
                    <a:cubicBezTo>
                      <a:pt x="8371" y="17249"/>
                      <a:pt x="4766" y="17280"/>
                      <a:pt x="1177" y="17327"/>
                    </a:cubicBezTo>
                    <a:cubicBezTo>
                      <a:pt x="879" y="11857"/>
                      <a:pt x="769" y="6371"/>
                      <a:pt x="832" y="901"/>
                    </a:cubicBezTo>
                    <a:cubicBezTo>
                      <a:pt x="3855" y="739"/>
                      <a:pt x="6877" y="659"/>
                      <a:pt x="9900" y="659"/>
                    </a:cubicBezTo>
                    <a:close/>
                    <a:moveTo>
                      <a:pt x="9876" y="1"/>
                    </a:moveTo>
                    <a:cubicBezTo>
                      <a:pt x="6771" y="1"/>
                      <a:pt x="3674" y="83"/>
                      <a:pt x="565" y="258"/>
                    </a:cubicBezTo>
                    <a:cubicBezTo>
                      <a:pt x="542" y="250"/>
                      <a:pt x="518" y="246"/>
                      <a:pt x="495" y="246"/>
                    </a:cubicBezTo>
                    <a:cubicBezTo>
                      <a:pt x="471" y="246"/>
                      <a:pt x="448" y="250"/>
                      <a:pt x="424" y="258"/>
                    </a:cubicBezTo>
                    <a:lnTo>
                      <a:pt x="408" y="258"/>
                    </a:lnTo>
                    <a:cubicBezTo>
                      <a:pt x="79" y="274"/>
                      <a:pt x="1" y="681"/>
                      <a:pt x="189" y="838"/>
                    </a:cubicBezTo>
                    <a:cubicBezTo>
                      <a:pt x="111" y="6387"/>
                      <a:pt x="220" y="11920"/>
                      <a:pt x="518" y="17468"/>
                    </a:cubicBezTo>
                    <a:cubicBezTo>
                      <a:pt x="534" y="17468"/>
                      <a:pt x="534" y="17484"/>
                      <a:pt x="534" y="17500"/>
                    </a:cubicBezTo>
                    <a:cubicBezTo>
                      <a:pt x="440" y="17688"/>
                      <a:pt x="534" y="17986"/>
                      <a:pt x="816" y="17986"/>
                    </a:cubicBezTo>
                    <a:lnTo>
                      <a:pt x="12133" y="17876"/>
                    </a:lnTo>
                    <a:cubicBezTo>
                      <a:pt x="12399" y="17876"/>
                      <a:pt x="12493" y="17610"/>
                      <a:pt x="12415" y="17406"/>
                    </a:cubicBezTo>
                    <a:cubicBezTo>
                      <a:pt x="12525" y="17374"/>
                      <a:pt x="12603" y="17280"/>
                      <a:pt x="12603" y="17124"/>
                    </a:cubicBezTo>
                    <a:cubicBezTo>
                      <a:pt x="12634" y="11591"/>
                      <a:pt x="12446" y="6073"/>
                      <a:pt x="12054" y="556"/>
                    </a:cubicBezTo>
                    <a:cubicBezTo>
                      <a:pt x="12039" y="352"/>
                      <a:pt x="11866" y="242"/>
                      <a:pt x="11710" y="242"/>
                    </a:cubicBezTo>
                    <a:cubicBezTo>
                      <a:pt x="11678" y="117"/>
                      <a:pt x="11569" y="23"/>
                      <a:pt x="11412" y="7"/>
                    </a:cubicBezTo>
                    <a:cubicBezTo>
                      <a:pt x="10900" y="3"/>
                      <a:pt x="10388" y="1"/>
                      <a:pt x="9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56"/>
              <p:cNvSpPr/>
              <p:nvPr/>
            </p:nvSpPr>
            <p:spPr>
              <a:xfrm>
                <a:off x="3993575" y="2570675"/>
                <a:ext cx="315850" cy="447000"/>
              </a:xfrm>
              <a:custGeom>
                <a:avLst/>
                <a:gdLst/>
                <a:ahLst/>
                <a:cxnLst/>
                <a:rect l="l" t="t" r="r" b="b"/>
                <a:pathLst>
                  <a:path w="12634" h="17880" extrusionOk="0">
                    <a:moveTo>
                      <a:pt x="9884" y="659"/>
                    </a:moveTo>
                    <a:cubicBezTo>
                      <a:pt x="10388" y="659"/>
                      <a:pt x="10892" y="661"/>
                      <a:pt x="11396" y="666"/>
                    </a:cubicBezTo>
                    <a:cubicBezTo>
                      <a:pt x="11788" y="6136"/>
                      <a:pt x="11976" y="11622"/>
                      <a:pt x="11944" y="17124"/>
                    </a:cubicBezTo>
                    <a:cubicBezTo>
                      <a:pt x="11897" y="17045"/>
                      <a:pt x="11819" y="16983"/>
                      <a:pt x="11693" y="16967"/>
                    </a:cubicBezTo>
                    <a:cubicBezTo>
                      <a:pt x="10224" y="16810"/>
                      <a:pt x="8756" y="16732"/>
                      <a:pt x="7292" y="16732"/>
                    </a:cubicBezTo>
                    <a:cubicBezTo>
                      <a:pt x="5243" y="16732"/>
                      <a:pt x="3199" y="16885"/>
                      <a:pt x="1160" y="17186"/>
                    </a:cubicBezTo>
                    <a:cubicBezTo>
                      <a:pt x="863" y="11747"/>
                      <a:pt x="753" y="6324"/>
                      <a:pt x="831" y="901"/>
                    </a:cubicBezTo>
                    <a:cubicBezTo>
                      <a:pt x="3841" y="739"/>
                      <a:pt x="6862" y="659"/>
                      <a:pt x="9884" y="659"/>
                    </a:cubicBezTo>
                    <a:close/>
                    <a:moveTo>
                      <a:pt x="9865" y="1"/>
                    </a:moveTo>
                    <a:cubicBezTo>
                      <a:pt x="6767" y="1"/>
                      <a:pt x="3660" y="83"/>
                      <a:pt x="565" y="258"/>
                    </a:cubicBezTo>
                    <a:cubicBezTo>
                      <a:pt x="541" y="250"/>
                      <a:pt x="518" y="246"/>
                      <a:pt x="494" y="246"/>
                    </a:cubicBezTo>
                    <a:cubicBezTo>
                      <a:pt x="471" y="246"/>
                      <a:pt x="447" y="250"/>
                      <a:pt x="424" y="258"/>
                    </a:cubicBezTo>
                    <a:lnTo>
                      <a:pt x="392" y="258"/>
                    </a:lnTo>
                    <a:cubicBezTo>
                      <a:pt x="63" y="274"/>
                      <a:pt x="0" y="681"/>
                      <a:pt x="173" y="838"/>
                    </a:cubicBezTo>
                    <a:cubicBezTo>
                      <a:pt x="110" y="6340"/>
                      <a:pt x="220" y="11841"/>
                      <a:pt x="502" y="17327"/>
                    </a:cubicBezTo>
                    <a:cubicBezTo>
                      <a:pt x="354" y="17505"/>
                      <a:pt x="500" y="17880"/>
                      <a:pt x="795" y="17880"/>
                    </a:cubicBezTo>
                    <a:cubicBezTo>
                      <a:pt x="812" y="17880"/>
                      <a:pt x="829" y="17878"/>
                      <a:pt x="847" y="17876"/>
                    </a:cubicBezTo>
                    <a:cubicBezTo>
                      <a:pt x="2960" y="17545"/>
                      <a:pt x="5079" y="17381"/>
                      <a:pt x="7200" y="17381"/>
                    </a:cubicBezTo>
                    <a:cubicBezTo>
                      <a:pt x="8697" y="17381"/>
                      <a:pt x="10195" y="17463"/>
                      <a:pt x="11693" y="17625"/>
                    </a:cubicBezTo>
                    <a:cubicBezTo>
                      <a:pt x="11704" y="17626"/>
                      <a:pt x="11714" y="17626"/>
                      <a:pt x="11723" y="17626"/>
                    </a:cubicBezTo>
                    <a:cubicBezTo>
                      <a:pt x="11921" y="17626"/>
                      <a:pt x="12007" y="17476"/>
                      <a:pt x="12007" y="17312"/>
                    </a:cubicBezTo>
                    <a:cubicBezTo>
                      <a:pt x="12068" y="17397"/>
                      <a:pt x="12172" y="17440"/>
                      <a:pt x="12275" y="17440"/>
                    </a:cubicBezTo>
                    <a:cubicBezTo>
                      <a:pt x="12439" y="17440"/>
                      <a:pt x="12603" y="17334"/>
                      <a:pt x="12603" y="17124"/>
                    </a:cubicBezTo>
                    <a:cubicBezTo>
                      <a:pt x="12634" y="11591"/>
                      <a:pt x="12446" y="6073"/>
                      <a:pt x="12038" y="556"/>
                    </a:cubicBezTo>
                    <a:cubicBezTo>
                      <a:pt x="12023" y="352"/>
                      <a:pt x="11866" y="242"/>
                      <a:pt x="11693" y="242"/>
                    </a:cubicBezTo>
                    <a:cubicBezTo>
                      <a:pt x="11662" y="117"/>
                      <a:pt x="11568" y="23"/>
                      <a:pt x="11396" y="7"/>
                    </a:cubicBezTo>
                    <a:cubicBezTo>
                      <a:pt x="10886" y="3"/>
                      <a:pt x="10376" y="1"/>
                      <a:pt x="98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56"/>
              <p:cNvSpPr/>
              <p:nvPr/>
            </p:nvSpPr>
            <p:spPr>
              <a:xfrm>
                <a:off x="3350525" y="2646475"/>
                <a:ext cx="245325" cy="23925"/>
              </a:xfrm>
              <a:custGeom>
                <a:avLst/>
                <a:gdLst/>
                <a:ahLst/>
                <a:cxnLst/>
                <a:rect l="l" t="t" r="r" b="b"/>
                <a:pathLst>
                  <a:path w="9813" h="957" extrusionOk="0">
                    <a:moveTo>
                      <a:pt x="9405" y="0"/>
                    </a:moveTo>
                    <a:cubicBezTo>
                      <a:pt x="9400" y="0"/>
                      <a:pt x="9395" y="0"/>
                      <a:pt x="9390" y="0"/>
                    </a:cubicBezTo>
                    <a:cubicBezTo>
                      <a:pt x="6396" y="94"/>
                      <a:pt x="3418" y="204"/>
                      <a:pt x="424" y="298"/>
                    </a:cubicBezTo>
                    <a:cubicBezTo>
                      <a:pt x="1" y="314"/>
                      <a:pt x="1" y="957"/>
                      <a:pt x="424" y="957"/>
                    </a:cubicBezTo>
                    <a:cubicBezTo>
                      <a:pt x="3418" y="847"/>
                      <a:pt x="6396" y="753"/>
                      <a:pt x="9390" y="659"/>
                    </a:cubicBezTo>
                    <a:cubicBezTo>
                      <a:pt x="9808" y="643"/>
                      <a:pt x="9813" y="0"/>
                      <a:pt x="9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56"/>
              <p:cNvSpPr/>
              <p:nvPr/>
            </p:nvSpPr>
            <p:spPr>
              <a:xfrm>
                <a:off x="3357200" y="2709550"/>
                <a:ext cx="242975" cy="16500"/>
              </a:xfrm>
              <a:custGeom>
                <a:avLst/>
                <a:gdLst/>
                <a:ahLst/>
                <a:cxnLst/>
                <a:rect l="l" t="t" r="r" b="b"/>
                <a:pathLst>
                  <a:path w="9719" h="660" extrusionOk="0">
                    <a:moveTo>
                      <a:pt x="424" y="1"/>
                    </a:moveTo>
                    <a:cubicBezTo>
                      <a:pt x="0" y="1"/>
                      <a:pt x="0" y="659"/>
                      <a:pt x="424" y="659"/>
                    </a:cubicBezTo>
                    <a:lnTo>
                      <a:pt x="9295" y="659"/>
                    </a:lnTo>
                    <a:cubicBezTo>
                      <a:pt x="9718" y="659"/>
                      <a:pt x="9718" y="1"/>
                      <a:pt x="9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56"/>
              <p:cNvSpPr/>
              <p:nvPr/>
            </p:nvSpPr>
            <p:spPr>
              <a:xfrm>
                <a:off x="3354850" y="2766000"/>
                <a:ext cx="127775" cy="16475"/>
              </a:xfrm>
              <a:custGeom>
                <a:avLst/>
                <a:gdLst/>
                <a:ahLst/>
                <a:cxnLst/>
                <a:rect l="l" t="t" r="r" b="b"/>
                <a:pathLst>
                  <a:path w="5111" h="659" extrusionOk="0">
                    <a:moveTo>
                      <a:pt x="423" y="0"/>
                    </a:moveTo>
                    <a:cubicBezTo>
                      <a:pt x="0" y="0"/>
                      <a:pt x="0" y="658"/>
                      <a:pt x="423" y="658"/>
                    </a:cubicBezTo>
                    <a:lnTo>
                      <a:pt x="4687" y="658"/>
                    </a:lnTo>
                    <a:cubicBezTo>
                      <a:pt x="5110" y="658"/>
                      <a:pt x="5110" y="0"/>
                      <a:pt x="4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56"/>
              <p:cNvSpPr/>
              <p:nvPr/>
            </p:nvSpPr>
            <p:spPr>
              <a:xfrm>
                <a:off x="3363475" y="2870625"/>
                <a:ext cx="228075" cy="16475"/>
              </a:xfrm>
              <a:custGeom>
                <a:avLst/>
                <a:gdLst/>
                <a:ahLst/>
                <a:cxnLst/>
                <a:rect l="l" t="t" r="r" b="b"/>
                <a:pathLst>
                  <a:path w="9123" h="659" extrusionOk="0">
                    <a:moveTo>
                      <a:pt x="423" y="0"/>
                    </a:moveTo>
                    <a:cubicBezTo>
                      <a:pt x="0" y="0"/>
                      <a:pt x="0" y="658"/>
                      <a:pt x="423" y="658"/>
                    </a:cubicBezTo>
                    <a:lnTo>
                      <a:pt x="8699" y="658"/>
                    </a:lnTo>
                    <a:cubicBezTo>
                      <a:pt x="9123" y="658"/>
                      <a:pt x="9123" y="0"/>
                      <a:pt x="8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56"/>
              <p:cNvSpPr/>
              <p:nvPr/>
            </p:nvSpPr>
            <p:spPr>
              <a:xfrm>
                <a:off x="3365825" y="2929400"/>
                <a:ext cx="223375" cy="16475"/>
              </a:xfrm>
              <a:custGeom>
                <a:avLst/>
                <a:gdLst/>
                <a:ahLst/>
                <a:cxnLst/>
                <a:rect l="l" t="t" r="r" b="b"/>
                <a:pathLst>
                  <a:path w="8935" h="659" extrusionOk="0">
                    <a:moveTo>
                      <a:pt x="423" y="0"/>
                    </a:moveTo>
                    <a:cubicBezTo>
                      <a:pt x="0" y="0"/>
                      <a:pt x="0" y="659"/>
                      <a:pt x="423" y="659"/>
                    </a:cubicBezTo>
                    <a:lnTo>
                      <a:pt x="8511" y="659"/>
                    </a:lnTo>
                    <a:cubicBezTo>
                      <a:pt x="8935" y="659"/>
                      <a:pt x="8935" y="0"/>
                      <a:pt x="85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56"/>
              <p:cNvSpPr/>
              <p:nvPr/>
            </p:nvSpPr>
            <p:spPr>
              <a:xfrm>
                <a:off x="3687925" y="2631200"/>
                <a:ext cx="230050" cy="16475"/>
              </a:xfrm>
              <a:custGeom>
                <a:avLst/>
                <a:gdLst/>
                <a:ahLst/>
                <a:cxnLst/>
                <a:rect l="l" t="t" r="r" b="b"/>
                <a:pathLst>
                  <a:path w="9202" h="659" extrusionOk="0">
                    <a:moveTo>
                      <a:pt x="424" y="0"/>
                    </a:moveTo>
                    <a:cubicBezTo>
                      <a:pt x="0" y="0"/>
                      <a:pt x="0" y="658"/>
                      <a:pt x="424" y="658"/>
                    </a:cubicBezTo>
                    <a:lnTo>
                      <a:pt x="8778" y="658"/>
                    </a:lnTo>
                    <a:cubicBezTo>
                      <a:pt x="9201" y="658"/>
                      <a:pt x="9201" y="0"/>
                      <a:pt x="8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56"/>
              <p:cNvSpPr/>
              <p:nvPr/>
            </p:nvSpPr>
            <p:spPr>
              <a:xfrm>
                <a:off x="3690275" y="2698600"/>
                <a:ext cx="236325" cy="16475"/>
              </a:xfrm>
              <a:custGeom>
                <a:avLst/>
                <a:gdLst/>
                <a:ahLst/>
                <a:cxnLst/>
                <a:rect l="l" t="t" r="r" b="b"/>
                <a:pathLst>
                  <a:path w="9453" h="659" extrusionOk="0">
                    <a:moveTo>
                      <a:pt x="424" y="0"/>
                    </a:moveTo>
                    <a:cubicBezTo>
                      <a:pt x="1" y="0"/>
                      <a:pt x="1" y="658"/>
                      <a:pt x="424" y="658"/>
                    </a:cubicBezTo>
                    <a:lnTo>
                      <a:pt x="9045" y="658"/>
                    </a:lnTo>
                    <a:cubicBezTo>
                      <a:pt x="9452" y="658"/>
                      <a:pt x="9452" y="0"/>
                      <a:pt x="9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56"/>
              <p:cNvSpPr/>
              <p:nvPr/>
            </p:nvSpPr>
            <p:spPr>
              <a:xfrm>
                <a:off x="3692225" y="2766000"/>
                <a:ext cx="190875" cy="16475"/>
              </a:xfrm>
              <a:custGeom>
                <a:avLst/>
                <a:gdLst/>
                <a:ahLst/>
                <a:cxnLst/>
                <a:rect l="l" t="t" r="r" b="b"/>
                <a:pathLst>
                  <a:path w="7635" h="659" extrusionOk="0">
                    <a:moveTo>
                      <a:pt x="424" y="0"/>
                    </a:moveTo>
                    <a:cubicBezTo>
                      <a:pt x="1" y="0"/>
                      <a:pt x="1" y="658"/>
                      <a:pt x="424" y="658"/>
                    </a:cubicBezTo>
                    <a:lnTo>
                      <a:pt x="7211" y="658"/>
                    </a:lnTo>
                    <a:cubicBezTo>
                      <a:pt x="7634" y="658"/>
                      <a:pt x="7634" y="0"/>
                      <a:pt x="72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56"/>
              <p:cNvSpPr/>
              <p:nvPr/>
            </p:nvSpPr>
            <p:spPr>
              <a:xfrm>
                <a:off x="3711825" y="2862000"/>
                <a:ext cx="92900" cy="16475"/>
              </a:xfrm>
              <a:custGeom>
                <a:avLst/>
                <a:gdLst/>
                <a:ahLst/>
                <a:cxnLst/>
                <a:rect l="l" t="t" r="r" b="b"/>
                <a:pathLst>
                  <a:path w="3716" h="659" extrusionOk="0">
                    <a:moveTo>
                      <a:pt x="424" y="0"/>
                    </a:moveTo>
                    <a:cubicBezTo>
                      <a:pt x="1" y="0"/>
                      <a:pt x="1" y="659"/>
                      <a:pt x="424" y="659"/>
                    </a:cubicBezTo>
                    <a:lnTo>
                      <a:pt x="3292" y="659"/>
                    </a:lnTo>
                    <a:cubicBezTo>
                      <a:pt x="3715" y="659"/>
                      <a:pt x="3715" y="0"/>
                      <a:pt x="3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56"/>
              <p:cNvSpPr/>
              <p:nvPr/>
            </p:nvSpPr>
            <p:spPr>
              <a:xfrm>
                <a:off x="3714175" y="2920775"/>
                <a:ext cx="217125" cy="16475"/>
              </a:xfrm>
              <a:custGeom>
                <a:avLst/>
                <a:gdLst/>
                <a:ahLst/>
                <a:cxnLst/>
                <a:rect l="l" t="t" r="r" b="b"/>
                <a:pathLst>
                  <a:path w="8685" h="659" extrusionOk="0">
                    <a:moveTo>
                      <a:pt x="424" y="0"/>
                    </a:moveTo>
                    <a:cubicBezTo>
                      <a:pt x="1" y="0"/>
                      <a:pt x="1" y="659"/>
                      <a:pt x="424" y="659"/>
                    </a:cubicBezTo>
                    <a:lnTo>
                      <a:pt x="8261" y="659"/>
                    </a:lnTo>
                    <a:cubicBezTo>
                      <a:pt x="8669" y="659"/>
                      <a:pt x="8684" y="0"/>
                      <a:pt x="8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56"/>
              <p:cNvSpPr/>
              <p:nvPr/>
            </p:nvSpPr>
            <p:spPr>
              <a:xfrm>
                <a:off x="4040600" y="2707200"/>
                <a:ext cx="149700" cy="16500"/>
              </a:xfrm>
              <a:custGeom>
                <a:avLst/>
                <a:gdLst/>
                <a:ahLst/>
                <a:cxnLst/>
                <a:rect l="l" t="t" r="r" b="b"/>
                <a:pathLst>
                  <a:path w="5988" h="660" extrusionOk="0">
                    <a:moveTo>
                      <a:pt x="424" y="1"/>
                    </a:moveTo>
                    <a:cubicBezTo>
                      <a:pt x="0" y="1"/>
                      <a:pt x="0" y="659"/>
                      <a:pt x="424" y="659"/>
                    </a:cubicBezTo>
                    <a:lnTo>
                      <a:pt x="5565" y="659"/>
                    </a:lnTo>
                    <a:cubicBezTo>
                      <a:pt x="5988" y="659"/>
                      <a:pt x="5988" y="1"/>
                      <a:pt x="5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56"/>
              <p:cNvSpPr/>
              <p:nvPr/>
            </p:nvSpPr>
            <p:spPr>
              <a:xfrm>
                <a:off x="4036275" y="2646475"/>
                <a:ext cx="210475" cy="16475"/>
              </a:xfrm>
              <a:custGeom>
                <a:avLst/>
                <a:gdLst/>
                <a:ahLst/>
                <a:cxnLst/>
                <a:rect l="l" t="t" r="r" b="b"/>
                <a:pathLst>
                  <a:path w="8419" h="659" extrusionOk="0">
                    <a:moveTo>
                      <a:pt x="424" y="0"/>
                    </a:moveTo>
                    <a:cubicBezTo>
                      <a:pt x="1" y="0"/>
                      <a:pt x="1" y="659"/>
                      <a:pt x="424" y="659"/>
                    </a:cubicBezTo>
                    <a:lnTo>
                      <a:pt x="7995" y="659"/>
                    </a:lnTo>
                    <a:cubicBezTo>
                      <a:pt x="8418" y="659"/>
                      <a:pt x="8418" y="0"/>
                      <a:pt x="7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56"/>
              <p:cNvSpPr/>
              <p:nvPr/>
            </p:nvSpPr>
            <p:spPr>
              <a:xfrm>
                <a:off x="4044900" y="2800875"/>
                <a:ext cx="106225" cy="16475"/>
              </a:xfrm>
              <a:custGeom>
                <a:avLst/>
                <a:gdLst/>
                <a:ahLst/>
                <a:cxnLst/>
                <a:rect l="l" t="t" r="r" b="b"/>
                <a:pathLst>
                  <a:path w="4249" h="659" extrusionOk="0">
                    <a:moveTo>
                      <a:pt x="424" y="0"/>
                    </a:moveTo>
                    <a:cubicBezTo>
                      <a:pt x="1" y="0"/>
                      <a:pt x="1" y="658"/>
                      <a:pt x="424" y="658"/>
                    </a:cubicBezTo>
                    <a:lnTo>
                      <a:pt x="3825" y="658"/>
                    </a:lnTo>
                    <a:cubicBezTo>
                      <a:pt x="4249" y="658"/>
                      <a:pt x="4249" y="0"/>
                      <a:pt x="3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56"/>
              <p:cNvSpPr/>
              <p:nvPr/>
            </p:nvSpPr>
            <p:spPr>
              <a:xfrm>
                <a:off x="4047250" y="2881575"/>
                <a:ext cx="212425" cy="16500"/>
              </a:xfrm>
              <a:custGeom>
                <a:avLst/>
                <a:gdLst/>
                <a:ahLst/>
                <a:cxnLst/>
                <a:rect l="l" t="t" r="r" b="b"/>
                <a:pathLst>
                  <a:path w="8497" h="660" extrusionOk="0">
                    <a:moveTo>
                      <a:pt x="424" y="1"/>
                    </a:moveTo>
                    <a:cubicBezTo>
                      <a:pt x="1" y="1"/>
                      <a:pt x="1" y="659"/>
                      <a:pt x="424" y="659"/>
                    </a:cubicBezTo>
                    <a:lnTo>
                      <a:pt x="8089" y="659"/>
                    </a:lnTo>
                    <a:cubicBezTo>
                      <a:pt x="8496" y="659"/>
                      <a:pt x="8496" y="1"/>
                      <a:pt x="80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56"/>
              <p:cNvSpPr/>
              <p:nvPr/>
            </p:nvSpPr>
            <p:spPr>
              <a:xfrm>
                <a:off x="4040600" y="2942325"/>
                <a:ext cx="217100" cy="16475"/>
              </a:xfrm>
              <a:custGeom>
                <a:avLst/>
                <a:gdLst/>
                <a:ahLst/>
                <a:cxnLst/>
                <a:rect l="l" t="t" r="r" b="b"/>
                <a:pathLst>
                  <a:path w="8684" h="659" extrusionOk="0">
                    <a:moveTo>
                      <a:pt x="424" y="0"/>
                    </a:moveTo>
                    <a:cubicBezTo>
                      <a:pt x="0" y="0"/>
                      <a:pt x="0" y="659"/>
                      <a:pt x="424" y="659"/>
                    </a:cubicBezTo>
                    <a:lnTo>
                      <a:pt x="8261" y="659"/>
                    </a:lnTo>
                    <a:cubicBezTo>
                      <a:pt x="8684" y="659"/>
                      <a:pt x="8684" y="0"/>
                      <a:pt x="8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44" name="Google Shape;3444;p56"/>
          <p:cNvSpPr txBox="1"/>
          <p:nvPr/>
        </p:nvSpPr>
        <p:spPr>
          <a:xfrm>
            <a:off x="998395" y="1553497"/>
            <a:ext cx="1438800" cy="353961"/>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600" b="1" dirty="0">
                <a:solidFill>
                  <a:schemeClr val="accent3"/>
                </a:solidFill>
                <a:latin typeface="Modern Love Caps" panose="04070805081001020A01" pitchFamily="82" charset="0"/>
                <a:ea typeface="Gaegu"/>
                <a:cs typeface="Gaegu"/>
                <a:sym typeface="Gaegu"/>
              </a:rPr>
              <a:t>USA</a:t>
            </a:r>
            <a:endParaRPr sz="2600" b="1" dirty="0">
              <a:solidFill>
                <a:schemeClr val="accent3"/>
              </a:solidFill>
              <a:latin typeface="Modern Love Caps" panose="04070805081001020A01" pitchFamily="82" charset="0"/>
              <a:ea typeface="Gaegu"/>
              <a:cs typeface="Gaegu"/>
              <a:sym typeface="Gaegu"/>
            </a:endParaRPr>
          </a:p>
        </p:txBody>
      </p:sp>
      <p:sp>
        <p:nvSpPr>
          <p:cNvPr id="3445" name="Google Shape;3445;p56"/>
          <p:cNvSpPr txBox="1"/>
          <p:nvPr/>
        </p:nvSpPr>
        <p:spPr>
          <a:xfrm>
            <a:off x="1001332" y="1565734"/>
            <a:ext cx="1438800" cy="13767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1600" dirty="0">
              <a:solidFill>
                <a:schemeClr val="dk2"/>
              </a:solidFill>
              <a:latin typeface="Varela Round"/>
              <a:ea typeface="Varela Round"/>
              <a:cs typeface="Varela Round"/>
              <a:sym typeface="Varela Round"/>
            </a:endParaRPr>
          </a:p>
        </p:txBody>
      </p:sp>
      <p:grpSp>
        <p:nvGrpSpPr>
          <p:cNvPr id="4" name="Google Shape;3446;p56"/>
          <p:cNvGrpSpPr/>
          <p:nvPr/>
        </p:nvGrpSpPr>
        <p:grpSpPr>
          <a:xfrm>
            <a:off x="2550650" y="1812813"/>
            <a:ext cx="1228750" cy="619837"/>
            <a:chOff x="2550650" y="1812813"/>
            <a:chExt cx="1228750" cy="619837"/>
          </a:xfrm>
        </p:grpSpPr>
        <p:cxnSp>
          <p:nvCxnSpPr>
            <p:cNvPr id="3447" name="Google Shape;3447;p56"/>
            <p:cNvCxnSpPr>
              <a:stCxn id="3411" idx="3"/>
            </p:cNvCxnSpPr>
            <p:nvPr/>
          </p:nvCxnSpPr>
          <p:spPr>
            <a:xfrm>
              <a:off x="2550650" y="2072663"/>
              <a:ext cx="255600" cy="0"/>
            </a:xfrm>
            <a:prstGeom prst="straightConnector1">
              <a:avLst/>
            </a:prstGeom>
            <a:noFill/>
            <a:ln w="19050" cap="flat" cmpd="sng">
              <a:solidFill>
                <a:schemeClr val="accent1"/>
              </a:solidFill>
              <a:prstDash val="solid"/>
              <a:round/>
              <a:headEnd type="none" w="med" len="med"/>
              <a:tailEnd type="none" w="med" len="med"/>
            </a:ln>
          </p:spPr>
        </p:cxnSp>
        <p:grpSp>
          <p:nvGrpSpPr>
            <p:cNvPr id="9" name="Google Shape;3448;p56"/>
            <p:cNvGrpSpPr/>
            <p:nvPr/>
          </p:nvGrpSpPr>
          <p:grpSpPr>
            <a:xfrm>
              <a:off x="2777561" y="1812813"/>
              <a:ext cx="1001839" cy="619837"/>
              <a:chOff x="2777561" y="1812813"/>
              <a:chExt cx="1001839" cy="619837"/>
            </a:xfrm>
          </p:grpSpPr>
          <p:sp>
            <p:nvSpPr>
              <p:cNvPr id="3449" name="Google Shape;3449;p56"/>
              <p:cNvSpPr/>
              <p:nvPr/>
            </p:nvSpPr>
            <p:spPr>
              <a:xfrm flipH="1">
                <a:off x="2777561" y="1812813"/>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dk1"/>
              </a:solidFill>
              <a:ln>
                <a:noFill/>
              </a:ln>
            </p:spPr>
          </p:sp>
          <p:cxnSp>
            <p:nvCxnSpPr>
              <p:cNvPr id="3450" name="Google Shape;3450;p56"/>
              <p:cNvCxnSpPr/>
              <p:nvPr/>
            </p:nvCxnSpPr>
            <p:spPr>
              <a:xfrm>
                <a:off x="3127800" y="2059150"/>
                <a:ext cx="651600" cy="373500"/>
              </a:xfrm>
              <a:prstGeom prst="curvedConnector3">
                <a:avLst>
                  <a:gd name="adj1" fmla="val 50000"/>
                </a:avLst>
              </a:prstGeom>
              <a:noFill/>
              <a:ln w="19050" cap="flat" cmpd="sng">
                <a:solidFill>
                  <a:schemeClr val="dk1"/>
                </a:solidFill>
                <a:prstDash val="solid"/>
                <a:round/>
                <a:headEnd type="none" w="med" len="med"/>
                <a:tailEnd type="oval" w="med" len="med"/>
              </a:ln>
            </p:spPr>
          </p:cxnSp>
        </p:grpSp>
      </p:grpSp>
      <p:sp>
        <p:nvSpPr>
          <p:cNvPr id="3451" name="Google Shape;3451;p56"/>
          <p:cNvSpPr/>
          <p:nvPr/>
        </p:nvSpPr>
        <p:spPr>
          <a:xfrm>
            <a:off x="851450" y="3127138"/>
            <a:ext cx="1699200" cy="11730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56"/>
          <p:cNvSpPr txBox="1"/>
          <p:nvPr/>
        </p:nvSpPr>
        <p:spPr>
          <a:xfrm>
            <a:off x="987106" y="3201562"/>
            <a:ext cx="1438800" cy="374400"/>
          </a:xfrm>
          <a:prstGeom prst="rect">
            <a:avLst/>
          </a:prstGeom>
          <a:noFill/>
          <a:ln>
            <a:noFill/>
          </a:ln>
        </p:spPr>
        <p:txBody>
          <a:bodyPr spcFirstLastPara="1" wrap="square" lIns="0" tIns="0" rIns="0" bIns="0" anchor="ctr" anchorCtr="0">
            <a:noAutofit/>
          </a:bodyPr>
          <a:lstStyle/>
          <a:p>
            <a:pPr lvl="0" algn="ctr"/>
            <a:r>
              <a:rPr lang="en-US" sz="2600" b="1" dirty="0">
                <a:solidFill>
                  <a:schemeClr val="accent3"/>
                </a:solidFill>
                <a:latin typeface="Modern Love Caps" panose="04070805081001020A01" pitchFamily="82" charset="0"/>
                <a:ea typeface="Gaegu"/>
                <a:cs typeface="Gaegu"/>
                <a:sym typeface="Gaegu"/>
              </a:rPr>
              <a:t>INDONESIA</a:t>
            </a:r>
          </a:p>
        </p:txBody>
      </p:sp>
      <p:sp>
        <p:nvSpPr>
          <p:cNvPr id="3453" name="Google Shape;3453;p56"/>
          <p:cNvSpPr txBox="1"/>
          <p:nvPr/>
        </p:nvSpPr>
        <p:spPr>
          <a:xfrm>
            <a:off x="980100" y="3614450"/>
            <a:ext cx="1438800" cy="572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1600" dirty="0">
              <a:solidFill>
                <a:schemeClr val="dk2"/>
              </a:solidFill>
              <a:latin typeface="Varela Round"/>
              <a:ea typeface="Varela Round"/>
              <a:cs typeface="Varela Round"/>
              <a:sym typeface="Varela Round"/>
            </a:endParaRPr>
          </a:p>
        </p:txBody>
      </p:sp>
      <p:grpSp>
        <p:nvGrpSpPr>
          <p:cNvPr id="10" name="Google Shape;3454;p56"/>
          <p:cNvGrpSpPr/>
          <p:nvPr/>
        </p:nvGrpSpPr>
        <p:grpSpPr>
          <a:xfrm>
            <a:off x="2550650" y="3240750"/>
            <a:ext cx="1150625" cy="732755"/>
            <a:chOff x="2550650" y="3240750"/>
            <a:chExt cx="1150625" cy="732755"/>
          </a:xfrm>
        </p:grpSpPr>
        <p:cxnSp>
          <p:nvCxnSpPr>
            <p:cNvPr id="3455" name="Google Shape;3455;p56"/>
            <p:cNvCxnSpPr>
              <a:stCxn id="3451" idx="3"/>
            </p:cNvCxnSpPr>
            <p:nvPr/>
          </p:nvCxnSpPr>
          <p:spPr>
            <a:xfrm>
              <a:off x="2550650" y="3713638"/>
              <a:ext cx="255600" cy="0"/>
            </a:xfrm>
            <a:prstGeom prst="straightConnector1">
              <a:avLst/>
            </a:prstGeom>
            <a:noFill/>
            <a:ln w="19050" cap="flat" cmpd="sng">
              <a:solidFill>
                <a:schemeClr val="accent1"/>
              </a:solidFill>
              <a:prstDash val="solid"/>
              <a:round/>
              <a:headEnd type="none" w="med" len="med"/>
              <a:tailEnd type="none" w="med" len="med"/>
            </a:ln>
          </p:spPr>
        </p:cxnSp>
        <p:grpSp>
          <p:nvGrpSpPr>
            <p:cNvPr id="11" name="Google Shape;3456;p56"/>
            <p:cNvGrpSpPr/>
            <p:nvPr/>
          </p:nvGrpSpPr>
          <p:grpSpPr>
            <a:xfrm>
              <a:off x="2777561" y="3240750"/>
              <a:ext cx="923714" cy="732755"/>
              <a:chOff x="2777561" y="3240750"/>
              <a:chExt cx="923714" cy="732755"/>
            </a:xfrm>
          </p:grpSpPr>
          <p:sp>
            <p:nvSpPr>
              <p:cNvPr id="3457" name="Google Shape;3457;p56"/>
              <p:cNvSpPr/>
              <p:nvPr/>
            </p:nvSpPr>
            <p:spPr>
              <a:xfrm flipH="1">
                <a:off x="2777561" y="3453788"/>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dk1"/>
              </a:solidFill>
              <a:ln>
                <a:noFill/>
              </a:ln>
            </p:spPr>
          </p:sp>
          <p:cxnSp>
            <p:nvCxnSpPr>
              <p:cNvPr id="3458" name="Google Shape;3458;p56"/>
              <p:cNvCxnSpPr/>
              <p:nvPr/>
            </p:nvCxnSpPr>
            <p:spPr>
              <a:xfrm rot="10800000" flipH="1">
                <a:off x="3232075" y="3240750"/>
                <a:ext cx="469200" cy="451800"/>
              </a:xfrm>
              <a:prstGeom prst="curvedConnector3">
                <a:avLst>
                  <a:gd name="adj1" fmla="val 50000"/>
                </a:avLst>
              </a:prstGeom>
              <a:solidFill>
                <a:schemeClr val="lt2"/>
              </a:solidFill>
              <a:ln w="19050" cap="flat" cmpd="sng">
                <a:solidFill>
                  <a:schemeClr val="dk1"/>
                </a:solidFill>
                <a:prstDash val="solid"/>
                <a:round/>
                <a:headEnd type="none" w="med" len="med"/>
                <a:tailEnd type="oval" w="med" len="med"/>
              </a:ln>
            </p:spPr>
          </p:cxnSp>
        </p:grpSp>
      </p:grpSp>
      <p:sp>
        <p:nvSpPr>
          <p:cNvPr id="3459" name="Google Shape;3459;p56"/>
          <p:cNvSpPr/>
          <p:nvPr/>
        </p:nvSpPr>
        <p:spPr>
          <a:xfrm flipH="1">
            <a:off x="6593188" y="1486163"/>
            <a:ext cx="1699200" cy="11730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56"/>
          <p:cNvSpPr txBox="1"/>
          <p:nvPr/>
        </p:nvSpPr>
        <p:spPr>
          <a:xfrm flipH="1">
            <a:off x="6740818" y="1545718"/>
            <a:ext cx="1438800" cy="374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600" b="1" dirty="0">
                <a:solidFill>
                  <a:schemeClr val="accent3"/>
                </a:solidFill>
                <a:latin typeface="Modern Love Caps" panose="04070805081001020A01" pitchFamily="82" charset="0"/>
                <a:ea typeface="Gaegu"/>
                <a:cs typeface="Gaegu"/>
                <a:sym typeface="Gaegu"/>
              </a:rPr>
              <a:t>SLOVENIA</a:t>
            </a:r>
            <a:endParaRPr sz="2600" b="1" dirty="0">
              <a:solidFill>
                <a:schemeClr val="accent3"/>
              </a:solidFill>
              <a:latin typeface="Modern Love Caps" panose="04070805081001020A01" pitchFamily="82" charset="0"/>
              <a:ea typeface="Gaegu"/>
              <a:cs typeface="Gaegu"/>
              <a:sym typeface="Gaegu"/>
            </a:endParaRPr>
          </a:p>
        </p:txBody>
      </p:sp>
      <p:sp>
        <p:nvSpPr>
          <p:cNvPr id="3461" name="Google Shape;3461;p56"/>
          <p:cNvSpPr txBox="1"/>
          <p:nvPr/>
        </p:nvSpPr>
        <p:spPr>
          <a:xfrm flipH="1">
            <a:off x="7552006" y="1773139"/>
            <a:ext cx="610182" cy="874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1600" dirty="0">
              <a:solidFill>
                <a:schemeClr val="dk2"/>
              </a:solidFill>
              <a:latin typeface="Modern Love Caps" panose="04070805081001020A01" pitchFamily="82" charset="0"/>
              <a:ea typeface="Varela Round"/>
              <a:cs typeface="Varela Round"/>
              <a:sym typeface="Varela Round"/>
            </a:endParaRPr>
          </a:p>
        </p:txBody>
      </p:sp>
      <p:sp>
        <p:nvSpPr>
          <p:cNvPr id="3462" name="Google Shape;3462;p56"/>
          <p:cNvSpPr/>
          <p:nvPr/>
        </p:nvSpPr>
        <p:spPr>
          <a:xfrm flipH="1">
            <a:off x="6593188" y="3127138"/>
            <a:ext cx="1699200" cy="11730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56"/>
          <p:cNvSpPr txBox="1"/>
          <p:nvPr/>
        </p:nvSpPr>
        <p:spPr>
          <a:xfrm flipH="1">
            <a:off x="6725860" y="3160104"/>
            <a:ext cx="1438800" cy="374400"/>
          </a:xfrm>
          <a:prstGeom prst="rect">
            <a:avLst/>
          </a:prstGeom>
          <a:noFill/>
          <a:ln>
            <a:noFill/>
          </a:ln>
        </p:spPr>
        <p:txBody>
          <a:bodyPr spcFirstLastPara="1" wrap="square" lIns="0" tIns="0" rIns="0" bIns="0" anchor="ctr" anchorCtr="0">
            <a:noAutofit/>
          </a:bodyPr>
          <a:lstStyle/>
          <a:p>
            <a:pPr lvl="0" algn="ctr"/>
            <a:r>
              <a:rPr lang="en-US" sz="2600" b="1" dirty="0">
                <a:solidFill>
                  <a:schemeClr val="accent3"/>
                </a:solidFill>
                <a:latin typeface="Modern Love Caps" panose="04070805081001020A01" pitchFamily="82" charset="0"/>
                <a:ea typeface="Gaegu"/>
                <a:cs typeface="Gaegu"/>
                <a:sym typeface="Gaegu"/>
              </a:rPr>
              <a:t>BELARUS </a:t>
            </a:r>
            <a:endParaRPr sz="2600" b="1" dirty="0">
              <a:solidFill>
                <a:schemeClr val="accent3"/>
              </a:solidFill>
              <a:latin typeface="Modern Love Caps" panose="04070805081001020A01" pitchFamily="82" charset="0"/>
              <a:ea typeface="Gaegu"/>
              <a:cs typeface="Gaegu"/>
              <a:sym typeface="Gaegu"/>
            </a:endParaRPr>
          </a:p>
        </p:txBody>
      </p:sp>
      <p:sp>
        <p:nvSpPr>
          <p:cNvPr id="3464" name="Google Shape;3464;p56"/>
          <p:cNvSpPr txBox="1"/>
          <p:nvPr/>
        </p:nvSpPr>
        <p:spPr>
          <a:xfrm flipH="1">
            <a:off x="6675215" y="2739281"/>
            <a:ext cx="1272296" cy="374229"/>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1600" dirty="0">
              <a:solidFill>
                <a:schemeClr val="dk2"/>
              </a:solidFill>
              <a:latin typeface="Varela Round"/>
              <a:ea typeface="Varela Round"/>
              <a:cs typeface="Varela Round"/>
              <a:sym typeface="Varela Round"/>
            </a:endParaRPr>
          </a:p>
        </p:txBody>
      </p:sp>
      <p:grpSp>
        <p:nvGrpSpPr>
          <p:cNvPr id="12" name="Google Shape;3465;p56"/>
          <p:cNvGrpSpPr/>
          <p:nvPr/>
        </p:nvGrpSpPr>
        <p:grpSpPr>
          <a:xfrm>
            <a:off x="5360800" y="1812813"/>
            <a:ext cx="1232388" cy="871787"/>
            <a:chOff x="5360800" y="1812813"/>
            <a:chExt cx="1232388" cy="871787"/>
          </a:xfrm>
        </p:grpSpPr>
        <p:cxnSp>
          <p:nvCxnSpPr>
            <p:cNvPr id="3466" name="Google Shape;3466;p56"/>
            <p:cNvCxnSpPr>
              <a:endCxn id="3459" idx="3"/>
            </p:cNvCxnSpPr>
            <p:nvPr/>
          </p:nvCxnSpPr>
          <p:spPr>
            <a:xfrm>
              <a:off x="6337588" y="2072663"/>
              <a:ext cx="255600" cy="0"/>
            </a:xfrm>
            <a:prstGeom prst="straightConnector1">
              <a:avLst/>
            </a:prstGeom>
            <a:noFill/>
            <a:ln w="19050" cap="flat" cmpd="sng">
              <a:solidFill>
                <a:schemeClr val="accent1"/>
              </a:solidFill>
              <a:prstDash val="solid"/>
              <a:round/>
              <a:headEnd type="none" w="med" len="med"/>
              <a:tailEnd type="none" w="med" len="med"/>
            </a:ln>
          </p:spPr>
        </p:cxnSp>
        <p:grpSp>
          <p:nvGrpSpPr>
            <p:cNvPr id="13" name="Google Shape;3467;p56"/>
            <p:cNvGrpSpPr/>
            <p:nvPr/>
          </p:nvGrpSpPr>
          <p:grpSpPr>
            <a:xfrm>
              <a:off x="5360800" y="1812813"/>
              <a:ext cx="1005477" cy="871787"/>
              <a:chOff x="5360800" y="1812813"/>
              <a:chExt cx="1005477" cy="871787"/>
            </a:xfrm>
          </p:grpSpPr>
          <p:sp>
            <p:nvSpPr>
              <p:cNvPr id="3468" name="Google Shape;3468;p56"/>
              <p:cNvSpPr/>
              <p:nvPr/>
            </p:nvSpPr>
            <p:spPr>
              <a:xfrm>
                <a:off x="5878025" y="1812813"/>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dk1"/>
              </a:solidFill>
              <a:ln>
                <a:noFill/>
              </a:ln>
            </p:spPr>
          </p:sp>
          <p:cxnSp>
            <p:nvCxnSpPr>
              <p:cNvPr id="3469" name="Google Shape;3469;p56"/>
              <p:cNvCxnSpPr/>
              <p:nvPr/>
            </p:nvCxnSpPr>
            <p:spPr>
              <a:xfrm flipH="1">
                <a:off x="5360800" y="2085200"/>
                <a:ext cx="599400" cy="599400"/>
              </a:xfrm>
              <a:prstGeom prst="curvedConnector3">
                <a:avLst>
                  <a:gd name="adj1" fmla="val 50000"/>
                </a:avLst>
              </a:prstGeom>
              <a:noFill/>
              <a:ln w="19050" cap="flat" cmpd="sng">
                <a:solidFill>
                  <a:schemeClr val="dk1"/>
                </a:solidFill>
                <a:prstDash val="solid"/>
                <a:round/>
                <a:headEnd type="none" w="med" len="med"/>
                <a:tailEnd type="oval" w="med" len="med"/>
              </a:ln>
            </p:spPr>
          </p:cxnSp>
        </p:grpSp>
      </p:grpSp>
      <p:grpSp>
        <p:nvGrpSpPr>
          <p:cNvPr id="14" name="Google Shape;3470;p56"/>
          <p:cNvGrpSpPr/>
          <p:nvPr/>
        </p:nvGrpSpPr>
        <p:grpSpPr>
          <a:xfrm>
            <a:off x="5395325" y="3171150"/>
            <a:ext cx="1197863" cy="802356"/>
            <a:chOff x="5395325" y="3171150"/>
            <a:chExt cx="1197863" cy="802356"/>
          </a:xfrm>
        </p:grpSpPr>
        <p:cxnSp>
          <p:nvCxnSpPr>
            <p:cNvPr id="3471" name="Google Shape;3471;p56"/>
            <p:cNvCxnSpPr>
              <a:endCxn id="3462" idx="3"/>
            </p:cNvCxnSpPr>
            <p:nvPr/>
          </p:nvCxnSpPr>
          <p:spPr>
            <a:xfrm>
              <a:off x="6337588" y="3713638"/>
              <a:ext cx="255600" cy="0"/>
            </a:xfrm>
            <a:prstGeom prst="straightConnector1">
              <a:avLst/>
            </a:prstGeom>
            <a:noFill/>
            <a:ln w="19050" cap="flat" cmpd="sng">
              <a:solidFill>
                <a:schemeClr val="accent1"/>
              </a:solidFill>
              <a:prstDash val="solid"/>
              <a:round/>
              <a:headEnd type="none" w="med" len="med"/>
              <a:tailEnd type="none" w="med" len="med"/>
            </a:ln>
          </p:spPr>
        </p:cxnSp>
        <p:grpSp>
          <p:nvGrpSpPr>
            <p:cNvPr id="15" name="Google Shape;3472;p56"/>
            <p:cNvGrpSpPr/>
            <p:nvPr/>
          </p:nvGrpSpPr>
          <p:grpSpPr>
            <a:xfrm>
              <a:off x="5395325" y="3171150"/>
              <a:ext cx="970952" cy="802356"/>
              <a:chOff x="5395325" y="3171150"/>
              <a:chExt cx="970952" cy="802356"/>
            </a:xfrm>
          </p:grpSpPr>
          <p:sp>
            <p:nvSpPr>
              <p:cNvPr id="3473" name="Google Shape;3473;p56"/>
              <p:cNvSpPr/>
              <p:nvPr/>
            </p:nvSpPr>
            <p:spPr>
              <a:xfrm>
                <a:off x="5878025" y="3453788"/>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dk1"/>
              </a:solidFill>
              <a:ln>
                <a:noFill/>
              </a:ln>
            </p:spPr>
          </p:sp>
          <p:cxnSp>
            <p:nvCxnSpPr>
              <p:cNvPr id="3474" name="Google Shape;3474;p56"/>
              <p:cNvCxnSpPr/>
              <p:nvPr/>
            </p:nvCxnSpPr>
            <p:spPr>
              <a:xfrm rot="10800000">
                <a:off x="5395325" y="3171150"/>
                <a:ext cx="556200" cy="521400"/>
              </a:xfrm>
              <a:prstGeom prst="curvedConnector3">
                <a:avLst>
                  <a:gd name="adj1" fmla="val 50000"/>
                </a:avLst>
              </a:prstGeom>
              <a:noFill/>
              <a:ln w="19050" cap="flat" cmpd="sng">
                <a:solidFill>
                  <a:schemeClr val="dk1"/>
                </a:solidFill>
                <a:prstDash val="solid"/>
                <a:round/>
                <a:headEnd type="none" w="med" len="med"/>
                <a:tailEnd type="oval" w="med" len="med"/>
              </a:ln>
            </p:spPr>
          </p:cxnSp>
        </p:grpSp>
      </p:grpSp>
      <p:pic>
        <p:nvPicPr>
          <p:cNvPr id="71" name="Picture 7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9BF280F-9D12-4000-BA49-3E42D0F39C84}"/>
              </a:ext>
            </a:extLst>
          </p:cNvPr>
          <p:cNvPicPr>
            <a:picLocks noChangeAspect="1"/>
          </p:cNvPicPr>
          <p:nvPr/>
        </p:nvPicPr>
        <p:blipFill>
          <a:blip r:embed="rId3"/>
          <a:stretch>
            <a:fillRect/>
          </a:stretch>
        </p:blipFill>
        <p:spPr>
          <a:xfrm>
            <a:off x="1172945" y="3509882"/>
            <a:ext cx="1079943" cy="720862"/>
          </a:xfrm>
          <a:prstGeom prst="rect">
            <a:avLst/>
          </a:prstGeom>
        </p:spPr>
      </p:pic>
      <p:pic>
        <p:nvPicPr>
          <p:cNvPr id="72" name="Picture 7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BCEED2E-912F-4AC1-97E1-B5F9179D0DAD}"/>
              </a:ext>
            </a:extLst>
          </p:cNvPr>
          <p:cNvPicPr>
            <a:picLocks noChangeAspect="1"/>
          </p:cNvPicPr>
          <p:nvPr/>
        </p:nvPicPr>
        <p:blipFill>
          <a:blip r:embed="rId4"/>
          <a:stretch>
            <a:fillRect/>
          </a:stretch>
        </p:blipFill>
        <p:spPr>
          <a:xfrm>
            <a:off x="6761951" y="3507409"/>
            <a:ext cx="1370803" cy="681974"/>
          </a:xfrm>
          <a:prstGeom prst="rect">
            <a:avLst/>
          </a:prstGeom>
        </p:spPr>
      </p:pic>
      <p:pic>
        <p:nvPicPr>
          <p:cNvPr id="74" name="Picture 73" descr="1200px-Flag_of_the_United_States.svg.png"/>
          <p:cNvPicPr>
            <a:picLocks noChangeAspect="1"/>
          </p:cNvPicPr>
          <p:nvPr/>
        </p:nvPicPr>
        <p:blipFill>
          <a:blip r:embed="rId5"/>
          <a:stretch>
            <a:fillRect/>
          </a:stretch>
        </p:blipFill>
        <p:spPr>
          <a:xfrm>
            <a:off x="1111045" y="1858296"/>
            <a:ext cx="1170039" cy="698090"/>
          </a:xfrm>
          <a:prstGeom prst="rect">
            <a:avLst/>
          </a:prstGeom>
        </p:spPr>
      </p:pic>
      <p:pic>
        <p:nvPicPr>
          <p:cNvPr id="75" name="Picture 74" descr="download (1).png"/>
          <p:cNvPicPr>
            <a:picLocks noChangeAspect="1"/>
          </p:cNvPicPr>
          <p:nvPr/>
        </p:nvPicPr>
        <p:blipFill>
          <a:blip r:embed="rId6"/>
          <a:stretch>
            <a:fillRect/>
          </a:stretch>
        </p:blipFill>
        <p:spPr>
          <a:xfrm>
            <a:off x="6778211" y="1858298"/>
            <a:ext cx="1343234" cy="666922"/>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14:reveal/>
      </p:transition>
    </mc:Choice>
    <mc:Fallback>
      <mp:transition xmlns:mp="http://schemas.microsoft.com/office/mac/powerpoint/2008/main" spd="slow"/>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49"/>
        <p:cNvGrpSpPr/>
        <p:nvPr/>
      </p:nvGrpSpPr>
      <p:grpSpPr>
        <a:xfrm>
          <a:off x="0" y="0"/>
          <a:ext cx="0" cy="0"/>
          <a:chOff x="0" y="0"/>
          <a:chExt cx="0" cy="0"/>
        </a:xfrm>
      </p:grpSpPr>
      <p:sp>
        <p:nvSpPr>
          <p:cNvPr id="3551" name="Google Shape;3551;p60"/>
          <p:cNvSpPr/>
          <p:nvPr/>
        </p:nvSpPr>
        <p:spPr>
          <a:xfrm>
            <a:off x="6869813" y="3686275"/>
            <a:ext cx="645600" cy="5415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2" name="Google Shape;3552;p60"/>
          <p:cNvGrpSpPr/>
          <p:nvPr/>
        </p:nvGrpSpPr>
        <p:grpSpPr>
          <a:xfrm>
            <a:off x="7044209" y="3771030"/>
            <a:ext cx="296817" cy="371986"/>
            <a:chOff x="1677825" y="3820225"/>
            <a:chExt cx="345900" cy="433500"/>
          </a:xfrm>
        </p:grpSpPr>
        <p:sp>
          <p:nvSpPr>
            <p:cNvPr id="3553" name="Google Shape;3553;p60"/>
            <p:cNvSpPr/>
            <p:nvPr/>
          </p:nvSpPr>
          <p:spPr>
            <a:xfrm>
              <a:off x="1677825" y="3820225"/>
              <a:ext cx="345900" cy="433500"/>
            </a:xfrm>
            <a:custGeom>
              <a:avLst/>
              <a:gdLst/>
              <a:ahLst/>
              <a:cxnLst/>
              <a:rect l="l" t="t" r="r" b="b"/>
              <a:pathLst>
                <a:path w="13836" h="17340" extrusionOk="0">
                  <a:moveTo>
                    <a:pt x="7664" y="663"/>
                  </a:moveTo>
                  <a:cubicBezTo>
                    <a:pt x="9900" y="663"/>
                    <a:pt x="12122" y="2143"/>
                    <a:pt x="12629" y="4431"/>
                  </a:cubicBezTo>
                  <a:cubicBezTo>
                    <a:pt x="13115" y="6657"/>
                    <a:pt x="11579" y="8961"/>
                    <a:pt x="9557" y="9776"/>
                  </a:cubicBezTo>
                  <a:cubicBezTo>
                    <a:pt x="8881" y="10051"/>
                    <a:pt x="8203" y="10182"/>
                    <a:pt x="7547" y="10182"/>
                  </a:cubicBezTo>
                  <a:cubicBezTo>
                    <a:pt x="5556" y="10182"/>
                    <a:pt x="3775" y="8979"/>
                    <a:pt x="2926" y="6986"/>
                  </a:cubicBezTo>
                  <a:cubicBezTo>
                    <a:pt x="2926" y="6939"/>
                    <a:pt x="2926" y="6892"/>
                    <a:pt x="2911" y="6829"/>
                  </a:cubicBezTo>
                  <a:cubicBezTo>
                    <a:pt x="1923" y="4446"/>
                    <a:pt x="3961" y="1531"/>
                    <a:pt x="6296" y="857"/>
                  </a:cubicBezTo>
                  <a:cubicBezTo>
                    <a:pt x="6743" y="726"/>
                    <a:pt x="7204" y="663"/>
                    <a:pt x="7664" y="663"/>
                  </a:cubicBezTo>
                  <a:close/>
                  <a:moveTo>
                    <a:pt x="7643" y="0"/>
                  </a:moveTo>
                  <a:cubicBezTo>
                    <a:pt x="7132" y="0"/>
                    <a:pt x="6620" y="69"/>
                    <a:pt x="6124" y="214"/>
                  </a:cubicBezTo>
                  <a:cubicBezTo>
                    <a:pt x="3522" y="982"/>
                    <a:pt x="1218" y="4196"/>
                    <a:pt x="2237" y="6907"/>
                  </a:cubicBezTo>
                  <a:cubicBezTo>
                    <a:pt x="2221" y="6954"/>
                    <a:pt x="2237" y="7001"/>
                    <a:pt x="2252" y="7064"/>
                  </a:cubicBezTo>
                  <a:cubicBezTo>
                    <a:pt x="2707" y="8161"/>
                    <a:pt x="3397" y="9070"/>
                    <a:pt x="4243" y="9713"/>
                  </a:cubicBezTo>
                  <a:cubicBezTo>
                    <a:pt x="4227" y="9729"/>
                    <a:pt x="4227" y="9744"/>
                    <a:pt x="4212" y="9760"/>
                  </a:cubicBezTo>
                  <a:cubicBezTo>
                    <a:pt x="2942" y="11986"/>
                    <a:pt x="1563" y="14133"/>
                    <a:pt x="293" y="16359"/>
                  </a:cubicBezTo>
                  <a:cubicBezTo>
                    <a:pt x="1" y="16868"/>
                    <a:pt x="449" y="17339"/>
                    <a:pt x="894" y="17339"/>
                  </a:cubicBezTo>
                  <a:cubicBezTo>
                    <a:pt x="1092" y="17339"/>
                    <a:pt x="1291" y="17245"/>
                    <a:pt x="1422" y="17017"/>
                  </a:cubicBezTo>
                  <a:cubicBezTo>
                    <a:pt x="2675" y="14792"/>
                    <a:pt x="4071" y="12644"/>
                    <a:pt x="5340" y="10418"/>
                  </a:cubicBezTo>
                  <a:cubicBezTo>
                    <a:pt x="5340" y="10403"/>
                    <a:pt x="5356" y="10403"/>
                    <a:pt x="5356" y="10387"/>
                  </a:cubicBezTo>
                  <a:cubicBezTo>
                    <a:pt x="6037" y="10684"/>
                    <a:pt x="6777" y="10845"/>
                    <a:pt x="7548" y="10845"/>
                  </a:cubicBezTo>
                  <a:cubicBezTo>
                    <a:pt x="8160" y="10845"/>
                    <a:pt x="8793" y="10743"/>
                    <a:pt x="9431" y="10528"/>
                  </a:cubicBezTo>
                  <a:cubicBezTo>
                    <a:pt x="11955" y="9697"/>
                    <a:pt x="13836" y="6954"/>
                    <a:pt x="13256" y="4258"/>
                  </a:cubicBezTo>
                  <a:cubicBezTo>
                    <a:pt x="12695" y="1690"/>
                    <a:pt x="10172" y="0"/>
                    <a:pt x="7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60"/>
            <p:cNvSpPr/>
            <p:nvPr/>
          </p:nvSpPr>
          <p:spPr>
            <a:xfrm>
              <a:off x="1763950" y="3857550"/>
              <a:ext cx="206875" cy="190725"/>
            </a:xfrm>
            <a:custGeom>
              <a:avLst/>
              <a:gdLst/>
              <a:ahLst/>
              <a:cxnLst/>
              <a:rect l="l" t="t" r="r" b="b"/>
              <a:pathLst>
                <a:path w="8275" h="7629" extrusionOk="0">
                  <a:moveTo>
                    <a:pt x="4059" y="656"/>
                  </a:moveTo>
                  <a:cubicBezTo>
                    <a:pt x="5402" y="656"/>
                    <a:pt x="6850" y="1450"/>
                    <a:pt x="7224" y="2734"/>
                  </a:cubicBezTo>
                  <a:cubicBezTo>
                    <a:pt x="7789" y="4646"/>
                    <a:pt x="6644" y="6856"/>
                    <a:pt x="4544" y="6966"/>
                  </a:cubicBezTo>
                  <a:cubicBezTo>
                    <a:pt x="4474" y="6970"/>
                    <a:pt x="4404" y="6972"/>
                    <a:pt x="4333" y="6972"/>
                  </a:cubicBezTo>
                  <a:cubicBezTo>
                    <a:pt x="2635" y="6972"/>
                    <a:pt x="659" y="5899"/>
                    <a:pt x="704" y="3988"/>
                  </a:cubicBezTo>
                  <a:cubicBezTo>
                    <a:pt x="704" y="3957"/>
                    <a:pt x="688" y="3925"/>
                    <a:pt x="688" y="3894"/>
                  </a:cubicBezTo>
                  <a:cubicBezTo>
                    <a:pt x="704" y="3863"/>
                    <a:pt x="720" y="3831"/>
                    <a:pt x="720" y="3800"/>
                  </a:cubicBezTo>
                  <a:cubicBezTo>
                    <a:pt x="892" y="2279"/>
                    <a:pt x="1864" y="1073"/>
                    <a:pt x="3384" y="728"/>
                  </a:cubicBezTo>
                  <a:cubicBezTo>
                    <a:pt x="3602" y="680"/>
                    <a:pt x="3829" y="656"/>
                    <a:pt x="4059" y="656"/>
                  </a:cubicBezTo>
                  <a:close/>
                  <a:moveTo>
                    <a:pt x="4101" y="0"/>
                  </a:moveTo>
                  <a:cubicBezTo>
                    <a:pt x="3961" y="0"/>
                    <a:pt x="3821" y="8"/>
                    <a:pt x="3682" y="22"/>
                  </a:cubicBezTo>
                  <a:cubicBezTo>
                    <a:pt x="1644" y="226"/>
                    <a:pt x="281" y="1825"/>
                    <a:pt x="61" y="3800"/>
                  </a:cubicBezTo>
                  <a:cubicBezTo>
                    <a:pt x="61" y="3831"/>
                    <a:pt x="61" y="3863"/>
                    <a:pt x="61" y="3878"/>
                  </a:cubicBezTo>
                  <a:cubicBezTo>
                    <a:pt x="61" y="3910"/>
                    <a:pt x="46" y="3941"/>
                    <a:pt x="46" y="3988"/>
                  </a:cubicBezTo>
                  <a:cubicBezTo>
                    <a:pt x="0" y="6264"/>
                    <a:pt x="2275" y="7629"/>
                    <a:pt x="4340" y="7629"/>
                  </a:cubicBezTo>
                  <a:cubicBezTo>
                    <a:pt x="4408" y="7629"/>
                    <a:pt x="4476" y="7627"/>
                    <a:pt x="4544" y="7624"/>
                  </a:cubicBezTo>
                  <a:cubicBezTo>
                    <a:pt x="6974" y="7499"/>
                    <a:pt x="8275" y="5242"/>
                    <a:pt x="7930" y="2985"/>
                  </a:cubicBezTo>
                  <a:cubicBezTo>
                    <a:pt x="7654" y="1183"/>
                    <a:pt x="5881" y="0"/>
                    <a:pt x="4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5" name="Google Shape;3555;p60"/>
          <p:cNvSpPr txBox="1">
            <a:spLocks noGrp="1"/>
          </p:cNvSpPr>
          <p:nvPr>
            <p:ph type="title"/>
          </p:nvPr>
        </p:nvSpPr>
        <p:spPr>
          <a:xfrm>
            <a:off x="2660815" y="1903167"/>
            <a:ext cx="4163605" cy="1107994"/>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7200" dirty="0">
                <a:latin typeface="Modern Love Caps" panose="04070805081001020A01" pitchFamily="82" charset="0"/>
              </a:rPr>
              <a:t>Thank you</a:t>
            </a:r>
            <a:endParaRPr sz="7200" dirty="0">
              <a:latin typeface="Modern Love Caps" panose="04070805081001020A01" pitchFamily="82" charset="0"/>
            </a:endParaRPr>
          </a:p>
        </p:txBody>
      </p:sp>
      <p:sp>
        <p:nvSpPr>
          <p:cNvPr id="3556" name="Google Shape;3556;p60"/>
          <p:cNvSpPr txBox="1">
            <a:spLocks noGrp="1"/>
          </p:cNvSpPr>
          <p:nvPr>
            <p:ph type="subTitle" idx="1"/>
          </p:nvPr>
        </p:nvSpPr>
        <p:spPr>
          <a:xfrm>
            <a:off x="1411220" y="3687204"/>
            <a:ext cx="5413200" cy="541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2800" b="1" dirty="0">
                <a:latin typeface="Modern Love Caps" panose="04070805081001020A01" pitchFamily="82" charset="0"/>
                <a:ea typeface="Gaegu" panose="020B0604020202020204" charset="0"/>
              </a:rPr>
              <a:t>Hope you enjoyed </a:t>
            </a:r>
            <a:r>
              <a:rPr lang="en-US" sz="2800" b="1" dirty="0">
                <a:latin typeface="Modern Love Caps" panose="04070805081001020A01" pitchFamily="82" charset="0"/>
                <a:ea typeface="Gaegu" panose="020B0604020202020204" charset="0"/>
                <a:sym typeface="Wingdings" pitchFamily="2" charset="2"/>
              </a:rPr>
              <a:t> </a:t>
            </a:r>
            <a:endParaRPr sz="2800" b="1" dirty="0">
              <a:latin typeface="Modern Love Caps" panose="04070805081001020A01" pitchFamily="82" charset="0"/>
              <a:ea typeface="Gaegu" panose="020B0604020202020204" charset="0"/>
            </a:endParaRPr>
          </a:p>
        </p:txBody>
      </p:sp>
      <p:grpSp>
        <p:nvGrpSpPr>
          <p:cNvPr id="3558" name="Google Shape;3558;p60"/>
          <p:cNvGrpSpPr/>
          <p:nvPr/>
        </p:nvGrpSpPr>
        <p:grpSpPr>
          <a:xfrm>
            <a:off x="7826418" y="3428985"/>
            <a:ext cx="364446" cy="419819"/>
            <a:chOff x="3150425" y="3024575"/>
            <a:chExt cx="130350" cy="150150"/>
          </a:xfrm>
        </p:grpSpPr>
        <p:sp>
          <p:nvSpPr>
            <p:cNvPr id="3559" name="Google Shape;3559;p60"/>
            <p:cNvSpPr/>
            <p:nvPr/>
          </p:nvSpPr>
          <p:spPr>
            <a:xfrm>
              <a:off x="3259350" y="3087675"/>
              <a:ext cx="21425" cy="20150"/>
            </a:xfrm>
            <a:custGeom>
              <a:avLst/>
              <a:gdLst/>
              <a:ahLst/>
              <a:cxnLst/>
              <a:rect l="l" t="t" r="r" b="b"/>
              <a:pathLst>
                <a:path w="857" h="806" extrusionOk="0">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60"/>
            <p:cNvSpPr/>
            <p:nvPr/>
          </p:nvSpPr>
          <p:spPr>
            <a:xfrm>
              <a:off x="3226525" y="3128500"/>
              <a:ext cx="22425" cy="29025"/>
            </a:xfrm>
            <a:custGeom>
              <a:avLst/>
              <a:gdLst/>
              <a:ahLst/>
              <a:cxnLst/>
              <a:rect l="l" t="t" r="r" b="b"/>
              <a:pathLst>
                <a:path w="897" h="1161" extrusionOk="0">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60"/>
            <p:cNvSpPr/>
            <p:nvPr/>
          </p:nvSpPr>
          <p:spPr>
            <a:xfrm>
              <a:off x="3237625" y="3024575"/>
              <a:ext cx="14800" cy="14075"/>
            </a:xfrm>
            <a:custGeom>
              <a:avLst/>
              <a:gdLst/>
              <a:ahLst/>
              <a:cxnLst/>
              <a:rect l="l" t="t" r="r" b="b"/>
              <a:pathLst>
                <a:path w="592" h="563" extrusionOk="0">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60"/>
            <p:cNvSpPr/>
            <p:nvPr/>
          </p:nvSpPr>
          <p:spPr>
            <a:xfrm>
              <a:off x="3209125" y="3062300"/>
              <a:ext cx="22900" cy="22025"/>
            </a:xfrm>
            <a:custGeom>
              <a:avLst/>
              <a:gdLst/>
              <a:ahLst/>
              <a:cxnLst/>
              <a:rect l="l" t="t" r="r" b="b"/>
              <a:pathLst>
                <a:path w="916" h="881" extrusionOk="0">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60"/>
            <p:cNvSpPr/>
            <p:nvPr/>
          </p:nvSpPr>
          <p:spPr>
            <a:xfrm>
              <a:off x="3205650" y="3094325"/>
              <a:ext cx="22350" cy="22600"/>
            </a:xfrm>
            <a:custGeom>
              <a:avLst/>
              <a:gdLst/>
              <a:ahLst/>
              <a:cxnLst/>
              <a:rect l="l" t="t" r="r" b="b"/>
              <a:pathLst>
                <a:path w="894" h="904" extrusionOk="0">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60"/>
            <p:cNvSpPr/>
            <p:nvPr/>
          </p:nvSpPr>
          <p:spPr>
            <a:xfrm>
              <a:off x="3182750" y="3155225"/>
              <a:ext cx="18425" cy="19500"/>
            </a:xfrm>
            <a:custGeom>
              <a:avLst/>
              <a:gdLst/>
              <a:ahLst/>
              <a:cxnLst/>
              <a:rect l="l" t="t" r="r" b="b"/>
              <a:pathLst>
                <a:path w="737" h="780" extrusionOk="0">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60"/>
            <p:cNvSpPr/>
            <p:nvPr/>
          </p:nvSpPr>
          <p:spPr>
            <a:xfrm>
              <a:off x="3165350" y="3033050"/>
              <a:ext cx="26875" cy="29250"/>
            </a:xfrm>
            <a:custGeom>
              <a:avLst/>
              <a:gdLst/>
              <a:ahLst/>
              <a:cxnLst/>
              <a:rect l="l" t="t" r="r" b="b"/>
              <a:pathLst>
                <a:path w="1075" h="1170" extrusionOk="0">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60"/>
            <p:cNvSpPr/>
            <p:nvPr/>
          </p:nvSpPr>
          <p:spPr>
            <a:xfrm>
              <a:off x="3150425" y="3082275"/>
              <a:ext cx="25900" cy="26450"/>
            </a:xfrm>
            <a:custGeom>
              <a:avLst/>
              <a:gdLst/>
              <a:ahLst/>
              <a:cxnLst/>
              <a:rect l="l" t="t" r="r" b="b"/>
              <a:pathLst>
                <a:path w="1036" h="1058" extrusionOk="0">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6000">
        <p15:prstTrans prst="curtains"/>
      </p:transition>
    </mc:Choice>
    <mc:Fallback>
      <mp:transition xmlns:mp="http://schemas.microsoft.com/office/mac/powerpoint/2008/main" spd="slow"/>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66"/>
        <p:cNvGrpSpPr/>
        <p:nvPr/>
      </p:nvGrpSpPr>
      <p:grpSpPr>
        <a:xfrm>
          <a:off x="0" y="0"/>
          <a:ext cx="0" cy="0"/>
          <a:chOff x="0" y="0"/>
          <a:chExt cx="0" cy="0"/>
        </a:xfrm>
      </p:grpSpPr>
      <p:sp>
        <p:nvSpPr>
          <p:cNvPr id="2667" name="Google Shape;2667;p35"/>
          <p:cNvSpPr txBox="1">
            <a:spLocks noGrp="1"/>
          </p:cNvSpPr>
          <p:nvPr>
            <p:ph type="title"/>
          </p:nvPr>
        </p:nvSpPr>
        <p:spPr>
          <a:xfrm>
            <a:off x="720000" y="677333"/>
            <a:ext cx="7704000" cy="340392"/>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dirty="0">
                <a:latin typeface="Modern Love Caps" panose="04070805081001020A01" pitchFamily="82" charset="0"/>
              </a:rPr>
              <a:t>OUR COUNTRY</a:t>
            </a:r>
            <a:endParaRPr dirty="0">
              <a:latin typeface="Modern Love Caps" panose="04070805081001020A01" pitchFamily="82" charset="0"/>
            </a:endParaRPr>
          </a:p>
        </p:txBody>
      </p:sp>
      <p:pic>
        <p:nvPicPr>
          <p:cNvPr id="2" name="Pictu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E805312-C742-49BD-BC6E-AC5D5F991730}"/>
              </a:ext>
            </a:extLst>
          </p:cNvPr>
          <p:cNvPicPr>
            <a:picLocks noChangeAspect="1"/>
          </p:cNvPicPr>
          <p:nvPr/>
        </p:nvPicPr>
        <p:blipFill>
          <a:blip r:embed="rId3"/>
          <a:stretch>
            <a:fillRect/>
          </a:stretch>
        </p:blipFill>
        <p:spPr>
          <a:xfrm>
            <a:off x="720000" y="1151467"/>
            <a:ext cx="6143644" cy="3547008"/>
          </a:xfrm>
          <a:prstGeom prst="rect">
            <a:avLst/>
          </a:prstGeom>
        </p:spPr>
      </p:pic>
      <p:pic>
        <p:nvPicPr>
          <p:cNvPr id="4" name="Picture 3" descr="Logo, icon&#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5F23E89-7B57-46A5-ABF1-C63DC69A511C}"/>
              </a:ext>
            </a:extLst>
          </p:cNvPr>
          <p:cNvPicPr>
            <a:picLocks noChangeAspect="1"/>
          </p:cNvPicPr>
          <p:nvPr/>
        </p:nvPicPr>
        <p:blipFill>
          <a:blip r:embed="rId4"/>
          <a:stretch>
            <a:fillRect/>
          </a:stretch>
        </p:blipFill>
        <p:spPr>
          <a:xfrm>
            <a:off x="6967734" y="1151467"/>
            <a:ext cx="1456266" cy="970844"/>
          </a:xfrm>
          <a:prstGeom prst="rect">
            <a:avLst/>
          </a:prstGeom>
        </p:spPr>
      </p:pic>
      <p:pic>
        <p:nvPicPr>
          <p:cNvPr id="5"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98E48C2-C2FD-4347-BAC4-AADCD0812513}"/>
              </a:ext>
            </a:extLst>
          </p:cNvPr>
          <p:cNvPicPr>
            <a:picLocks noChangeAspect="1"/>
          </p:cNvPicPr>
          <p:nvPr/>
        </p:nvPicPr>
        <p:blipFill>
          <a:blip r:embed="rId5">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10000" b="90000" l="758" r="95455">
                        <a14:foregroundMark x1="1010" y1="45000" x2="1010" y2="45000"/>
                        <a14:foregroundMark x1="2020" y1="59500" x2="2778" y2="65000"/>
                        <a14:foregroundMark x1="91414" y1="43500" x2="95202" y2="58500"/>
                        <a14:foregroundMark x1="95455" y1="59000" x2="95455" y2="59000"/>
                      </a14:backgroundRemoval>
                    </a14:imgEffect>
                  </a14:imgLayer>
                </a14:imgProps>
              </a:ext>
            </a:extLst>
          </a:blip>
          <a:stretch>
            <a:fillRect/>
          </a:stretch>
        </p:blipFill>
        <p:spPr>
          <a:xfrm>
            <a:off x="4971840" y="3497611"/>
            <a:ext cx="3558160" cy="1797050"/>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800">
        <p:circle/>
      </p:transition>
    </mc:Choice>
    <mc:Fallback>
      <mp:transition xmlns:mp="http://schemas.microsoft.com/office/mac/powerpoint/2008/main" spd="slow"/>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33"/>
        <p:cNvGrpSpPr/>
        <p:nvPr/>
      </p:nvGrpSpPr>
      <p:grpSpPr>
        <a:xfrm>
          <a:off x="0" y="0"/>
          <a:ext cx="0" cy="0"/>
          <a:chOff x="0" y="0"/>
          <a:chExt cx="0" cy="0"/>
        </a:xfrm>
      </p:grpSpPr>
      <p:sp>
        <p:nvSpPr>
          <p:cNvPr id="2734" name="Google Shape;2734;p40"/>
          <p:cNvSpPr/>
          <p:nvPr/>
        </p:nvSpPr>
        <p:spPr>
          <a:xfrm>
            <a:off x="4729205" y="2287432"/>
            <a:ext cx="3694795" cy="2367223"/>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40"/>
          <p:cNvSpPr/>
          <p:nvPr/>
        </p:nvSpPr>
        <p:spPr>
          <a:xfrm>
            <a:off x="720000" y="2287433"/>
            <a:ext cx="3547200" cy="2367222"/>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0"/>
          <p:cNvSpPr txBox="1">
            <a:spLocks noGrp="1"/>
          </p:cNvSpPr>
          <p:nvPr>
            <p:ph type="title"/>
          </p:nvPr>
        </p:nvSpPr>
        <p:spPr>
          <a:xfrm>
            <a:off x="720000" y="609599"/>
            <a:ext cx="7704000" cy="408125"/>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dirty="0">
                <a:solidFill>
                  <a:schemeClr val="dk1"/>
                </a:solidFill>
                <a:latin typeface="Modern Love Caps" panose="04070805081001020A01" pitchFamily="82" charset="0"/>
              </a:rPr>
              <a:t>OUR SCHOOL</a:t>
            </a:r>
            <a:endParaRPr dirty="0">
              <a:solidFill>
                <a:schemeClr val="dk1"/>
              </a:solidFill>
              <a:latin typeface="Modern Love Caps" panose="04070805081001020A01" pitchFamily="82" charset="0"/>
            </a:endParaRPr>
          </a:p>
        </p:txBody>
      </p:sp>
      <p:sp>
        <p:nvSpPr>
          <p:cNvPr id="2739" name="Google Shape;2739;p40"/>
          <p:cNvSpPr txBox="1">
            <a:spLocks noGrp="1"/>
          </p:cNvSpPr>
          <p:nvPr>
            <p:ph type="subTitle" idx="3"/>
          </p:nvPr>
        </p:nvSpPr>
        <p:spPr>
          <a:xfrm>
            <a:off x="562794" y="1072579"/>
            <a:ext cx="7704000" cy="1275668"/>
          </a:xfrm>
          <a:prstGeom prst="rect">
            <a:avLst/>
          </a:prstGeom>
          <a:noFill/>
        </p:spPr>
        <p:txBody>
          <a:bodyPr spcFirstLastPara="1" wrap="square" lIns="0" tIns="0" rIns="0" bIns="0" anchor="ctr" anchorCtr="0">
            <a:noAutofit/>
          </a:bodyPr>
          <a:lstStyle/>
          <a:p>
            <a:pPr marL="0" lvl="0" indent="0" rtl="0">
              <a:spcBef>
                <a:spcPts val="0"/>
              </a:spcBef>
              <a:spcAft>
                <a:spcPts val="0"/>
              </a:spcAft>
              <a:buNone/>
            </a:pPr>
            <a:r>
              <a:rPr lang="en" sz="3600" dirty="0">
                <a:latin typeface="Modern Love Caps" panose="04070805081001020A01" pitchFamily="82" charset="0"/>
              </a:rPr>
              <a:t>AGA KHAN SCHOOL GARDEN,</a:t>
            </a:r>
          </a:p>
          <a:p>
            <a:pPr marL="0" lvl="0" indent="0" rtl="0">
              <a:spcBef>
                <a:spcPts val="0"/>
              </a:spcBef>
              <a:spcAft>
                <a:spcPts val="0"/>
              </a:spcAft>
              <a:buNone/>
            </a:pPr>
            <a:r>
              <a:rPr lang="en" sz="3600" dirty="0">
                <a:latin typeface="Modern Love Caps" panose="04070805081001020A01" pitchFamily="82" charset="0"/>
              </a:rPr>
              <a:t>KARACHI, PAKISTAN </a:t>
            </a:r>
            <a:endParaRPr sz="3600" dirty="0">
              <a:latin typeface="Modern Love Caps" panose="04070805081001020A01" pitchFamily="82" charset="0"/>
            </a:endParaRPr>
          </a:p>
        </p:txBody>
      </p:sp>
      <p:pic>
        <p:nvPicPr>
          <p:cNvPr id="5"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FF08EEF-53D3-4A43-83E0-B93DEBA18E6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61239" y="1159107"/>
            <a:ext cx="1462761" cy="986943"/>
          </a:xfrm>
          <a:prstGeom prst="rect">
            <a:avLst/>
          </a:prstGeom>
        </p:spPr>
      </p:pic>
      <p:pic>
        <p:nvPicPr>
          <p:cNvPr id="6" name="Pictur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E276D1-A310-4066-8EF6-5495F74127CF}"/>
              </a:ext>
            </a:extLst>
          </p:cNvPr>
          <p:cNvPicPr>
            <a:picLocks noChangeAspect="1"/>
          </p:cNvPicPr>
          <p:nvPr/>
        </p:nvPicPr>
        <p:blipFill>
          <a:blip r:embed="rId4"/>
          <a:stretch>
            <a:fillRect/>
          </a:stretch>
        </p:blipFill>
        <p:spPr>
          <a:xfrm>
            <a:off x="720000" y="2287431"/>
            <a:ext cx="3694794" cy="2367223"/>
          </a:xfrm>
          <a:prstGeom prst="rect">
            <a:avLst/>
          </a:prstGeom>
          <a:solidFill>
            <a:schemeClr val="accent6"/>
          </a:solidFill>
          <a:ln>
            <a:solidFill>
              <a:schemeClr val="accent6"/>
            </a:solidFill>
          </a:ln>
        </p:spPr>
      </p:pic>
      <p:pic>
        <p:nvPicPr>
          <p:cNvPr id="7" name="Pictur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44D33C4-AE52-44A4-B09D-F6A21B6707B6}"/>
              </a:ext>
            </a:extLst>
          </p:cNvPr>
          <p:cNvPicPr>
            <a:picLocks noChangeAspect="1"/>
          </p:cNvPicPr>
          <p:nvPr/>
        </p:nvPicPr>
        <p:blipFill>
          <a:blip r:embed="rId5"/>
          <a:stretch>
            <a:fillRect/>
          </a:stretch>
        </p:blipFill>
        <p:spPr>
          <a:xfrm>
            <a:off x="4614000" y="2265520"/>
            <a:ext cx="3810000" cy="2411044"/>
          </a:xfrm>
          <a:prstGeom prst="rect">
            <a:avLst/>
          </a:prstGeom>
          <a:solidFill>
            <a:schemeClr val="accent6"/>
          </a:solidFill>
          <a:ln>
            <a:solidFill>
              <a:schemeClr val="accent3"/>
            </a:solidFill>
          </a:ln>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mp:transition xmlns:mp="http://schemas.microsoft.com/office/mac/powerpoint/2008/main" spd="slow"/>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808"/>
        <p:cNvGrpSpPr/>
        <p:nvPr/>
      </p:nvGrpSpPr>
      <p:grpSpPr>
        <a:xfrm>
          <a:off x="0" y="0"/>
          <a:ext cx="0" cy="0"/>
          <a:chOff x="0" y="0"/>
          <a:chExt cx="0" cy="0"/>
        </a:xfrm>
      </p:grpSpPr>
      <p:sp>
        <p:nvSpPr>
          <p:cNvPr id="3809" name="Google Shape;3809;p67"/>
          <p:cNvSpPr txBox="1">
            <a:spLocks noGrp="1"/>
          </p:cNvSpPr>
          <p:nvPr>
            <p:ph type="subTitle" idx="1"/>
          </p:nvPr>
        </p:nvSpPr>
        <p:spPr>
          <a:xfrm>
            <a:off x="4768646" y="1818968"/>
            <a:ext cx="3655354" cy="2418450"/>
          </a:xfrm>
          <a:prstGeom prst="rect">
            <a:avLst/>
          </a:prstGeom>
        </p:spPr>
        <p:txBody>
          <a:bodyPr spcFirstLastPara="1" wrap="square" lIns="91425" tIns="90000" rIns="91425" bIns="91425" anchor="ctr" anchorCtr="0">
            <a:noAutofit/>
          </a:bodyPr>
          <a:lstStyle/>
          <a:p>
            <a:pPr marL="0" lvl="0" indent="0" algn="ctr" rtl="0">
              <a:spcBef>
                <a:spcPts val="0"/>
              </a:spcBef>
              <a:spcAft>
                <a:spcPts val="0"/>
              </a:spcAft>
              <a:buNone/>
            </a:pPr>
            <a:r>
              <a:rPr lang="en-US" sz="2000" b="1" dirty="0">
                <a:solidFill>
                  <a:schemeClr val="tx1"/>
                </a:solidFill>
                <a:latin typeface="Calibri Light" panose="020F0302020204030204" pitchFamily="34" charset="0"/>
                <a:ea typeface="Gaegu" panose="020B0604020202020204" charset="0"/>
                <a:cs typeface="Calibri Light" panose="020F0302020204030204" pitchFamily="34" charset="0"/>
              </a:rPr>
              <a:t>Learning Circle Teacher</a:t>
            </a:r>
          </a:p>
          <a:p>
            <a:pPr marL="0" lvl="0" indent="0" algn="ctr" rtl="0">
              <a:spcBef>
                <a:spcPts val="0"/>
              </a:spcBef>
              <a:spcAft>
                <a:spcPts val="0"/>
              </a:spcAft>
              <a:buNone/>
            </a:pPr>
            <a:r>
              <a:rPr lang="en-US" sz="2000" b="1" dirty="0">
                <a:solidFill>
                  <a:schemeClr val="accent3"/>
                </a:solidFill>
                <a:latin typeface="Calibri Light" panose="020F0302020204030204" pitchFamily="34" charset="0"/>
                <a:ea typeface="Gaegu" panose="020B0604020202020204" charset="0"/>
                <a:cs typeface="Calibri Light" panose="020F0302020204030204" pitchFamily="34" charset="0"/>
              </a:rPr>
              <a:t>Ms. </a:t>
            </a:r>
            <a:r>
              <a:rPr lang="en-US" sz="2000" b="1" dirty="0" err="1">
                <a:solidFill>
                  <a:schemeClr val="accent3"/>
                </a:solidFill>
                <a:latin typeface="Calibri Light" panose="020F0302020204030204" pitchFamily="34" charset="0"/>
                <a:ea typeface="Gaegu" panose="020B0604020202020204" charset="0"/>
                <a:cs typeface="Calibri Light" panose="020F0302020204030204" pitchFamily="34" charset="0"/>
              </a:rPr>
              <a:t>Naila</a:t>
            </a:r>
            <a:r>
              <a:rPr lang="en-US" sz="2000" b="1" dirty="0">
                <a:solidFill>
                  <a:schemeClr val="accent3"/>
                </a:solidFill>
                <a:latin typeface="Calibri Light" panose="020F0302020204030204" pitchFamily="34" charset="0"/>
                <a:ea typeface="Gaegu" panose="020B0604020202020204" charset="0"/>
                <a:cs typeface="Calibri Light" panose="020F0302020204030204" pitchFamily="34" charset="0"/>
              </a:rPr>
              <a:t> Fahim,</a:t>
            </a:r>
          </a:p>
          <a:p>
            <a:pPr marL="0" lvl="0" indent="0" algn="ctr" rtl="0">
              <a:spcBef>
                <a:spcPts val="0"/>
              </a:spcBef>
              <a:spcAft>
                <a:spcPts val="0"/>
              </a:spcAft>
              <a:buNone/>
            </a:pPr>
            <a:r>
              <a:rPr lang="en-US" sz="2000" b="1" dirty="0">
                <a:solidFill>
                  <a:schemeClr val="accent3"/>
                </a:solidFill>
                <a:latin typeface="Calibri Light" panose="020F0302020204030204" pitchFamily="34" charset="0"/>
                <a:ea typeface="Gaegu" panose="020B0604020202020204" charset="0"/>
                <a:cs typeface="Calibri Light" panose="020F0302020204030204" pitchFamily="34" charset="0"/>
              </a:rPr>
              <a:t>Learning Technology Facilitator,</a:t>
            </a:r>
          </a:p>
          <a:p>
            <a:pPr marL="0" lvl="0" indent="0" algn="ctr" rtl="0">
              <a:spcBef>
                <a:spcPts val="0"/>
              </a:spcBef>
              <a:spcAft>
                <a:spcPts val="0"/>
              </a:spcAft>
              <a:buNone/>
            </a:pPr>
            <a:endParaRPr lang="en-US" sz="2000" b="1" dirty="0">
              <a:latin typeface="Calibri Light" panose="020F0302020204030204" pitchFamily="34" charset="0"/>
              <a:ea typeface="Gaegu" panose="020B0604020202020204" charset="0"/>
              <a:cs typeface="Calibri Light" panose="020F0302020204030204" pitchFamily="34" charset="0"/>
            </a:endParaRPr>
          </a:p>
          <a:p>
            <a:pPr marL="0" lvl="0" indent="0" algn="ctr" rtl="0">
              <a:spcBef>
                <a:spcPts val="0"/>
              </a:spcBef>
              <a:spcAft>
                <a:spcPts val="0"/>
              </a:spcAft>
              <a:buNone/>
            </a:pPr>
            <a:r>
              <a:rPr lang="en-US" sz="2000" b="1" dirty="0">
                <a:latin typeface="Calibri Light" panose="020F0302020204030204" pitchFamily="34" charset="0"/>
                <a:ea typeface="Gaegu" panose="020B0604020202020204" charset="0"/>
                <a:cs typeface="Calibri Light" panose="020F0302020204030204" pitchFamily="34" charset="0"/>
              </a:rPr>
              <a:t>Aga Khan School, Garden, Karachi, Pakistan</a:t>
            </a:r>
            <a:endParaRPr sz="2000" b="1" dirty="0">
              <a:latin typeface="Calibri Light" panose="020F0302020204030204" pitchFamily="34" charset="0"/>
              <a:ea typeface="Gaegu" panose="020B0604020202020204" charset="0"/>
              <a:cs typeface="Calibri Light" panose="020F0302020204030204" pitchFamily="34" charset="0"/>
            </a:endParaRPr>
          </a:p>
        </p:txBody>
      </p:sp>
      <p:sp>
        <p:nvSpPr>
          <p:cNvPr id="3810" name="Google Shape;3810;p67"/>
          <p:cNvSpPr txBox="1">
            <a:spLocks noGrp="1"/>
          </p:cNvSpPr>
          <p:nvPr>
            <p:ph type="title"/>
          </p:nvPr>
        </p:nvSpPr>
        <p:spPr>
          <a:xfrm>
            <a:off x="720000" y="513265"/>
            <a:ext cx="77040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dirty="0">
                <a:latin typeface="Modern Love Caps" panose="04070805081001020A01" pitchFamily="82" charset="0"/>
              </a:rPr>
              <a:t>OUR INSTRUCTOR</a:t>
            </a:r>
            <a:endParaRPr dirty="0">
              <a:latin typeface="Modern Love Caps" panose="04070805081001020A01" pitchFamily="82" charset="0"/>
            </a:endParaRPr>
          </a:p>
        </p:txBody>
      </p:sp>
      <p:grpSp>
        <p:nvGrpSpPr>
          <p:cNvPr id="3811" name="Google Shape;3811;p67"/>
          <p:cNvGrpSpPr/>
          <p:nvPr/>
        </p:nvGrpSpPr>
        <p:grpSpPr>
          <a:xfrm flipH="1">
            <a:off x="925689" y="1260085"/>
            <a:ext cx="3217332" cy="3176448"/>
            <a:chOff x="1835466" y="929768"/>
            <a:chExt cx="2388300" cy="3284100"/>
          </a:xfrm>
        </p:grpSpPr>
        <p:sp>
          <p:nvSpPr>
            <p:cNvPr id="3812" name="Google Shape;3812;p67"/>
            <p:cNvSpPr/>
            <p:nvPr/>
          </p:nvSpPr>
          <p:spPr>
            <a:xfrm>
              <a:off x="1835466" y="929768"/>
              <a:ext cx="2388300" cy="3284100"/>
            </a:xfrm>
            <a:prstGeom prst="roundRect">
              <a:avLst>
                <a:gd name="adj" fmla="val 4846"/>
              </a:avLst>
            </a:prstGeom>
            <a:solidFill>
              <a:schemeClr val="accent4"/>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3" name="Google Shape;3813;p67"/>
            <p:cNvSpPr/>
            <p:nvPr/>
          </p:nvSpPr>
          <p:spPr>
            <a:xfrm>
              <a:off x="2010540" y="1124747"/>
              <a:ext cx="2038200" cy="29091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67"/>
            <p:cNvSpPr/>
            <p:nvPr/>
          </p:nvSpPr>
          <p:spPr>
            <a:xfrm>
              <a:off x="2947422" y="4067543"/>
              <a:ext cx="164400" cy="97500"/>
            </a:xfrm>
            <a:prstGeom prst="roundRect">
              <a:avLst>
                <a:gd name="adj" fmla="val 50000"/>
              </a:avLst>
            </a:prstGeom>
            <a:solidFill>
              <a:schemeClr val="accent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descr="WhatsApp Image 2021-05-01 at 2.43.30 PM.jpeg"/>
          <p:cNvPicPr>
            <a:picLocks noChangeAspect="1"/>
          </p:cNvPicPr>
          <p:nvPr/>
        </p:nvPicPr>
        <p:blipFill>
          <a:blip r:embed="rId3">
            <a:lum bright="10000" contrast="20000"/>
          </a:blip>
          <a:srcRect t="11498"/>
          <a:stretch>
            <a:fillRect/>
          </a:stretch>
        </p:blipFill>
        <p:spPr>
          <a:xfrm>
            <a:off x="1160206" y="1455174"/>
            <a:ext cx="2743200" cy="2812026"/>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gallery dir="l"/>
      </p:transition>
    </mc:Choice>
    <mc:Fallback>
      <mp:transition xmlns:mp="http://schemas.microsoft.com/office/mac/powerpoint/2008/main" spd="slow"/>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11"/>
        <p:cNvGrpSpPr/>
        <p:nvPr/>
      </p:nvGrpSpPr>
      <p:grpSpPr>
        <a:xfrm>
          <a:off x="0" y="0"/>
          <a:ext cx="0" cy="0"/>
          <a:chOff x="0" y="0"/>
          <a:chExt cx="0" cy="0"/>
        </a:xfrm>
      </p:grpSpPr>
      <p:sp>
        <p:nvSpPr>
          <p:cNvPr id="2612" name="Google Shape;2612;p34"/>
          <p:cNvSpPr/>
          <p:nvPr/>
        </p:nvSpPr>
        <p:spPr>
          <a:xfrm rot="3599982">
            <a:off x="6531639" y="-461262"/>
            <a:ext cx="7613" cy="10468"/>
          </a:xfrm>
          <a:custGeom>
            <a:avLst/>
            <a:gdLst/>
            <a:ahLst/>
            <a:cxnLst/>
            <a:rect l="l" t="t" r="r" b="b"/>
            <a:pathLst>
              <a:path w="160" h="220" extrusionOk="0">
                <a:moveTo>
                  <a:pt x="160" y="0"/>
                </a:moveTo>
                <a:lnTo>
                  <a:pt x="160" y="0"/>
                </a:lnTo>
                <a:cubicBezTo>
                  <a:pt x="0" y="219"/>
                  <a:pt x="120" y="160"/>
                  <a:pt x="140" y="219"/>
                </a:cubicBezTo>
                <a:lnTo>
                  <a:pt x="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4"/>
          <p:cNvSpPr/>
          <p:nvPr/>
        </p:nvSpPr>
        <p:spPr>
          <a:xfrm rot="3599982">
            <a:off x="6759282" y="-286817"/>
            <a:ext cx="1951" cy="999"/>
          </a:xfrm>
          <a:custGeom>
            <a:avLst/>
            <a:gdLst/>
            <a:ahLst/>
            <a:cxnLst/>
            <a:rect l="l" t="t" r="r" b="b"/>
            <a:pathLst>
              <a:path w="41" h="21" extrusionOk="0">
                <a:moveTo>
                  <a:pt x="1" y="1"/>
                </a:moveTo>
                <a:cubicBezTo>
                  <a:pt x="1" y="1"/>
                  <a:pt x="1" y="21"/>
                  <a:pt x="1" y="21"/>
                </a:cubicBezTo>
                <a:cubicBezTo>
                  <a:pt x="41" y="1"/>
                  <a:pt x="4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4"/>
          <p:cNvSpPr/>
          <p:nvPr/>
        </p:nvSpPr>
        <p:spPr>
          <a:xfrm rot="3599982">
            <a:off x="6992440" y="-378235"/>
            <a:ext cx="3045" cy="4901"/>
          </a:xfrm>
          <a:custGeom>
            <a:avLst/>
            <a:gdLst/>
            <a:ahLst/>
            <a:cxnLst/>
            <a:rect l="l" t="t" r="r" b="b"/>
            <a:pathLst>
              <a:path w="64" h="103" extrusionOk="0">
                <a:moveTo>
                  <a:pt x="60" y="1"/>
                </a:moveTo>
                <a:cubicBezTo>
                  <a:pt x="56" y="1"/>
                  <a:pt x="35" y="45"/>
                  <a:pt x="1" y="103"/>
                </a:cubicBezTo>
                <a:cubicBezTo>
                  <a:pt x="20" y="83"/>
                  <a:pt x="20" y="83"/>
                  <a:pt x="40" y="83"/>
                </a:cubicBezTo>
                <a:cubicBezTo>
                  <a:pt x="57" y="24"/>
                  <a:pt x="63" y="1"/>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4"/>
          <p:cNvSpPr/>
          <p:nvPr/>
        </p:nvSpPr>
        <p:spPr>
          <a:xfrm rot="3599982">
            <a:off x="6845545" y="-416022"/>
            <a:ext cx="999" cy="1903"/>
          </a:xfrm>
          <a:custGeom>
            <a:avLst/>
            <a:gdLst/>
            <a:ahLst/>
            <a:cxnLst/>
            <a:rect l="l" t="t" r="r" b="b"/>
            <a:pathLst>
              <a:path w="21" h="40" extrusionOk="0">
                <a:moveTo>
                  <a:pt x="20" y="0"/>
                </a:moveTo>
                <a:lnTo>
                  <a:pt x="20" y="0"/>
                </a:lnTo>
                <a:cubicBezTo>
                  <a:pt x="20" y="20"/>
                  <a:pt x="0" y="40"/>
                  <a:pt x="0" y="40"/>
                </a:cubicBezTo>
                <a:cubicBezTo>
                  <a:pt x="20" y="20"/>
                  <a:pt x="20" y="20"/>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4"/>
          <p:cNvSpPr/>
          <p:nvPr/>
        </p:nvSpPr>
        <p:spPr>
          <a:xfrm rot="3599982">
            <a:off x="6531676" y="-450822"/>
            <a:ext cx="999" cy="999"/>
          </a:xfrm>
          <a:custGeom>
            <a:avLst/>
            <a:gdLst/>
            <a:ahLst/>
            <a:cxnLst/>
            <a:rect l="l" t="t" r="r" b="b"/>
            <a:pathLst>
              <a:path w="21" h="21" extrusionOk="0">
                <a:moveTo>
                  <a:pt x="1" y="0"/>
                </a:moveTo>
                <a:lnTo>
                  <a:pt x="1" y="20"/>
                </a:lnTo>
                <a:lnTo>
                  <a:pt x="21" y="20"/>
                </a:lnTo>
                <a:cubicBezTo>
                  <a:pt x="21" y="0"/>
                  <a:pt x="2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4"/>
          <p:cNvSpPr/>
          <p:nvPr/>
        </p:nvSpPr>
        <p:spPr>
          <a:xfrm rot="3599982">
            <a:off x="6660619" y="-281384"/>
            <a:ext cx="8564" cy="5139"/>
          </a:xfrm>
          <a:custGeom>
            <a:avLst/>
            <a:gdLst/>
            <a:ahLst/>
            <a:cxnLst/>
            <a:rect l="l" t="t" r="r" b="b"/>
            <a:pathLst>
              <a:path w="180" h="108" extrusionOk="0">
                <a:moveTo>
                  <a:pt x="180" y="1"/>
                </a:moveTo>
                <a:lnTo>
                  <a:pt x="180" y="1"/>
                </a:lnTo>
                <a:cubicBezTo>
                  <a:pt x="100" y="60"/>
                  <a:pt x="40" y="80"/>
                  <a:pt x="1" y="100"/>
                </a:cubicBezTo>
                <a:cubicBezTo>
                  <a:pt x="5" y="105"/>
                  <a:pt x="12" y="107"/>
                  <a:pt x="20" y="107"/>
                </a:cubicBezTo>
                <a:cubicBezTo>
                  <a:pt x="49" y="107"/>
                  <a:pt x="103" y="78"/>
                  <a:pt x="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4"/>
          <p:cNvSpPr/>
          <p:nvPr/>
        </p:nvSpPr>
        <p:spPr>
          <a:xfrm rot="3599982">
            <a:off x="7112092" y="-234514"/>
            <a:ext cx="11419" cy="10468"/>
          </a:xfrm>
          <a:custGeom>
            <a:avLst/>
            <a:gdLst/>
            <a:ahLst/>
            <a:cxnLst/>
            <a:rect l="l" t="t" r="r" b="b"/>
            <a:pathLst>
              <a:path w="240" h="220" extrusionOk="0">
                <a:moveTo>
                  <a:pt x="239" y="0"/>
                </a:moveTo>
                <a:lnTo>
                  <a:pt x="159" y="60"/>
                </a:lnTo>
                <a:lnTo>
                  <a:pt x="0" y="219"/>
                </a:lnTo>
                <a:lnTo>
                  <a:pt x="0" y="219"/>
                </a:lnTo>
                <a:lnTo>
                  <a:pt x="2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4"/>
          <p:cNvSpPr/>
          <p:nvPr/>
        </p:nvSpPr>
        <p:spPr>
          <a:xfrm rot="3599982">
            <a:off x="6942150" y="-252139"/>
            <a:ext cx="8564" cy="8564"/>
          </a:xfrm>
          <a:custGeom>
            <a:avLst/>
            <a:gdLst/>
            <a:ahLst/>
            <a:cxnLst/>
            <a:rect l="l" t="t" r="r" b="b"/>
            <a:pathLst>
              <a:path w="180" h="180" extrusionOk="0">
                <a:moveTo>
                  <a:pt x="179" y="1"/>
                </a:moveTo>
                <a:lnTo>
                  <a:pt x="179" y="1"/>
                </a:lnTo>
                <a:cubicBezTo>
                  <a:pt x="100" y="61"/>
                  <a:pt x="60" y="61"/>
                  <a:pt x="0" y="61"/>
                </a:cubicBezTo>
                <a:lnTo>
                  <a:pt x="120" y="180"/>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4"/>
          <p:cNvSpPr/>
          <p:nvPr/>
        </p:nvSpPr>
        <p:spPr>
          <a:xfrm rot="3599982">
            <a:off x="6892432" y="-257988"/>
            <a:ext cx="12133" cy="17319"/>
          </a:xfrm>
          <a:custGeom>
            <a:avLst/>
            <a:gdLst/>
            <a:ahLst/>
            <a:cxnLst/>
            <a:rect l="l" t="t" r="r" b="b"/>
            <a:pathLst>
              <a:path w="255" h="364" extrusionOk="0">
                <a:moveTo>
                  <a:pt x="222" y="0"/>
                </a:moveTo>
                <a:cubicBezTo>
                  <a:pt x="210" y="0"/>
                  <a:pt x="177" y="25"/>
                  <a:pt x="111" y="91"/>
                </a:cubicBezTo>
                <a:cubicBezTo>
                  <a:pt x="125" y="133"/>
                  <a:pt x="1" y="363"/>
                  <a:pt x="23" y="363"/>
                </a:cubicBezTo>
                <a:cubicBezTo>
                  <a:pt x="33" y="363"/>
                  <a:pt x="68" y="323"/>
                  <a:pt x="150" y="211"/>
                </a:cubicBezTo>
                <a:cubicBezTo>
                  <a:pt x="150" y="168"/>
                  <a:pt x="254"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4"/>
          <p:cNvSpPr/>
          <p:nvPr/>
        </p:nvSpPr>
        <p:spPr>
          <a:xfrm rot="3599982">
            <a:off x="6412561" y="-475900"/>
            <a:ext cx="15178" cy="13275"/>
          </a:xfrm>
          <a:custGeom>
            <a:avLst/>
            <a:gdLst/>
            <a:ahLst/>
            <a:cxnLst/>
            <a:rect l="l" t="t" r="r" b="b"/>
            <a:pathLst>
              <a:path w="319" h="279" extrusionOk="0">
                <a:moveTo>
                  <a:pt x="160" y="0"/>
                </a:moveTo>
                <a:cubicBezTo>
                  <a:pt x="100" y="80"/>
                  <a:pt x="40" y="199"/>
                  <a:pt x="0" y="279"/>
                </a:cubicBezTo>
                <a:cubicBezTo>
                  <a:pt x="140" y="100"/>
                  <a:pt x="319" y="8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4"/>
          <p:cNvSpPr/>
          <p:nvPr/>
        </p:nvSpPr>
        <p:spPr>
          <a:xfrm rot="3599982">
            <a:off x="6476240" y="-484414"/>
            <a:ext cx="999" cy="999"/>
          </a:xfrm>
          <a:custGeom>
            <a:avLst/>
            <a:gdLst/>
            <a:ahLst/>
            <a:cxnLst/>
            <a:rect l="l" t="t" r="r" b="b"/>
            <a:pathLst>
              <a:path w="21" h="21" extrusionOk="0">
                <a:moveTo>
                  <a:pt x="1" y="1"/>
                </a:moveTo>
                <a:lnTo>
                  <a:pt x="1" y="21"/>
                </a:lnTo>
                <a:lnTo>
                  <a:pt x="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4"/>
          <p:cNvSpPr/>
          <p:nvPr/>
        </p:nvSpPr>
        <p:spPr>
          <a:xfrm rot="3599982">
            <a:off x="6416406" y="-490678"/>
            <a:ext cx="9516" cy="6661"/>
          </a:xfrm>
          <a:custGeom>
            <a:avLst/>
            <a:gdLst/>
            <a:ahLst/>
            <a:cxnLst/>
            <a:rect l="l" t="t" r="r" b="b"/>
            <a:pathLst>
              <a:path w="200" h="140" extrusionOk="0">
                <a:moveTo>
                  <a:pt x="200" y="0"/>
                </a:moveTo>
                <a:lnTo>
                  <a:pt x="200" y="0"/>
                </a:lnTo>
                <a:cubicBezTo>
                  <a:pt x="140" y="40"/>
                  <a:pt x="80" y="80"/>
                  <a:pt x="1" y="139"/>
                </a:cubicBezTo>
                <a:cubicBezTo>
                  <a:pt x="80" y="100"/>
                  <a:pt x="200" y="2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4"/>
          <p:cNvSpPr/>
          <p:nvPr/>
        </p:nvSpPr>
        <p:spPr>
          <a:xfrm rot="3599982">
            <a:off x="6449170" y="-499092"/>
            <a:ext cx="21791" cy="25598"/>
          </a:xfrm>
          <a:custGeom>
            <a:avLst/>
            <a:gdLst/>
            <a:ahLst/>
            <a:cxnLst/>
            <a:rect l="l" t="t" r="r" b="b"/>
            <a:pathLst>
              <a:path w="458" h="538" extrusionOk="0">
                <a:moveTo>
                  <a:pt x="438" y="1"/>
                </a:moveTo>
                <a:lnTo>
                  <a:pt x="60" y="478"/>
                </a:lnTo>
                <a:lnTo>
                  <a:pt x="80" y="419"/>
                </a:lnTo>
                <a:lnTo>
                  <a:pt x="0" y="538"/>
                </a:lnTo>
                <a:cubicBezTo>
                  <a:pt x="100" y="438"/>
                  <a:pt x="199" y="379"/>
                  <a:pt x="378" y="279"/>
                </a:cubicBezTo>
                <a:cubicBezTo>
                  <a:pt x="458" y="80"/>
                  <a:pt x="458" y="4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4"/>
          <p:cNvSpPr/>
          <p:nvPr/>
        </p:nvSpPr>
        <p:spPr>
          <a:xfrm rot="3599982">
            <a:off x="6405738" y="-511171"/>
            <a:ext cx="31307" cy="33211"/>
          </a:xfrm>
          <a:custGeom>
            <a:avLst/>
            <a:gdLst/>
            <a:ahLst/>
            <a:cxnLst/>
            <a:rect l="l" t="t" r="r" b="b"/>
            <a:pathLst>
              <a:path w="658" h="698" extrusionOk="0">
                <a:moveTo>
                  <a:pt x="657" y="1"/>
                </a:moveTo>
                <a:lnTo>
                  <a:pt x="657" y="1"/>
                </a:lnTo>
                <a:cubicBezTo>
                  <a:pt x="578" y="81"/>
                  <a:pt x="478" y="200"/>
                  <a:pt x="319" y="439"/>
                </a:cubicBezTo>
                <a:cubicBezTo>
                  <a:pt x="357" y="401"/>
                  <a:pt x="375" y="387"/>
                  <a:pt x="381" y="387"/>
                </a:cubicBezTo>
                <a:cubicBezTo>
                  <a:pt x="394" y="387"/>
                  <a:pt x="353" y="451"/>
                  <a:pt x="339" y="478"/>
                </a:cubicBezTo>
                <a:cubicBezTo>
                  <a:pt x="339" y="478"/>
                  <a:pt x="319" y="459"/>
                  <a:pt x="319" y="439"/>
                </a:cubicBezTo>
                <a:cubicBezTo>
                  <a:pt x="302" y="300"/>
                  <a:pt x="405" y="86"/>
                  <a:pt x="287" y="86"/>
                </a:cubicBezTo>
                <a:cubicBezTo>
                  <a:pt x="270" y="86"/>
                  <a:pt x="248" y="90"/>
                  <a:pt x="220" y="100"/>
                </a:cubicBezTo>
                <a:cubicBezTo>
                  <a:pt x="1" y="379"/>
                  <a:pt x="140" y="359"/>
                  <a:pt x="60" y="558"/>
                </a:cubicBezTo>
                <a:cubicBezTo>
                  <a:pt x="153" y="419"/>
                  <a:pt x="187" y="374"/>
                  <a:pt x="195" y="374"/>
                </a:cubicBezTo>
                <a:cubicBezTo>
                  <a:pt x="210" y="374"/>
                  <a:pt x="147" y="512"/>
                  <a:pt x="192" y="512"/>
                </a:cubicBezTo>
                <a:cubicBezTo>
                  <a:pt x="209" y="512"/>
                  <a:pt x="241" y="493"/>
                  <a:pt x="299" y="439"/>
                </a:cubicBezTo>
                <a:lnTo>
                  <a:pt x="299" y="439"/>
                </a:lnTo>
                <a:cubicBezTo>
                  <a:pt x="259" y="538"/>
                  <a:pt x="200" y="618"/>
                  <a:pt x="140" y="697"/>
                </a:cubicBezTo>
                <a:cubicBezTo>
                  <a:pt x="220" y="618"/>
                  <a:pt x="299" y="558"/>
                  <a:pt x="359" y="498"/>
                </a:cubicBezTo>
                <a:lnTo>
                  <a:pt x="6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4"/>
          <p:cNvSpPr/>
          <p:nvPr/>
        </p:nvSpPr>
        <p:spPr>
          <a:xfrm rot="3599982">
            <a:off x="6480543" y="-487433"/>
            <a:ext cx="4758" cy="15225"/>
          </a:xfrm>
          <a:custGeom>
            <a:avLst/>
            <a:gdLst/>
            <a:ahLst/>
            <a:cxnLst/>
            <a:rect l="l" t="t" r="r" b="b"/>
            <a:pathLst>
              <a:path w="100" h="320" extrusionOk="0">
                <a:moveTo>
                  <a:pt x="100" y="1"/>
                </a:moveTo>
                <a:lnTo>
                  <a:pt x="0" y="200"/>
                </a:lnTo>
                <a:lnTo>
                  <a:pt x="60" y="319"/>
                </a:lnTo>
                <a:lnTo>
                  <a:pt x="1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4"/>
          <p:cNvSpPr/>
          <p:nvPr/>
        </p:nvSpPr>
        <p:spPr>
          <a:xfrm rot="3599982">
            <a:off x="6508541" y="-479224"/>
            <a:ext cx="5710" cy="8564"/>
          </a:xfrm>
          <a:custGeom>
            <a:avLst/>
            <a:gdLst/>
            <a:ahLst/>
            <a:cxnLst/>
            <a:rect l="l" t="t" r="r" b="b"/>
            <a:pathLst>
              <a:path w="120" h="180" extrusionOk="0">
                <a:moveTo>
                  <a:pt x="120" y="0"/>
                </a:moveTo>
                <a:lnTo>
                  <a:pt x="1" y="100"/>
                </a:lnTo>
                <a:lnTo>
                  <a:pt x="80" y="179"/>
                </a:lnTo>
                <a:lnTo>
                  <a:pt x="1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4"/>
          <p:cNvSpPr/>
          <p:nvPr/>
        </p:nvSpPr>
        <p:spPr>
          <a:xfrm rot="3599982">
            <a:off x="6817266" y="-440356"/>
            <a:ext cx="18033" cy="14274"/>
          </a:xfrm>
          <a:custGeom>
            <a:avLst/>
            <a:gdLst/>
            <a:ahLst/>
            <a:cxnLst/>
            <a:rect l="l" t="t" r="r" b="b"/>
            <a:pathLst>
              <a:path w="379" h="300" extrusionOk="0">
                <a:moveTo>
                  <a:pt x="379" y="1"/>
                </a:moveTo>
                <a:lnTo>
                  <a:pt x="379" y="1"/>
                </a:lnTo>
                <a:cubicBezTo>
                  <a:pt x="200" y="120"/>
                  <a:pt x="1" y="200"/>
                  <a:pt x="41" y="299"/>
                </a:cubicBezTo>
                <a:cubicBezTo>
                  <a:pt x="200" y="200"/>
                  <a:pt x="299" y="8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4"/>
          <p:cNvSpPr/>
          <p:nvPr/>
        </p:nvSpPr>
        <p:spPr>
          <a:xfrm rot="3599982">
            <a:off x="6841712" y="-437320"/>
            <a:ext cx="15225" cy="19888"/>
          </a:xfrm>
          <a:custGeom>
            <a:avLst/>
            <a:gdLst/>
            <a:ahLst/>
            <a:cxnLst/>
            <a:rect l="l" t="t" r="r" b="b"/>
            <a:pathLst>
              <a:path w="320" h="418" extrusionOk="0">
                <a:moveTo>
                  <a:pt x="319" y="0"/>
                </a:moveTo>
                <a:cubicBezTo>
                  <a:pt x="299" y="20"/>
                  <a:pt x="280" y="40"/>
                  <a:pt x="240" y="60"/>
                </a:cubicBezTo>
                <a:cubicBezTo>
                  <a:pt x="180" y="179"/>
                  <a:pt x="100" y="299"/>
                  <a:pt x="1" y="418"/>
                </a:cubicBezTo>
                <a:cubicBezTo>
                  <a:pt x="140" y="318"/>
                  <a:pt x="280" y="199"/>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4"/>
          <p:cNvSpPr/>
          <p:nvPr/>
        </p:nvSpPr>
        <p:spPr>
          <a:xfrm rot="3599982">
            <a:off x="6627397" y="-459563"/>
            <a:ext cx="1808" cy="2807"/>
          </a:xfrm>
          <a:custGeom>
            <a:avLst/>
            <a:gdLst/>
            <a:ahLst/>
            <a:cxnLst/>
            <a:rect l="l" t="t" r="r" b="b"/>
            <a:pathLst>
              <a:path w="38" h="59" extrusionOk="0">
                <a:moveTo>
                  <a:pt x="37" y="1"/>
                </a:moveTo>
                <a:cubicBezTo>
                  <a:pt x="8" y="44"/>
                  <a:pt x="0" y="59"/>
                  <a:pt x="2" y="59"/>
                </a:cubicBezTo>
                <a:cubicBezTo>
                  <a:pt x="5" y="59"/>
                  <a:pt x="37" y="14"/>
                  <a:pt x="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4"/>
          <p:cNvSpPr/>
          <p:nvPr/>
        </p:nvSpPr>
        <p:spPr>
          <a:xfrm rot="3599982">
            <a:off x="6603706" y="-486395"/>
            <a:ext cx="48" cy="3806"/>
          </a:xfrm>
          <a:custGeom>
            <a:avLst/>
            <a:gdLst/>
            <a:ahLst/>
            <a:cxnLst/>
            <a:rect l="l" t="t" r="r" b="b"/>
            <a:pathLst>
              <a:path w="1" h="80" extrusionOk="0">
                <a:moveTo>
                  <a:pt x="0" y="80"/>
                </a:moveTo>
                <a:cubicBezTo>
                  <a:pt x="0" y="40"/>
                  <a:pt x="0" y="20"/>
                  <a:pt x="0" y="0"/>
                </a:cubicBezTo>
                <a:cubicBezTo>
                  <a:pt x="0" y="20"/>
                  <a:pt x="0" y="60"/>
                  <a:pt x="0" y="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4"/>
          <p:cNvSpPr/>
          <p:nvPr/>
        </p:nvSpPr>
        <p:spPr>
          <a:xfrm rot="3599982">
            <a:off x="6621556" y="-462533"/>
            <a:ext cx="6709" cy="4806"/>
          </a:xfrm>
          <a:custGeom>
            <a:avLst/>
            <a:gdLst/>
            <a:ahLst/>
            <a:cxnLst/>
            <a:rect l="l" t="t" r="r" b="b"/>
            <a:pathLst>
              <a:path w="141" h="101" extrusionOk="0">
                <a:moveTo>
                  <a:pt x="140" y="1"/>
                </a:moveTo>
                <a:cubicBezTo>
                  <a:pt x="100" y="1"/>
                  <a:pt x="61" y="41"/>
                  <a:pt x="1" y="100"/>
                </a:cubicBezTo>
                <a:cubicBezTo>
                  <a:pt x="41" y="80"/>
                  <a:pt x="81" y="41"/>
                  <a:pt x="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4"/>
          <p:cNvSpPr/>
          <p:nvPr/>
        </p:nvSpPr>
        <p:spPr>
          <a:xfrm rot="3599982">
            <a:off x="6616926" y="-461694"/>
            <a:ext cx="3806" cy="4710"/>
          </a:xfrm>
          <a:custGeom>
            <a:avLst/>
            <a:gdLst/>
            <a:ahLst/>
            <a:cxnLst/>
            <a:rect l="l" t="t" r="r" b="b"/>
            <a:pathLst>
              <a:path w="80" h="99" extrusionOk="0">
                <a:moveTo>
                  <a:pt x="80" y="0"/>
                </a:moveTo>
                <a:lnTo>
                  <a:pt x="80" y="0"/>
                </a:lnTo>
                <a:cubicBezTo>
                  <a:pt x="40" y="40"/>
                  <a:pt x="20" y="60"/>
                  <a:pt x="0" y="80"/>
                </a:cubicBezTo>
                <a:cubicBezTo>
                  <a:pt x="0" y="92"/>
                  <a:pt x="2" y="99"/>
                  <a:pt x="7" y="99"/>
                </a:cubicBezTo>
                <a:cubicBezTo>
                  <a:pt x="17" y="99"/>
                  <a:pt x="39" y="68"/>
                  <a:pt x="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4"/>
          <p:cNvSpPr/>
          <p:nvPr/>
        </p:nvSpPr>
        <p:spPr>
          <a:xfrm rot="3599982">
            <a:off x="6630608" y="-461917"/>
            <a:ext cx="6566" cy="8422"/>
          </a:xfrm>
          <a:custGeom>
            <a:avLst/>
            <a:gdLst/>
            <a:ahLst/>
            <a:cxnLst/>
            <a:rect l="l" t="t" r="r" b="b"/>
            <a:pathLst>
              <a:path w="138" h="177" extrusionOk="0">
                <a:moveTo>
                  <a:pt x="138" y="0"/>
                </a:moveTo>
                <a:lnTo>
                  <a:pt x="138" y="0"/>
                </a:lnTo>
                <a:cubicBezTo>
                  <a:pt x="79" y="78"/>
                  <a:pt x="40" y="118"/>
                  <a:pt x="0" y="177"/>
                </a:cubicBezTo>
                <a:cubicBezTo>
                  <a:pt x="20" y="157"/>
                  <a:pt x="20" y="157"/>
                  <a:pt x="20" y="157"/>
                </a:cubicBezTo>
                <a:cubicBezTo>
                  <a:pt x="40" y="118"/>
                  <a:pt x="79" y="78"/>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4"/>
          <p:cNvSpPr/>
          <p:nvPr/>
        </p:nvSpPr>
        <p:spPr>
          <a:xfrm rot="3599982">
            <a:off x="6563926" y="-465023"/>
            <a:ext cx="999" cy="952"/>
          </a:xfrm>
          <a:custGeom>
            <a:avLst/>
            <a:gdLst/>
            <a:ahLst/>
            <a:cxnLst/>
            <a:rect l="l" t="t" r="r" b="b"/>
            <a:pathLst>
              <a:path w="21" h="20" extrusionOk="0">
                <a:moveTo>
                  <a:pt x="20" y="0"/>
                </a:moveTo>
                <a:lnTo>
                  <a:pt x="0" y="20"/>
                </a:lnTo>
                <a:cubicBezTo>
                  <a:pt x="20" y="0"/>
                  <a:pt x="20" y="0"/>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4"/>
          <p:cNvSpPr/>
          <p:nvPr/>
        </p:nvSpPr>
        <p:spPr>
          <a:xfrm rot="3599982">
            <a:off x="6566161" y="-471286"/>
            <a:ext cx="9516" cy="11419"/>
          </a:xfrm>
          <a:custGeom>
            <a:avLst/>
            <a:gdLst/>
            <a:ahLst/>
            <a:cxnLst/>
            <a:rect l="l" t="t" r="r" b="b"/>
            <a:pathLst>
              <a:path w="200" h="240" extrusionOk="0">
                <a:moveTo>
                  <a:pt x="200" y="0"/>
                </a:moveTo>
                <a:cubicBezTo>
                  <a:pt x="120" y="120"/>
                  <a:pt x="60" y="140"/>
                  <a:pt x="1" y="179"/>
                </a:cubicBezTo>
                <a:cubicBezTo>
                  <a:pt x="20" y="199"/>
                  <a:pt x="80" y="199"/>
                  <a:pt x="60" y="239"/>
                </a:cubicBezTo>
                <a:lnTo>
                  <a:pt x="2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4"/>
          <p:cNvSpPr/>
          <p:nvPr/>
        </p:nvSpPr>
        <p:spPr>
          <a:xfrm rot="3599982">
            <a:off x="6537576" y="-495988"/>
            <a:ext cx="13275" cy="15130"/>
          </a:xfrm>
          <a:custGeom>
            <a:avLst/>
            <a:gdLst/>
            <a:ahLst/>
            <a:cxnLst/>
            <a:rect l="l" t="t" r="r" b="b"/>
            <a:pathLst>
              <a:path w="279" h="318" extrusionOk="0">
                <a:moveTo>
                  <a:pt x="12" y="272"/>
                </a:moveTo>
                <a:cubicBezTo>
                  <a:pt x="0" y="277"/>
                  <a:pt x="0" y="291"/>
                  <a:pt x="0" y="291"/>
                </a:cubicBezTo>
                <a:cubicBezTo>
                  <a:pt x="4" y="285"/>
                  <a:pt x="8" y="279"/>
                  <a:pt x="12" y="272"/>
                </a:cubicBezTo>
                <a:close/>
                <a:moveTo>
                  <a:pt x="240" y="0"/>
                </a:moveTo>
                <a:cubicBezTo>
                  <a:pt x="161" y="0"/>
                  <a:pt x="93" y="140"/>
                  <a:pt x="12" y="272"/>
                </a:cubicBezTo>
                <a:lnTo>
                  <a:pt x="12" y="272"/>
                </a:lnTo>
                <a:cubicBezTo>
                  <a:pt x="14" y="271"/>
                  <a:pt x="17" y="271"/>
                  <a:pt x="20" y="271"/>
                </a:cubicBezTo>
                <a:cubicBezTo>
                  <a:pt x="39" y="303"/>
                  <a:pt x="57" y="317"/>
                  <a:pt x="76" y="317"/>
                </a:cubicBezTo>
                <a:cubicBezTo>
                  <a:pt x="138" y="317"/>
                  <a:pt x="203" y="165"/>
                  <a:pt x="279" y="12"/>
                </a:cubicBezTo>
                <a:cubicBezTo>
                  <a:pt x="266" y="4"/>
                  <a:pt x="252"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4"/>
          <p:cNvSpPr/>
          <p:nvPr/>
        </p:nvSpPr>
        <p:spPr>
          <a:xfrm rot="3599982">
            <a:off x="6525012" y="-496276"/>
            <a:ext cx="5710" cy="8374"/>
          </a:xfrm>
          <a:custGeom>
            <a:avLst/>
            <a:gdLst/>
            <a:ahLst/>
            <a:cxnLst/>
            <a:rect l="l" t="t" r="r" b="b"/>
            <a:pathLst>
              <a:path w="120" h="176" extrusionOk="0">
                <a:moveTo>
                  <a:pt x="120" y="1"/>
                </a:moveTo>
                <a:cubicBezTo>
                  <a:pt x="80" y="60"/>
                  <a:pt x="60" y="120"/>
                  <a:pt x="0" y="160"/>
                </a:cubicBezTo>
                <a:cubicBezTo>
                  <a:pt x="8" y="171"/>
                  <a:pt x="14" y="176"/>
                  <a:pt x="21" y="176"/>
                </a:cubicBezTo>
                <a:cubicBezTo>
                  <a:pt x="49" y="176"/>
                  <a:pt x="71" y="82"/>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4"/>
          <p:cNvSpPr/>
          <p:nvPr/>
        </p:nvSpPr>
        <p:spPr>
          <a:xfrm rot="3599982">
            <a:off x="6645653" y="-464577"/>
            <a:ext cx="12276" cy="14940"/>
          </a:xfrm>
          <a:custGeom>
            <a:avLst/>
            <a:gdLst/>
            <a:ahLst/>
            <a:cxnLst/>
            <a:rect l="l" t="t" r="r" b="b"/>
            <a:pathLst>
              <a:path w="258" h="314" extrusionOk="0">
                <a:moveTo>
                  <a:pt x="203" y="0"/>
                </a:moveTo>
                <a:cubicBezTo>
                  <a:pt x="183" y="0"/>
                  <a:pt x="145" y="40"/>
                  <a:pt x="80" y="147"/>
                </a:cubicBezTo>
                <a:cubicBezTo>
                  <a:pt x="0" y="207"/>
                  <a:pt x="160" y="266"/>
                  <a:pt x="100" y="286"/>
                </a:cubicBezTo>
                <a:cubicBezTo>
                  <a:pt x="104" y="305"/>
                  <a:pt x="111" y="314"/>
                  <a:pt x="118" y="314"/>
                </a:cubicBezTo>
                <a:cubicBezTo>
                  <a:pt x="164" y="314"/>
                  <a:pt x="257"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4"/>
          <p:cNvSpPr/>
          <p:nvPr/>
        </p:nvSpPr>
        <p:spPr>
          <a:xfrm rot="3599982">
            <a:off x="6548797" y="-505347"/>
            <a:ext cx="7660" cy="6661"/>
          </a:xfrm>
          <a:custGeom>
            <a:avLst/>
            <a:gdLst/>
            <a:ahLst/>
            <a:cxnLst/>
            <a:rect l="l" t="t" r="r" b="b"/>
            <a:pathLst>
              <a:path w="161" h="140" extrusionOk="0">
                <a:moveTo>
                  <a:pt x="140" y="0"/>
                </a:moveTo>
                <a:lnTo>
                  <a:pt x="1" y="120"/>
                </a:lnTo>
                <a:lnTo>
                  <a:pt x="160" y="140"/>
                </a:lnTo>
                <a:lnTo>
                  <a:pt x="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4"/>
          <p:cNvSpPr/>
          <p:nvPr/>
        </p:nvSpPr>
        <p:spPr>
          <a:xfrm rot="3599982">
            <a:off x="6608248" y="-496841"/>
            <a:ext cx="13322" cy="16129"/>
          </a:xfrm>
          <a:custGeom>
            <a:avLst/>
            <a:gdLst/>
            <a:ahLst/>
            <a:cxnLst/>
            <a:rect l="l" t="t" r="r" b="b"/>
            <a:pathLst>
              <a:path w="280" h="339" extrusionOk="0">
                <a:moveTo>
                  <a:pt x="239" y="0"/>
                </a:moveTo>
                <a:lnTo>
                  <a:pt x="1" y="239"/>
                </a:lnTo>
                <a:cubicBezTo>
                  <a:pt x="20" y="259"/>
                  <a:pt x="20" y="298"/>
                  <a:pt x="1" y="338"/>
                </a:cubicBezTo>
                <a:cubicBezTo>
                  <a:pt x="120" y="179"/>
                  <a:pt x="279" y="2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4"/>
          <p:cNvSpPr/>
          <p:nvPr/>
        </p:nvSpPr>
        <p:spPr>
          <a:xfrm rot="3599982">
            <a:off x="6594417" y="-496408"/>
            <a:ext cx="7613" cy="10468"/>
          </a:xfrm>
          <a:custGeom>
            <a:avLst/>
            <a:gdLst/>
            <a:ahLst/>
            <a:cxnLst/>
            <a:rect l="l" t="t" r="r" b="b"/>
            <a:pathLst>
              <a:path w="160" h="220" extrusionOk="0">
                <a:moveTo>
                  <a:pt x="160" y="0"/>
                </a:moveTo>
                <a:lnTo>
                  <a:pt x="160" y="0"/>
                </a:lnTo>
                <a:cubicBezTo>
                  <a:pt x="80" y="80"/>
                  <a:pt x="20" y="159"/>
                  <a:pt x="0" y="219"/>
                </a:cubicBezTo>
                <a:cubicBezTo>
                  <a:pt x="40" y="179"/>
                  <a:pt x="120" y="8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4"/>
          <p:cNvSpPr/>
          <p:nvPr/>
        </p:nvSpPr>
        <p:spPr>
          <a:xfrm rot="3599982">
            <a:off x="6791859" y="-472335"/>
            <a:ext cx="11895" cy="15463"/>
          </a:xfrm>
          <a:custGeom>
            <a:avLst/>
            <a:gdLst/>
            <a:ahLst/>
            <a:cxnLst/>
            <a:rect l="l" t="t" r="r" b="b"/>
            <a:pathLst>
              <a:path w="250" h="325" extrusionOk="0">
                <a:moveTo>
                  <a:pt x="223" y="1"/>
                </a:moveTo>
                <a:cubicBezTo>
                  <a:pt x="189" y="1"/>
                  <a:pt x="134" y="56"/>
                  <a:pt x="91" y="143"/>
                </a:cubicBezTo>
                <a:cubicBezTo>
                  <a:pt x="54" y="217"/>
                  <a:pt x="0" y="325"/>
                  <a:pt x="39" y="325"/>
                </a:cubicBezTo>
                <a:cubicBezTo>
                  <a:pt x="43" y="325"/>
                  <a:pt x="46" y="324"/>
                  <a:pt x="51" y="322"/>
                </a:cubicBezTo>
                <a:lnTo>
                  <a:pt x="250" y="24"/>
                </a:lnTo>
                <a:cubicBezTo>
                  <a:pt x="245" y="8"/>
                  <a:pt x="235"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4"/>
          <p:cNvSpPr/>
          <p:nvPr/>
        </p:nvSpPr>
        <p:spPr>
          <a:xfrm rot="3599982">
            <a:off x="6659190" y="-247824"/>
            <a:ext cx="6661" cy="8564"/>
          </a:xfrm>
          <a:custGeom>
            <a:avLst/>
            <a:gdLst/>
            <a:ahLst/>
            <a:cxnLst/>
            <a:rect l="l" t="t" r="r" b="b"/>
            <a:pathLst>
              <a:path w="140" h="180" extrusionOk="0">
                <a:moveTo>
                  <a:pt x="140" y="1"/>
                </a:moveTo>
                <a:cubicBezTo>
                  <a:pt x="0" y="160"/>
                  <a:pt x="100" y="140"/>
                  <a:pt x="140" y="180"/>
                </a:cubicBezTo>
                <a:lnTo>
                  <a:pt x="1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4"/>
          <p:cNvSpPr/>
          <p:nvPr/>
        </p:nvSpPr>
        <p:spPr>
          <a:xfrm rot="3599982">
            <a:off x="6855669" y="-51682"/>
            <a:ext cx="1903" cy="999"/>
          </a:xfrm>
          <a:custGeom>
            <a:avLst/>
            <a:gdLst/>
            <a:ahLst/>
            <a:cxnLst/>
            <a:rect l="l" t="t" r="r" b="b"/>
            <a:pathLst>
              <a:path w="40" h="21" extrusionOk="0">
                <a:moveTo>
                  <a:pt x="0" y="0"/>
                </a:moveTo>
                <a:cubicBezTo>
                  <a:pt x="0" y="0"/>
                  <a:pt x="0" y="20"/>
                  <a:pt x="0" y="20"/>
                </a:cubicBezTo>
                <a:cubicBezTo>
                  <a:pt x="40" y="0"/>
                  <a:pt x="2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4"/>
          <p:cNvSpPr/>
          <p:nvPr/>
        </p:nvSpPr>
        <p:spPr>
          <a:xfrm rot="3599982">
            <a:off x="7043861" y="-151778"/>
            <a:ext cx="2094" cy="3664"/>
          </a:xfrm>
          <a:custGeom>
            <a:avLst/>
            <a:gdLst/>
            <a:ahLst/>
            <a:cxnLst/>
            <a:rect l="l" t="t" r="r" b="b"/>
            <a:pathLst>
              <a:path w="44" h="77" extrusionOk="0">
                <a:moveTo>
                  <a:pt x="41" y="1"/>
                </a:moveTo>
                <a:cubicBezTo>
                  <a:pt x="38" y="1"/>
                  <a:pt x="22" y="33"/>
                  <a:pt x="0" y="76"/>
                </a:cubicBezTo>
                <a:lnTo>
                  <a:pt x="20" y="76"/>
                </a:lnTo>
                <a:cubicBezTo>
                  <a:pt x="38" y="22"/>
                  <a:pt x="44" y="1"/>
                  <a:pt x="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4"/>
          <p:cNvSpPr/>
          <p:nvPr/>
        </p:nvSpPr>
        <p:spPr>
          <a:xfrm rot="3599982">
            <a:off x="6921084" y="-191582"/>
            <a:ext cx="1951" cy="1903"/>
          </a:xfrm>
          <a:custGeom>
            <a:avLst/>
            <a:gdLst/>
            <a:ahLst/>
            <a:cxnLst/>
            <a:rect l="l" t="t" r="r" b="b"/>
            <a:pathLst>
              <a:path w="41" h="40" extrusionOk="0">
                <a:moveTo>
                  <a:pt x="41" y="0"/>
                </a:moveTo>
                <a:cubicBezTo>
                  <a:pt x="21" y="0"/>
                  <a:pt x="1" y="20"/>
                  <a:pt x="1" y="40"/>
                </a:cubicBezTo>
                <a:cubicBezTo>
                  <a:pt x="21" y="20"/>
                  <a:pt x="21"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4"/>
          <p:cNvSpPr/>
          <p:nvPr/>
        </p:nvSpPr>
        <p:spPr>
          <a:xfrm rot="3599982">
            <a:off x="6659638" y="-239048"/>
            <a:ext cx="48" cy="1951"/>
          </a:xfrm>
          <a:custGeom>
            <a:avLst/>
            <a:gdLst/>
            <a:ahLst/>
            <a:cxnLst/>
            <a:rect l="l" t="t" r="r" b="b"/>
            <a:pathLst>
              <a:path w="1" h="41" extrusionOk="0">
                <a:moveTo>
                  <a:pt x="1" y="41"/>
                </a:moveTo>
                <a:lnTo>
                  <a:pt x="1" y="21"/>
                </a:lnTo>
                <a:cubicBezTo>
                  <a:pt x="1" y="21"/>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4"/>
          <p:cNvSpPr/>
          <p:nvPr/>
        </p:nvSpPr>
        <p:spPr>
          <a:xfrm rot="3599982">
            <a:off x="6771533" y="-45936"/>
            <a:ext cx="6661" cy="4139"/>
          </a:xfrm>
          <a:custGeom>
            <a:avLst/>
            <a:gdLst/>
            <a:ahLst/>
            <a:cxnLst/>
            <a:rect l="l" t="t" r="r" b="b"/>
            <a:pathLst>
              <a:path w="140" h="87" extrusionOk="0">
                <a:moveTo>
                  <a:pt x="139" y="0"/>
                </a:moveTo>
                <a:lnTo>
                  <a:pt x="139" y="0"/>
                </a:lnTo>
                <a:cubicBezTo>
                  <a:pt x="80" y="40"/>
                  <a:pt x="40" y="60"/>
                  <a:pt x="0" y="80"/>
                </a:cubicBezTo>
                <a:cubicBezTo>
                  <a:pt x="5" y="84"/>
                  <a:pt x="11" y="87"/>
                  <a:pt x="18" y="87"/>
                </a:cubicBezTo>
                <a:cubicBezTo>
                  <a:pt x="41" y="87"/>
                  <a:pt x="79" y="61"/>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4"/>
          <p:cNvSpPr/>
          <p:nvPr/>
        </p:nvSpPr>
        <p:spPr>
          <a:xfrm rot="3599982">
            <a:off x="7153366" y="-3454"/>
            <a:ext cx="10420" cy="9516"/>
          </a:xfrm>
          <a:custGeom>
            <a:avLst/>
            <a:gdLst/>
            <a:ahLst/>
            <a:cxnLst/>
            <a:rect l="l" t="t" r="r" b="b"/>
            <a:pathLst>
              <a:path w="219" h="200" extrusionOk="0">
                <a:moveTo>
                  <a:pt x="219" y="0"/>
                </a:moveTo>
                <a:lnTo>
                  <a:pt x="139" y="40"/>
                </a:lnTo>
                <a:lnTo>
                  <a:pt x="0" y="199"/>
                </a:lnTo>
                <a:lnTo>
                  <a:pt x="2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4"/>
          <p:cNvSpPr/>
          <p:nvPr/>
        </p:nvSpPr>
        <p:spPr>
          <a:xfrm rot="3599982">
            <a:off x="7008983" y="-18351"/>
            <a:ext cx="7613" cy="7613"/>
          </a:xfrm>
          <a:custGeom>
            <a:avLst/>
            <a:gdLst/>
            <a:ahLst/>
            <a:cxnLst/>
            <a:rect l="l" t="t" r="r" b="b"/>
            <a:pathLst>
              <a:path w="160" h="160" extrusionOk="0">
                <a:moveTo>
                  <a:pt x="160" y="0"/>
                </a:moveTo>
                <a:lnTo>
                  <a:pt x="160" y="0"/>
                </a:lnTo>
                <a:cubicBezTo>
                  <a:pt x="124" y="36"/>
                  <a:pt x="95" y="43"/>
                  <a:pt x="65" y="43"/>
                </a:cubicBezTo>
                <a:cubicBezTo>
                  <a:pt x="45" y="43"/>
                  <a:pt x="24" y="40"/>
                  <a:pt x="0" y="40"/>
                </a:cubicBezTo>
                <a:lnTo>
                  <a:pt x="120" y="160"/>
                </a:lnTo>
                <a:lnTo>
                  <a:pt x="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4"/>
          <p:cNvSpPr/>
          <p:nvPr/>
        </p:nvSpPr>
        <p:spPr>
          <a:xfrm rot="3599982">
            <a:off x="6967478" y="-22530"/>
            <a:ext cx="10610" cy="15083"/>
          </a:xfrm>
          <a:custGeom>
            <a:avLst/>
            <a:gdLst/>
            <a:ahLst/>
            <a:cxnLst/>
            <a:rect l="l" t="t" r="r" b="b"/>
            <a:pathLst>
              <a:path w="223" h="317" extrusionOk="0">
                <a:moveTo>
                  <a:pt x="183" y="1"/>
                </a:moveTo>
                <a:cubicBezTo>
                  <a:pt x="169" y="1"/>
                  <a:pt x="139" y="20"/>
                  <a:pt x="82" y="72"/>
                </a:cubicBezTo>
                <a:cubicBezTo>
                  <a:pt x="97" y="114"/>
                  <a:pt x="0" y="317"/>
                  <a:pt x="29" y="317"/>
                </a:cubicBezTo>
                <a:cubicBezTo>
                  <a:pt x="40" y="317"/>
                  <a:pt x="73" y="283"/>
                  <a:pt x="142" y="191"/>
                </a:cubicBezTo>
                <a:cubicBezTo>
                  <a:pt x="127" y="161"/>
                  <a:pt x="222"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4"/>
          <p:cNvSpPr/>
          <p:nvPr/>
        </p:nvSpPr>
        <p:spPr>
          <a:xfrm rot="3599982">
            <a:off x="6556359" y="-270066"/>
            <a:ext cx="1903" cy="2902"/>
          </a:xfrm>
          <a:custGeom>
            <a:avLst/>
            <a:gdLst/>
            <a:ahLst/>
            <a:cxnLst/>
            <a:rect l="l" t="t" r="r" b="b"/>
            <a:pathLst>
              <a:path w="40" h="61" extrusionOk="0">
                <a:moveTo>
                  <a:pt x="0" y="60"/>
                </a:moveTo>
                <a:cubicBezTo>
                  <a:pt x="20" y="41"/>
                  <a:pt x="40" y="21"/>
                  <a:pt x="40" y="1"/>
                </a:cubicBezTo>
                <a:cubicBezTo>
                  <a:pt x="40" y="21"/>
                  <a:pt x="20" y="41"/>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4"/>
          <p:cNvSpPr/>
          <p:nvPr/>
        </p:nvSpPr>
        <p:spPr>
          <a:xfrm rot="3599982">
            <a:off x="6559704" y="-269792"/>
            <a:ext cx="15225" cy="10468"/>
          </a:xfrm>
          <a:custGeom>
            <a:avLst/>
            <a:gdLst/>
            <a:ahLst/>
            <a:cxnLst/>
            <a:rect l="l" t="t" r="r" b="b"/>
            <a:pathLst>
              <a:path w="320" h="220" extrusionOk="0">
                <a:moveTo>
                  <a:pt x="160" y="1"/>
                </a:moveTo>
                <a:lnTo>
                  <a:pt x="160" y="1"/>
                </a:lnTo>
                <a:cubicBezTo>
                  <a:pt x="100" y="61"/>
                  <a:pt x="61" y="140"/>
                  <a:pt x="1" y="220"/>
                </a:cubicBezTo>
                <a:cubicBezTo>
                  <a:pt x="140" y="81"/>
                  <a:pt x="319" y="81"/>
                  <a:pt x="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4"/>
          <p:cNvSpPr txBox="1">
            <a:spLocks noGrp="1"/>
          </p:cNvSpPr>
          <p:nvPr>
            <p:ph type="subTitle" idx="1"/>
          </p:nvPr>
        </p:nvSpPr>
        <p:spPr>
          <a:xfrm>
            <a:off x="2050919" y="3476800"/>
            <a:ext cx="4583700" cy="541500"/>
          </a:xfrm>
          <a:prstGeom prst="rect">
            <a:avLst/>
          </a:prstGeom>
          <a:ln w="28575"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2800" b="1" dirty="0">
                <a:latin typeface="Modern Love Caps" panose="04070805081001020A01" pitchFamily="82" charset="0"/>
                <a:ea typeface="Gaegu" panose="020B0604020202020204" charset="0"/>
              </a:rPr>
              <a:t>“From around the world”</a:t>
            </a:r>
            <a:endParaRPr sz="2800" b="1" dirty="0">
              <a:latin typeface="Modern Love Caps" panose="04070805081001020A01" pitchFamily="82" charset="0"/>
              <a:ea typeface="Gaegu" panose="020B0604020202020204" charset="0"/>
            </a:endParaRPr>
          </a:p>
        </p:txBody>
      </p:sp>
      <p:sp>
        <p:nvSpPr>
          <p:cNvPr id="2656" name="Google Shape;2656;p34"/>
          <p:cNvSpPr txBox="1">
            <a:spLocks noGrp="1"/>
          </p:cNvSpPr>
          <p:nvPr>
            <p:ph type="ctrTitle"/>
          </p:nvPr>
        </p:nvSpPr>
        <p:spPr>
          <a:xfrm>
            <a:off x="394728" y="1440001"/>
            <a:ext cx="8354543" cy="169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6600" b="1" dirty="0">
                <a:solidFill>
                  <a:schemeClr val="bg1">
                    <a:lumMod val="10000"/>
                  </a:schemeClr>
                </a:solidFill>
                <a:latin typeface="Modern Love Caps" panose="04070805081001020A01" pitchFamily="82" charset="0"/>
                <a:sym typeface="Gaegu"/>
              </a:rPr>
              <a:t>“Traditional games”</a:t>
            </a:r>
            <a:endParaRPr sz="6600" b="1" dirty="0">
              <a:solidFill>
                <a:schemeClr val="bg1">
                  <a:lumMod val="10000"/>
                </a:schemeClr>
              </a:solidFill>
              <a:latin typeface="Modern Love Caps" panose="04070805081001020A01" pitchFamily="82" charset="0"/>
              <a:sym typeface="Gaegu"/>
            </a:endParaRPr>
          </a:p>
        </p:txBody>
      </p:sp>
      <p:sp>
        <p:nvSpPr>
          <p:cNvPr id="2657" name="Google Shape;2657;p34"/>
          <p:cNvSpPr/>
          <p:nvPr/>
        </p:nvSpPr>
        <p:spPr>
          <a:xfrm>
            <a:off x="6591800" y="3476800"/>
            <a:ext cx="645600" cy="541500"/>
          </a:xfrm>
          <a:prstGeom prst="rect">
            <a:avLst/>
          </a:pr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8" name="Google Shape;2658;p34"/>
          <p:cNvGrpSpPr/>
          <p:nvPr/>
        </p:nvGrpSpPr>
        <p:grpSpPr>
          <a:xfrm>
            <a:off x="6773659" y="3561555"/>
            <a:ext cx="296817" cy="371986"/>
            <a:chOff x="1677825" y="3820225"/>
            <a:chExt cx="345900" cy="433500"/>
          </a:xfrm>
        </p:grpSpPr>
        <p:sp>
          <p:nvSpPr>
            <p:cNvPr id="2659" name="Google Shape;2659;p34"/>
            <p:cNvSpPr/>
            <p:nvPr/>
          </p:nvSpPr>
          <p:spPr>
            <a:xfrm>
              <a:off x="1677825" y="3820225"/>
              <a:ext cx="345900" cy="433500"/>
            </a:xfrm>
            <a:custGeom>
              <a:avLst/>
              <a:gdLst/>
              <a:ahLst/>
              <a:cxnLst/>
              <a:rect l="l" t="t" r="r" b="b"/>
              <a:pathLst>
                <a:path w="13836" h="17340" extrusionOk="0">
                  <a:moveTo>
                    <a:pt x="7664" y="663"/>
                  </a:moveTo>
                  <a:cubicBezTo>
                    <a:pt x="9900" y="663"/>
                    <a:pt x="12122" y="2143"/>
                    <a:pt x="12629" y="4431"/>
                  </a:cubicBezTo>
                  <a:cubicBezTo>
                    <a:pt x="13115" y="6657"/>
                    <a:pt x="11579" y="8961"/>
                    <a:pt x="9557" y="9776"/>
                  </a:cubicBezTo>
                  <a:cubicBezTo>
                    <a:pt x="8881" y="10051"/>
                    <a:pt x="8203" y="10182"/>
                    <a:pt x="7547" y="10182"/>
                  </a:cubicBezTo>
                  <a:cubicBezTo>
                    <a:pt x="5556" y="10182"/>
                    <a:pt x="3775" y="8979"/>
                    <a:pt x="2926" y="6986"/>
                  </a:cubicBezTo>
                  <a:cubicBezTo>
                    <a:pt x="2926" y="6939"/>
                    <a:pt x="2926" y="6892"/>
                    <a:pt x="2911" y="6829"/>
                  </a:cubicBezTo>
                  <a:cubicBezTo>
                    <a:pt x="1923" y="4446"/>
                    <a:pt x="3961" y="1531"/>
                    <a:pt x="6296" y="857"/>
                  </a:cubicBezTo>
                  <a:cubicBezTo>
                    <a:pt x="6743" y="726"/>
                    <a:pt x="7204" y="663"/>
                    <a:pt x="7664" y="663"/>
                  </a:cubicBezTo>
                  <a:close/>
                  <a:moveTo>
                    <a:pt x="7643" y="0"/>
                  </a:moveTo>
                  <a:cubicBezTo>
                    <a:pt x="7132" y="0"/>
                    <a:pt x="6620" y="69"/>
                    <a:pt x="6124" y="214"/>
                  </a:cubicBezTo>
                  <a:cubicBezTo>
                    <a:pt x="3522" y="982"/>
                    <a:pt x="1218" y="4196"/>
                    <a:pt x="2237" y="6907"/>
                  </a:cubicBezTo>
                  <a:cubicBezTo>
                    <a:pt x="2221" y="6954"/>
                    <a:pt x="2237" y="7001"/>
                    <a:pt x="2252" y="7064"/>
                  </a:cubicBezTo>
                  <a:cubicBezTo>
                    <a:pt x="2707" y="8161"/>
                    <a:pt x="3397" y="9070"/>
                    <a:pt x="4243" y="9713"/>
                  </a:cubicBezTo>
                  <a:cubicBezTo>
                    <a:pt x="4227" y="9729"/>
                    <a:pt x="4227" y="9744"/>
                    <a:pt x="4212" y="9760"/>
                  </a:cubicBezTo>
                  <a:cubicBezTo>
                    <a:pt x="2942" y="11986"/>
                    <a:pt x="1563" y="14133"/>
                    <a:pt x="293" y="16359"/>
                  </a:cubicBezTo>
                  <a:cubicBezTo>
                    <a:pt x="1" y="16868"/>
                    <a:pt x="449" y="17339"/>
                    <a:pt x="894" y="17339"/>
                  </a:cubicBezTo>
                  <a:cubicBezTo>
                    <a:pt x="1092" y="17339"/>
                    <a:pt x="1291" y="17245"/>
                    <a:pt x="1422" y="17017"/>
                  </a:cubicBezTo>
                  <a:cubicBezTo>
                    <a:pt x="2675" y="14792"/>
                    <a:pt x="4071" y="12644"/>
                    <a:pt x="5340" y="10418"/>
                  </a:cubicBezTo>
                  <a:cubicBezTo>
                    <a:pt x="5340" y="10403"/>
                    <a:pt x="5356" y="10403"/>
                    <a:pt x="5356" y="10387"/>
                  </a:cubicBezTo>
                  <a:cubicBezTo>
                    <a:pt x="6037" y="10684"/>
                    <a:pt x="6777" y="10845"/>
                    <a:pt x="7548" y="10845"/>
                  </a:cubicBezTo>
                  <a:cubicBezTo>
                    <a:pt x="8160" y="10845"/>
                    <a:pt x="8793" y="10743"/>
                    <a:pt x="9431" y="10528"/>
                  </a:cubicBezTo>
                  <a:cubicBezTo>
                    <a:pt x="11955" y="9697"/>
                    <a:pt x="13836" y="6954"/>
                    <a:pt x="13256" y="4258"/>
                  </a:cubicBezTo>
                  <a:cubicBezTo>
                    <a:pt x="12695" y="1690"/>
                    <a:pt x="10172" y="0"/>
                    <a:pt x="7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4"/>
            <p:cNvSpPr/>
            <p:nvPr/>
          </p:nvSpPr>
          <p:spPr>
            <a:xfrm>
              <a:off x="1763950" y="3857550"/>
              <a:ext cx="206875" cy="190725"/>
            </a:xfrm>
            <a:custGeom>
              <a:avLst/>
              <a:gdLst/>
              <a:ahLst/>
              <a:cxnLst/>
              <a:rect l="l" t="t" r="r" b="b"/>
              <a:pathLst>
                <a:path w="8275" h="7629" extrusionOk="0">
                  <a:moveTo>
                    <a:pt x="4059" y="656"/>
                  </a:moveTo>
                  <a:cubicBezTo>
                    <a:pt x="5402" y="656"/>
                    <a:pt x="6850" y="1450"/>
                    <a:pt x="7224" y="2734"/>
                  </a:cubicBezTo>
                  <a:cubicBezTo>
                    <a:pt x="7789" y="4646"/>
                    <a:pt x="6644" y="6856"/>
                    <a:pt x="4544" y="6966"/>
                  </a:cubicBezTo>
                  <a:cubicBezTo>
                    <a:pt x="4474" y="6970"/>
                    <a:pt x="4404" y="6972"/>
                    <a:pt x="4333" y="6972"/>
                  </a:cubicBezTo>
                  <a:cubicBezTo>
                    <a:pt x="2635" y="6972"/>
                    <a:pt x="659" y="5899"/>
                    <a:pt x="704" y="3988"/>
                  </a:cubicBezTo>
                  <a:cubicBezTo>
                    <a:pt x="704" y="3957"/>
                    <a:pt x="688" y="3925"/>
                    <a:pt x="688" y="3894"/>
                  </a:cubicBezTo>
                  <a:cubicBezTo>
                    <a:pt x="704" y="3863"/>
                    <a:pt x="720" y="3831"/>
                    <a:pt x="720" y="3800"/>
                  </a:cubicBezTo>
                  <a:cubicBezTo>
                    <a:pt x="892" y="2279"/>
                    <a:pt x="1864" y="1073"/>
                    <a:pt x="3384" y="728"/>
                  </a:cubicBezTo>
                  <a:cubicBezTo>
                    <a:pt x="3602" y="680"/>
                    <a:pt x="3829" y="656"/>
                    <a:pt x="4059" y="656"/>
                  </a:cubicBezTo>
                  <a:close/>
                  <a:moveTo>
                    <a:pt x="4101" y="0"/>
                  </a:moveTo>
                  <a:cubicBezTo>
                    <a:pt x="3961" y="0"/>
                    <a:pt x="3821" y="8"/>
                    <a:pt x="3682" y="22"/>
                  </a:cubicBezTo>
                  <a:cubicBezTo>
                    <a:pt x="1644" y="226"/>
                    <a:pt x="281" y="1825"/>
                    <a:pt x="61" y="3800"/>
                  </a:cubicBezTo>
                  <a:cubicBezTo>
                    <a:pt x="61" y="3831"/>
                    <a:pt x="61" y="3863"/>
                    <a:pt x="61" y="3878"/>
                  </a:cubicBezTo>
                  <a:cubicBezTo>
                    <a:pt x="61" y="3910"/>
                    <a:pt x="46" y="3941"/>
                    <a:pt x="46" y="3988"/>
                  </a:cubicBezTo>
                  <a:cubicBezTo>
                    <a:pt x="0" y="6264"/>
                    <a:pt x="2275" y="7629"/>
                    <a:pt x="4340" y="7629"/>
                  </a:cubicBezTo>
                  <a:cubicBezTo>
                    <a:pt x="4408" y="7629"/>
                    <a:pt x="4476" y="7627"/>
                    <a:pt x="4544" y="7624"/>
                  </a:cubicBezTo>
                  <a:cubicBezTo>
                    <a:pt x="6974" y="7499"/>
                    <a:pt x="8275" y="5242"/>
                    <a:pt x="7930" y="2985"/>
                  </a:cubicBezTo>
                  <a:cubicBezTo>
                    <a:pt x="7654" y="1183"/>
                    <a:pt x="5881" y="0"/>
                    <a:pt x="4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1" name="Google Shape;2661;p34"/>
          <p:cNvSpPr/>
          <p:nvPr/>
        </p:nvSpPr>
        <p:spPr>
          <a:xfrm>
            <a:off x="1165600" y="1313725"/>
            <a:ext cx="483494" cy="441537"/>
          </a:xfrm>
          <a:custGeom>
            <a:avLst/>
            <a:gdLst/>
            <a:ahLst/>
            <a:cxnLst/>
            <a:rect l="l" t="t" r="r" b="b"/>
            <a:pathLst>
              <a:path w="11919" h="10884" extrusionOk="0">
                <a:moveTo>
                  <a:pt x="3204" y="0"/>
                </a:moveTo>
                <a:lnTo>
                  <a:pt x="5074" y="4238"/>
                </a:lnTo>
                <a:lnTo>
                  <a:pt x="1" y="3940"/>
                </a:lnTo>
                <a:lnTo>
                  <a:pt x="4497" y="5889"/>
                </a:lnTo>
                <a:lnTo>
                  <a:pt x="2607" y="9132"/>
                </a:lnTo>
                <a:lnTo>
                  <a:pt x="5771" y="6208"/>
                </a:lnTo>
                <a:lnTo>
                  <a:pt x="6089" y="10883"/>
                </a:lnTo>
                <a:lnTo>
                  <a:pt x="7163" y="6307"/>
                </a:lnTo>
                <a:lnTo>
                  <a:pt x="11919" y="6964"/>
                </a:lnTo>
                <a:lnTo>
                  <a:pt x="7900" y="4457"/>
                </a:lnTo>
                <a:lnTo>
                  <a:pt x="8974" y="119"/>
                </a:lnTo>
                <a:lnTo>
                  <a:pt x="6348" y="3681"/>
                </a:lnTo>
                <a:lnTo>
                  <a:pt x="32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4"/>
          <p:cNvSpPr/>
          <p:nvPr/>
        </p:nvSpPr>
        <p:spPr>
          <a:xfrm>
            <a:off x="7433629" y="2673825"/>
            <a:ext cx="296813" cy="271066"/>
          </a:xfrm>
          <a:custGeom>
            <a:avLst/>
            <a:gdLst/>
            <a:ahLst/>
            <a:cxnLst/>
            <a:rect l="l" t="t" r="r" b="b"/>
            <a:pathLst>
              <a:path w="11919" h="10884" extrusionOk="0">
                <a:moveTo>
                  <a:pt x="3204" y="0"/>
                </a:moveTo>
                <a:lnTo>
                  <a:pt x="5074" y="4238"/>
                </a:lnTo>
                <a:lnTo>
                  <a:pt x="1" y="3940"/>
                </a:lnTo>
                <a:lnTo>
                  <a:pt x="4497" y="5889"/>
                </a:lnTo>
                <a:lnTo>
                  <a:pt x="2607" y="9132"/>
                </a:lnTo>
                <a:lnTo>
                  <a:pt x="5771" y="6208"/>
                </a:lnTo>
                <a:lnTo>
                  <a:pt x="6089" y="10883"/>
                </a:lnTo>
                <a:lnTo>
                  <a:pt x="7163" y="6307"/>
                </a:lnTo>
                <a:lnTo>
                  <a:pt x="11919" y="6964"/>
                </a:lnTo>
                <a:lnTo>
                  <a:pt x="7900" y="4457"/>
                </a:lnTo>
                <a:lnTo>
                  <a:pt x="8974" y="119"/>
                </a:lnTo>
                <a:lnTo>
                  <a:pt x="6348" y="3681"/>
                </a:lnTo>
                <a:lnTo>
                  <a:pt x="32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47AEBC3-591C-495C-AFB3-A5FDC4932BEA}"/>
              </a:ext>
            </a:extLst>
          </p:cNvPr>
          <p:cNvPicPr>
            <a:picLocks noChangeAspect="1"/>
          </p:cNvPicPr>
          <p:nvPr/>
        </p:nvPicPr>
        <p:blipFill>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5960" b="91722" l="4898" r="94082">
                        <a14:foregroundMark x1="44286" y1="58278" x2="44286" y2="58278"/>
                        <a14:foregroundMark x1="44286" y1="58278" x2="43673" y2="46689"/>
                        <a14:foregroundMark x1="47143" y1="13907" x2="66122" y2="12914"/>
                        <a14:foregroundMark x1="84490" y1="25497" x2="84490" y2="25497"/>
                        <a14:foregroundMark x1="88163" y1="35099" x2="93469" y2="53311"/>
                        <a14:foregroundMark x1="92245" y1="54305" x2="85714" y2="59934"/>
                        <a14:foregroundMark x1="43673" y1="59272" x2="54898" y2="57285"/>
                        <a14:foregroundMark x1="51429" y1="38079" x2="48367" y2="37086"/>
                        <a14:foregroundMark x1="42449" y1="39073" x2="52041" y2="47682"/>
                        <a14:foregroundMark x1="50204" y1="47682" x2="50204" y2="55298"/>
                        <a14:foregroundMark x1="47755" y1="48675" x2="44286" y2="47682"/>
                        <a14:foregroundMark x1="39592" y1="48675" x2="56122" y2="63907"/>
                        <a14:foregroundMark x1="53673" y1="42715" x2="53673" y2="42715"/>
                        <a14:foregroundMark x1="50816" y1="41722" x2="56735" y2="59934"/>
                        <a14:foregroundMark x1="50816" y1="47682" x2="44898" y2="43709"/>
                        <a14:foregroundMark x1="41837" y1="44702" x2="50204" y2="67881"/>
                        <a14:foregroundMark x1="50204" y1="58278" x2="47755" y2="53311"/>
                        <a14:foregroundMark x1="46735" y1="53311" x2="52653" y2="63907"/>
                        <a14:foregroundMark x1="48367" y1="51325" x2="44286" y2="50331"/>
                        <a14:foregroundMark x1="39592" y1="53311" x2="48980" y2="65894"/>
                        <a14:foregroundMark x1="36531" y1="55298" x2="39592" y2="57285"/>
                        <a14:foregroundMark x1="37755" y1="50331" x2="37755" y2="55298"/>
                        <a14:foregroundMark x1="44898" y1="75497" x2="39592" y2="91722"/>
                        <a14:foregroundMark x1="62653" y1="37086" x2="59796" y2="78146"/>
                        <a14:foregroundMark x1="59796" y1="78146" x2="67959" y2="62914"/>
                        <a14:foregroundMark x1="19388" y1="78477" x2="57959" y2="41722"/>
                        <a14:foregroundMark x1="57959" y1="41722" x2="33265" y2="62252"/>
                        <a14:foregroundMark x1="33265" y1="62252" x2="20000" y2="52318"/>
                        <a14:foregroundMark x1="63878" y1="45695" x2="68571" y2="57285"/>
                        <a14:foregroundMark x1="69184" y1="53311" x2="69184" y2="53311"/>
                        <a14:foregroundMark x1="69184" y1="53311" x2="69184" y2="53311"/>
                        <a14:foregroundMark x1="65510" y1="69536" x2="42857" y2="89735"/>
                        <a14:foregroundMark x1="42857" y1="89735" x2="43673" y2="75497"/>
                        <a14:foregroundMark x1="46735" y1="71523" x2="41837" y2="75497"/>
                        <a14:foregroundMark x1="43673" y1="68874" x2="44286" y2="67881"/>
                        <a14:foregroundMark x1="60204" y1="81126" x2="75714" y2="67881"/>
                        <a14:foregroundMark x1="70408" y1="74503" x2="63265" y2="81126"/>
                        <a14:foregroundMark x1="72041" y1="76490" x2="60204" y2="86093"/>
                        <a14:foregroundMark x1="5102" y1="75497" x2="27959" y2="50662"/>
                        <a14:foregroundMark x1="27959" y1="50662" x2="11224" y2="82781"/>
                        <a14:foregroundMark x1="11224" y1="82781" x2="11020" y2="82119"/>
                        <a14:foregroundMark x1="49592" y1="8278" x2="63878" y2="6291"/>
                        <a14:foregroundMark x1="94082" y1="45695" x2="94082" y2="45695"/>
                        <a14:foregroundMark x1="94082" y1="49669" x2="94082" y2="53311"/>
                        <a14:foregroundMark x1="92857" y1="58278" x2="92857" y2="58278"/>
                      </a14:backgroundRemoval>
                    </a14:imgEffect>
                  </a14:imgLayer>
                </a14:imgProps>
              </a:ext>
            </a:extLst>
          </a:blip>
          <a:stretch>
            <a:fillRect/>
          </a:stretch>
        </p:blipFill>
        <p:spPr>
          <a:xfrm>
            <a:off x="6968298" y="306881"/>
            <a:ext cx="1904647" cy="1173884"/>
          </a:xfrm>
          <a:prstGeom prst="rect">
            <a:avLst/>
          </a:prstGeom>
        </p:spPr>
      </p:pic>
      <p:pic>
        <p:nvPicPr>
          <p:cNvPr id="4" name="Pictur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A4924B4-6444-424B-AA55-FBA3DAF30F19}"/>
              </a:ext>
            </a:extLst>
          </p:cNvPr>
          <p:cNvPicPr>
            <a:picLocks noChangeAspect="1"/>
          </p:cNvPicPr>
          <p:nvPr/>
        </p:nvPicPr>
        <p:blipFill>
          <a:blip r:embed="rId5">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4113" b="97835" l="0" r="95306">
                        <a14:foregroundMark x1="62653" y1="69048" x2="64082" y2="69048"/>
                        <a14:foregroundMark x1="64694" y1="69264" x2="69592" y2="80087"/>
                        <a14:foregroundMark x1="69592" y1="80087" x2="68571" y2="85281"/>
                        <a14:foregroundMark x1="62857" y1="74675" x2="62857" y2="77056"/>
                        <a14:foregroundMark x1="61633" y1="72944" x2="61837" y2="77922"/>
                        <a14:foregroundMark x1="67143" y1="70346" x2="68776" y2="82251"/>
                        <a14:foregroundMark x1="68776" y1="82251" x2="73061" y2="84632"/>
                        <a14:foregroundMark x1="9592" y1="38745" x2="21224" y2="38312"/>
                        <a14:foregroundMark x1="7347" y1="24892" x2="20000" y2="20563"/>
                        <a14:foregroundMark x1="20000" y1="20563" x2="30204" y2="20346"/>
                        <a14:foregroundMark x1="30204" y1="20346" x2="35714" y2="22944"/>
                        <a14:foregroundMark x1="3061" y1="26190" x2="1633" y2="27056"/>
                        <a14:foregroundMark x1="816" y1="28571" x2="816" y2="28571"/>
                        <a14:foregroundMark x1="14898" y1="8009" x2="33265" y2="8009"/>
                        <a14:foregroundMark x1="79592" y1="4113" x2="78776" y2="7143"/>
                        <a14:foregroundMark x1="90000" y1="13853" x2="84898" y2="15152"/>
                        <a14:foregroundMark x1="94082" y1="28788" x2="95714" y2="28788"/>
                        <a14:foregroundMark x1="53469" y1="73160" x2="56531" y2="83550"/>
                        <a14:foregroundMark x1="56531" y1="83550" x2="66939" y2="84199"/>
                        <a14:foregroundMark x1="66939" y1="84199" x2="76327" y2="77922"/>
                        <a14:foregroundMark x1="76327" y1="77922" x2="80000" y2="67749"/>
                        <a14:foregroundMark x1="80000" y1="67749" x2="68163" y2="67965"/>
                        <a14:foregroundMark x1="75714" y1="64935" x2="75714" y2="64935"/>
                        <a14:foregroundMark x1="73061" y1="92424" x2="73878" y2="95238"/>
                        <a14:foregroundMark x1="68571" y1="88961" x2="73265" y2="86580"/>
                        <a14:foregroundMark x1="75102" y1="90043" x2="81020" y2="83550"/>
                        <a14:foregroundMark x1="51633" y1="95455" x2="52245" y2="97835"/>
                        <a14:foregroundMark x1="54082" y1="92208" x2="58776" y2="81818"/>
                        <a14:foregroundMark x1="58776" y1="81818" x2="73061" y2="70130"/>
                      </a14:backgroundRemoval>
                    </a14:imgEffect>
                  </a14:imgLayer>
                </a14:imgProps>
              </a:ext>
            </a:extLst>
          </a:blip>
          <a:stretch>
            <a:fillRect/>
          </a:stretch>
        </p:blipFill>
        <p:spPr>
          <a:xfrm rot="20639335">
            <a:off x="7160095" y="3331750"/>
            <a:ext cx="2022608" cy="1907031"/>
          </a:xfrm>
          <a:prstGeom prst="rect">
            <a:avLst/>
          </a:prstGeom>
        </p:spPr>
      </p:pic>
      <p:pic>
        <p:nvPicPr>
          <p:cNvPr id="5"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589211D-B7F2-498D-AC9E-67E2EDB67E5F}"/>
              </a:ext>
            </a:extLst>
          </p:cNvPr>
          <p:cNvPicPr>
            <a:picLocks noChangeAspect="1"/>
          </p:cNvPicPr>
          <p:nvPr/>
        </p:nvPicPr>
        <p:blipFill>
          <a:blip r:embed="rId7">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8">
                    <a14:imgEffect>
                      <a14:backgroundRemoval t="9732" b="89933" l="3198" r="95930">
                        <a14:foregroundMark x1="3198" y1="46980" x2="7849" y2="45973"/>
                        <a14:foregroundMark x1="89826" y1="14430" x2="95930" y2="13758"/>
                      </a14:backgroundRemoval>
                    </a14:imgEffect>
                  </a14:imgLayer>
                </a14:imgProps>
              </a:ext>
            </a:extLst>
          </a:blip>
          <a:stretch>
            <a:fillRect/>
          </a:stretch>
        </p:blipFill>
        <p:spPr>
          <a:xfrm>
            <a:off x="84627" y="3473444"/>
            <a:ext cx="1821973" cy="1578337"/>
          </a:xfrm>
          <a:prstGeom prst="rect">
            <a:avLst/>
          </a:prstGeom>
        </p:spPr>
      </p:pic>
      <p:pic>
        <p:nvPicPr>
          <p:cNvPr id="6" name="Pictur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EFEB259-3F4E-4552-8CDD-E2799385142C}"/>
              </a:ext>
            </a:extLst>
          </p:cNvPr>
          <p:cNvPicPr>
            <a:picLocks noChangeAspect="1"/>
          </p:cNvPicPr>
          <p:nvPr/>
        </p:nvPicPr>
        <p:blipFill>
          <a:blip r:embed="rId9">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10">
                    <a14:imgEffect>
                      <a14:backgroundRemoval t="7311" b="92217" l="10000" r="90000">
                        <a14:foregroundMark x1="17317" y1="16745" x2="23049" y2="12264"/>
                        <a14:foregroundMark x1="23049" y1="12264" x2="25488" y2="13679"/>
                        <a14:foregroundMark x1="25488" y1="13679" x2="26585" y2="15566"/>
                        <a14:foregroundMark x1="20854" y1="9906" x2="18293" y2="13915"/>
                        <a14:foregroundMark x1="19268" y1="9434" x2="22927" y2="10142"/>
                        <a14:foregroundMark x1="32195" y1="9434" x2="35000" y2="7547"/>
                        <a14:foregroundMark x1="31463" y1="43160" x2="24878" y2="51179"/>
                        <a14:foregroundMark x1="24878" y1="51179" x2="27195" y2="63915"/>
                        <a14:foregroundMark x1="27195" y1="63915" x2="33049" y2="60142"/>
                        <a14:foregroundMark x1="33049" y1="60142" x2="33659" y2="45519"/>
                        <a14:foregroundMark x1="33659" y1="44811" x2="33659" y2="44811"/>
                        <a14:foregroundMark x1="33293" y1="43396" x2="32927" y2="42453"/>
                        <a14:foregroundMark x1="31220" y1="39151" x2="30732" y2="37736"/>
                        <a14:foregroundMark x1="30488" y1="36557" x2="30244" y2="35849"/>
                        <a14:foregroundMark x1="29878" y1="34906" x2="28902" y2="32547"/>
                        <a14:foregroundMark x1="28659" y1="31132" x2="28659" y2="31132"/>
                        <a14:foregroundMark x1="28415" y1="30660" x2="28415" y2="30660"/>
                        <a14:foregroundMark x1="23537" y1="31132" x2="36951" y2="25708"/>
                        <a14:foregroundMark x1="36951" y1="25708" x2="47073" y2="16745"/>
                        <a14:foregroundMark x1="29512" y1="33255" x2="27561" y2="45519"/>
                        <a14:foregroundMark x1="27561" y1="45519" x2="32073" y2="37028"/>
                        <a14:foregroundMark x1="32073" y1="37028" x2="32195" y2="32075"/>
                        <a14:foregroundMark x1="32195" y1="32075" x2="33293" y2="28538"/>
                        <a14:foregroundMark x1="37195" y1="24057" x2="37195" y2="20047"/>
                        <a14:foregroundMark x1="39634" y1="19811" x2="44390" y2="20519"/>
                        <a14:foregroundMark x1="46098" y1="20519" x2="45122" y2="17925"/>
                        <a14:foregroundMark x1="49390" y1="15330" x2="43780" y2="14858"/>
                        <a14:foregroundMark x1="47805" y1="11557" x2="49512" y2="11557"/>
                        <a14:foregroundMark x1="50854" y1="11557" x2="44512" y2="16509"/>
                        <a14:foregroundMark x1="44512" y1="16509" x2="49146" y2="11792"/>
                        <a14:foregroundMark x1="49390" y1="11792" x2="42927" y2="14623"/>
                        <a14:foregroundMark x1="42927" y1="14623" x2="42927" y2="14387"/>
                        <a14:foregroundMark x1="48415" y1="10613" x2="45488" y2="19104"/>
                        <a14:foregroundMark x1="41951" y1="29953" x2="47073" y2="22170"/>
                        <a14:foregroundMark x1="47073" y1="22170" x2="43537" y2="25236"/>
                        <a14:foregroundMark x1="43659" y1="29953" x2="51951" y2="25236"/>
                        <a14:foregroundMark x1="51951" y1="25236" x2="40000" y2="30896"/>
                        <a14:foregroundMark x1="40000" y1="30896" x2="48902" y2="27123"/>
                        <a14:foregroundMark x1="48902" y1="27123" x2="34268" y2="40094"/>
                        <a14:foregroundMark x1="34268" y1="40094" x2="32195" y2="44104"/>
                        <a14:foregroundMark x1="36463" y1="58491" x2="43171" y2="45755"/>
                        <a14:foregroundMark x1="43171" y1="45755" x2="36829" y2="52123"/>
                        <a14:foregroundMark x1="36829" y1="52123" x2="33049" y2="64151"/>
                        <a14:foregroundMark x1="33049" y1="64151" x2="33293" y2="64858"/>
                        <a14:foregroundMark x1="39146" y1="66745" x2="31341" y2="72642"/>
                        <a14:foregroundMark x1="31341" y1="72642" x2="46463" y2="73821"/>
                        <a14:foregroundMark x1="46463" y1="73821" x2="40244" y2="73585"/>
                        <a14:foregroundMark x1="40244" y1="73585" x2="46341" y2="75943"/>
                        <a14:foregroundMark x1="46341" y1="75943" x2="37439" y2="76179"/>
                        <a14:foregroundMark x1="37439" y1="76179" x2="30366" y2="66274"/>
                        <a14:foregroundMark x1="30366" y1="66274" x2="37073" y2="61792"/>
                        <a14:foregroundMark x1="37073" y1="61792" x2="33171" y2="73349"/>
                        <a14:foregroundMark x1="33171" y1="73349" x2="34268" y2="61557"/>
                        <a14:foregroundMark x1="34268" y1="61557" x2="32683" y2="74528"/>
                        <a14:foregroundMark x1="32683" y1="74528" x2="33049" y2="59906"/>
                        <a14:foregroundMark x1="33049" y1="59906" x2="34146" y2="66038"/>
                        <a14:foregroundMark x1="37683" y1="92217" x2="35976" y2="92217"/>
                        <a14:foregroundMark x1="47561" y1="70283" x2="54512" y2="65330"/>
                        <a14:foregroundMark x1="54512" y1="65330" x2="57683" y2="55425"/>
                        <a14:foregroundMark x1="57683" y1="55425" x2="56585" y2="43160"/>
                        <a14:foregroundMark x1="56585" y1="43160" x2="56463" y2="43160"/>
                        <a14:foregroundMark x1="42927" y1="59198" x2="53293" y2="42453"/>
                        <a14:foregroundMark x1="51098" y1="59906" x2="54512" y2="48585"/>
                        <a14:foregroundMark x1="54512" y1="48585" x2="46829" y2="62972"/>
                        <a14:foregroundMark x1="46829" y1="62972" x2="44878" y2="49764"/>
                        <a14:foregroundMark x1="44878" y1="49764" x2="55488" y2="51415"/>
                        <a14:foregroundMark x1="55488" y1="51415" x2="48537" y2="63679"/>
                        <a14:foregroundMark x1="48537" y1="63679" x2="39634" y2="64623"/>
                        <a14:foregroundMark x1="39634" y1="64623" x2="36098" y2="52358"/>
                        <a14:foregroundMark x1="53049" y1="41745" x2="59878" y2="44104"/>
                        <a14:foregroundMark x1="59878" y1="44104" x2="53902" y2="55425"/>
                        <a14:foregroundMark x1="53902" y1="55425" x2="47805" y2="59670"/>
                        <a14:foregroundMark x1="47805" y1="59670" x2="48293" y2="46934"/>
                        <a14:foregroundMark x1="48293" y1="46934" x2="42927" y2="52830"/>
                        <a14:foregroundMark x1="42927" y1="52830" x2="49878" y2="39623"/>
                        <a14:foregroundMark x1="49878" y1="39623" x2="47317" y2="53538"/>
                        <a14:foregroundMark x1="47317" y1="53538" x2="37073" y2="59434"/>
                        <a14:foregroundMark x1="37073" y1="59434" x2="40854" y2="41981"/>
                        <a14:foregroundMark x1="40854" y1="41981" x2="36951" y2="57311"/>
                        <a14:foregroundMark x1="36951" y1="57311" x2="47317" y2="42925"/>
                        <a14:foregroundMark x1="47317" y1="42925" x2="42927" y2="57311"/>
                        <a14:foregroundMark x1="42927" y1="57311" x2="49512" y2="41981"/>
                        <a14:foregroundMark x1="49512" y1="41981" x2="46951" y2="53066"/>
                        <a14:foregroundMark x1="46951" y1="53066" x2="50000" y2="42217"/>
                        <a14:foregroundMark x1="50000" y1="42217" x2="42317" y2="54953"/>
                        <a14:foregroundMark x1="42317" y1="54953" x2="41829" y2="41745"/>
                        <a14:foregroundMark x1="41829" y1="41745" x2="50610" y2="37264"/>
                        <a14:foregroundMark x1="50610" y1="37264" x2="50000" y2="45047"/>
                        <a14:foregroundMark x1="73659" y1="23821" x2="71098" y2="36321"/>
                        <a14:foregroundMark x1="71098" y1="36321" x2="70488" y2="30660"/>
                        <a14:foregroundMark x1="73415" y1="25236" x2="66341" y2="41981"/>
                        <a14:foregroundMark x1="66341" y1="41981" x2="70732" y2="25000"/>
                        <a14:foregroundMark x1="70732" y1="25000" x2="66829" y2="35142"/>
                        <a14:foregroundMark x1="66829" y1="35142" x2="69512" y2="22406"/>
                        <a14:foregroundMark x1="69512" y1="22406" x2="65000" y2="31604"/>
                        <a14:foregroundMark x1="65000" y1="31604" x2="70854" y2="20047"/>
                        <a14:foregroundMark x1="70854" y1="20047" x2="64390" y2="32311"/>
                        <a14:foregroundMark x1="64390" y1="32311" x2="75000" y2="20283"/>
                        <a14:foregroundMark x1="75000" y1="20283" x2="74512" y2="31840"/>
                        <a14:foregroundMark x1="74512" y1="31840" x2="69146" y2="37736"/>
                        <a14:foregroundMark x1="69146" y1="37736" x2="75488" y2="26415"/>
                        <a14:foregroundMark x1="75488" y1="26415" x2="74146" y2="38679"/>
                        <a14:foregroundMark x1="74146" y1="38679" x2="75732" y2="36085"/>
                        <a14:foregroundMark x1="72927" y1="41274" x2="71829" y2="43632"/>
                        <a14:foregroundMark x1="70366" y1="20991" x2="70366" y2="20991"/>
                        <a14:foregroundMark x1="67683" y1="35142" x2="72805" y2="22877"/>
                        <a14:foregroundMark x1="72805" y1="22877" x2="68049" y2="32075"/>
                        <a14:foregroundMark x1="68049" y1="32075" x2="71341" y2="20991"/>
                        <a14:foregroundMark x1="71341" y1="20991" x2="65854" y2="28066"/>
                        <a14:foregroundMark x1="65854" y1="28066" x2="70610" y2="19575"/>
                        <a14:foregroundMark x1="70610" y1="19575" x2="65366" y2="25943"/>
                        <a14:foregroundMark x1="65366" y1="25943" x2="73537" y2="23349"/>
                        <a14:foregroundMark x1="73537" y1="23349" x2="76829" y2="28066"/>
                        <a14:foregroundMark x1="74268" y1="44104" x2="74268" y2="44104"/>
                        <a14:foregroundMark x1="74268" y1="43160" x2="78537" y2="21462"/>
                        <a14:foregroundMark x1="78537" y1="21462" x2="73659" y2="41038"/>
                        <a14:foregroundMark x1="73659" y1="41038" x2="76951" y2="26887"/>
                        <a14:foregroundMark x1="76951" y1="26887" x2="68902" y2="43632"/>
                        <a14:foregroundMark x1="68902" y1="43632" x2="70610" y2="32075"/>
                        <a14:foregroundMark x1="70610" y1="32075" x2="75244" y2="24057"/>
                        <a14:foregroundMark x1="75244" y1="24057" x2="66829" y2="42217"/>
                        <a14:foregroundMark x1="66829" y1="42217" x2="70244" y2="24057"/>
                        <a14:foregroundMark x1="70244" y1="24057" x2="70488" y2="23821"/>
                        <a14:foregroundMark x1="61829" y1="10377" x2="67927" y2="11085"/>
                        <a14:foregroundMark x1="67927" y1="11085" x2="63902" y2="12028"/>
                        <a14:foregroundMark x1="36098" y1="22642" x2="42927" y2="25236"/>
                        <a14:foregroundMark x1="42927" y1="25236" x2="50366" y2="22406"/>
                        <a14:foregroundMark x1="50366" y1="22406" x2="37317" y2="29245"/>
                        <a14:foregroundMark x1="37317" y1="29245" x2="41463" y2="26651"/>
                        <a14:foregroundMark x1="76707" y1="31840" x2="71098" y2="44575"/>
                        <a14:foregroundMark x1="71098" y1="44575" x2="70244" y2="39387"/>
                        <a14:foregroundMark x1="75000" y1="22170" x2="71220" y2="36557"/>
                        <a14:foregroundMark x1="71220" y1="36557" x2="71098" y2="37028"/>
                        <a14:foregroundMark x1="81951" y1="18632" x2="79268" y2="29481"/>
                        <a14:foregroundMark x1="79268" y1="29481" x2="80488" y2="22406"/>
                        <a14:foregroundMark x1="80488" y1="19104" x2="80122" y2="18160"/>
                        <a14:foregroundMark x1="76829" y1="18632" x2="69512" y2="26179"/>
                        <a14:foregroundMark x1="69512" y1="26179" x2="73902" y2="24057"/>
                        <a14:foregroundMark x1="74024" y1="22170" x2="74024" y2="21226"/>
                        <a14:foregroundMark x1="73415" y1="18632" x2="80732" y2="13915"/>
                        <a14:foregroundMark x1="80732" y1="13915" x2="82195" y2="18160"/>
                        <a14:foregroundMark x1="82317" y1="18160" x2="82683" y2="20991"/>
                        <a14:foregroundMark x1="81220" y1="21934" x2="81220" y2="21934"/>
                        <a14:foregroundMark x1="81463" y1="21462" x2="81463" y2="21462"/>
                        <a14:foregroundMark x1="82073" y1="23821" x2="83537" y2="21462"/>
                      </a14:backgroundRemoval>
                    </a14:imgEffect>
                  </a14:imgLayer>
                </a14:imgProps>
              </a:ext>
            </a:extLst>
          </a:blip>
          <a:stretch>
            <a:fillRect/>
          </a:stretch>
        </p:blipFill>
        <p:spPr>
          <a:xfrm>
            <a:off x="-225777" y="156239"/>
            <a:ext cx="3092450" cy="1599023"/>
          </a:xfrm>
          <a:prstGeom prst="rect">
            <a:avLst/>
          </a:prstGeo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50">
        <p14:flip dir="r"/>
      </p:transition>
    </mc:Choice>
    <mc:Fallback>
      <mp:transition xmlns:mp="http://schemas.microsoft.com/office/mac/powerpoint/2008/main" spd="slow"/>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72"/>
        <p:cNvGrpSpPr/>
        <p:nvPr/>
      </p:nvGrpSpPr>
      <p:grpSpPr>
        <a:xfrm>
          <a:off x="0" y="0"/>
          <a:ext cx="0" cy="0"/>
          <a:chOff x="0" y="0"/>
          <a:chExt cx="0" cy="0"/>
        </a:xfrm>
      </p:grpSpPr>
      <p:sp>
        <p:nvSpPr>
          <p:cNvPr id="2673" name="Google Shape;2673;p36"/>
          <p:cNvSpPr txBox="1">
            <a:spLocks noGrp="1"/>
          </p:cNvSpPr>
          <p:nvPr>
            <p:ph type="title"/>
          </p:nvPr>
        </p:nvSpPr>
        <p:spPr>
          <a:xfrm>
            <a:off x="2709332" y="1244600"/>
            <a:ext cx="4006884" cy="1327150"/>
          </a:xfrm>
          <a:prstGeom prst="rect">
            <a:avLst/>
          </a:prstGeom>
        </p:spPr>
        <p:txBody>
          <a:bodyPr spcFirstLastPara="1" wrap="square" lIns="91425" tIns="91425" rIns="91425" bIns="252000" anchor="ctr" anchorCtr="0">
            <a:noAutofit/>
          </a:bodyPr>
          <a:lstStyle/>
          <a:p>
            <a:pPr marL="0" lvl="0" indent="0" algn="ctr" rtl="0">
              <a:spcBef>
                <a:spcPts val="0"/>
              </a:spcBef>
              <a:spcAft>
                <a:spcPts val="0"/>
              </a:spcAft>
              <a:buNone/>
            </a:pPr>
            <a:r>
              <a:rPr lang="en-US" dirty="0">
                <a:latin typeface="Modern Love Caps" panose="04070805081001020A01" pitchFamily="82" charset="0"/>
              </a:rPr>
              <a:t>Pakistan</a:t>
            </a:r>
            <a:r>
              <a:rPr lang="en-US" dirty="0"/>
              <a:t> </a:t>
            </a:r>
            <a:endParaRPr dirty="0"/>
          </a:p>
        </p:txBody>
      </p:sp>
      <p:sp>
        <p:nvSpPr>
          <p:cNvPr id="2675" name="Google Shape;2675;p36"/>
          <p:cNvSpPr/>
          <p:nvPr/>
        </p:nvSpPr>
        <p:spPr>
          <a:xfrm>
            <a:off x="1775325" y="3530275"/>
            <a:ext cx="430483" cy="426290"/>
          </a:xfrm>
          <a:custGeom>
            <a:avLst/>
            <a:gdLst/>
            <a:ahLst/>
            <a:cxnLst/>
            <a:rect l="l" t="t" r="r" b="b"/>
            <a:pathLst>
              <a:path w="13040" h="12913" extrusionOk="0">
                <a:moveTo>
                  <a:pt x="12211" y="724"/>
                </a:moveTo>
                <a:cubicBezTo>
                  <a:pt x="11302" y="3780"/>
                  <a:pt x="10942" y="6962"/>
                  <a:pt x="10205" y="10066"/>
                </a:cubicBezTo>
                <a:cubicBezTo>
                  <a:pt x="9374" y="9298"/>
                  <a:pt x="8449" y="8624"/>
                  <a:pt x="7775" y="7714"/>
                </a:cubicBezTo>
                <a:cubicBezTo>
                  <a:pt x="7701" y="7621"/>
                  <a:pt x="7587" y="7561"/>
                  <a:pt x="7474" y="7561"/>
                </a:cubicBezTo>
                <a:cubicBezTo>
                  <a:pt x="7398" y="7561"/>
                  <a:pt x="7321" y="7589"/>
                  <a:pt x="7258" y="7652"/>
                </a:cubicBezTo>
                <a:cubicBezTo>
                  <a:pt x="5879" y="9062"/>
                  <a:pt x="4562" y="10536"/>
                  <a:pt x="3308" y="12072"/>
                </a:cubicBezTo>
                <a:cubicBezTo>
                  <a:pt x="2572" y="11179"/>
                  <a:pt x="1678" y="10442"/>
                  <a:pt x="879" y="9595"/>
                </a:cubicBezTo>
                <a:cubicBezTo>
                  <a:pt x="2117" y="8326"/>
                  <a:pt x="3622" y="7338"/>
                  <a:pt x="4829" y="6022"/>
                </a:cubicBezTo>
                <a:cubicBezTo>
                  <a:pt x="4954" y="5896"/>
                  <a:pt x="4954" y="5692"/>
                  <a:pt x="4829" y="5567"/>
                </a:cubicBezTo>
                <a:cubicBezTo>
                  <a:pt x="3967" y="4658"/>
                  <a:pt x="3120" y="3733"/>
                  <a:pt x="2227" y="2855"/>
                </a:cubicBezTo>
                <a:cubicBezTo>
                  <a:pt x="5597" y="2291"/>
                  <a:pt x="8841" y="1225"/>
                  <a:pt x="12211" y="724"/>
                </a:cubicBezTo>
                <a:close/>
                <a:moveTo>
                  <a:pt x="12701" y="0"/>
                </a:moveTo>
                <a:cubicBezTo>
                  <a:pt x="12690" y="0"/>
                  <a:pt x="12678" y="1"/>
                  <a:pt x="12666" y="3"/>
                </a:cubicBezTo>
                <a:cubicBezTo>
                  <a:pt x="8873" y="504"/>
                  <a:pt x="5236" y="1758"/>
                  <a:pt x="1459" y="2323"/>
                </a:cubicBezTo>
                <a:cubicBezTo>
                  <a:pt x="1208" y="2370"/>
                  <a:pt x="1145" y="2714"/>
                  <a:pt x="1318" y="2871"/>
                </a:cubicBezTo>
                <a:cubicBezTo>
                  <a:pt x="2305" y="3812"/>
                  <a:pt x="3214" y="4815"/>
                  <a:pt x="4155" y="5787"/>
                </a:cubicBezTo>
                <a:cubicBezTo>
                  <a:pt x="2932" y="7040"/>
                  <a:pt x="1474" y="8012"/>
                  <a:pt x="267" y="9282"/>
                </a:cubicBezTo>
                <a:cubicBezTo>
                  <a:pt x="111" y="9376"/>
                  <a:pt x="1" y="9627"/>
                  <a:pt x="173" y="9815"/>
                </a:cubicBezTo>
                <a:cubicBezTo>
                  <a:pt x="1082" y="10818"/>
                  <a:pt x="2211" y="11649"/>
                  <a:pt x="3026" y="12746"/>
                </a:cubicBezTo>
                <a:cubicBezTo>
                  <a:pt x="3093" y="12841"/>
                  <a:pt x="3211" y="12913"/>
                  <a:pt x="3329" y="12913"/>
                </a:cubicBezTo>
                <a:cubicBezTo>
                  <a:pt x="3405" y="12913"/>
                  <a:pt x="3482" y="12883"/>
                  <a:pt x="3543" y="12809"/>
                </a:cubicBezTo>
                <a:cubicBezTo>
                  <a:pt x="4782" y="11273"/>
                  <a:pt x="6098" y="9783"/>
                  <a:pt x="7478" y="8373"/>
                </a:cubicBezTo>
                <a:cubicBezTo>
                  <a:pt x="8277" y="9313"/>
                  <a:pt x="9280" y="10034"/>
                  <a:pt x="10142" y="10912"/>
                </a:cubicBezTo>
                <a:cubicBezTo>
                  <a:pt x="10206" y="10981"/>
                  <a:pt x="10288" y="11012"/>
                  <a:pt x="10370" y="11012"/>
                </a:cubicBezTo>
                <a:cubicBezTo>
                  <a:pt x="10511" y="11012"/>
                  <a:pt x="10651" y="10920"/>
                  <a:pt x="10691" y="10771"/>
                </a:cubicBezTo>
                <a:cubicBezTo>
                  <a:pt x="11584" y="7354"/>
                  <a:pt x="11913" y="3796"/>
                  <a:pt x="12995" y="410"/>
                </a:cubicBezTo>
                <a:cubicBezTo>
                  <a:pt x="13039" y="247"/>
                  <a:pt x="12902" y="0"/>
                  <a:pt x="12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D39824-BCD4-412C-8A72-76057F201E1C}"/>
              </a:ext>
            </a:extLst>
          </p:cNvPr>
          <p:cNvSpPr txBox="1"/>
          <p:nvPr/>
        </p:nvSpPr>
        <p:spPr>
          <a:xfrm>
            <a:off x="2427110" y="2683889"/>
            <a:ext cx="4289779" cy="1692771"/>
          </a:xfrm>
          <a:prstGeom prst="rect">
            <a:avLst/>
          </a:prstGeom>
          <a:noFill/>
        </p:spPr>
        <p:txBody>
          <a:bodyPr wrap="square" rtlCol="0">
            <a:spAutoFit/>
          </a:bodyPr>
          <a:lstStyle/>
          <a:p>
            <a:pPr algn="ctr"/>
            <a:r>
              <a:rPr lang="en-US" sz="2000" dirty="0">
                <a:solidFill>
                  <a:schemeClr val="tx1"/>
                </a:solidFill>
                <a:latin typeface="Posterama" panose="020B0504020200020000" pitchFamily="34" charset="0"/>
                <a:ea typeface="Gaegu" panose="020B0604020202020204" charset="0"/>
                <a:cs typeface="Posterama" panose="020B0504020200020000" pitchFamily="34" charset="0"/>
              </a:rPr>
              <a:t>Pakistan is </a:t>
            </a:r>
            <a:r>
              <a:rPr lang="en-US" sz="2000" i="0" dirty="0">
                <a:solidFill>
                  <a:schemeClr val="tx1"/>
                </a:solidFill>
                <a:effectLst/>
                <a:latin typeface="Posterama" panose="020B0504020200020000" pitchFamily="34" charset="0"/>
                <a:ea typeface="Gaegu" panose="020B0604020202020204" charset="0"/>
                <a:cs typeface="Posterama" panose="020B0504020200020000" pitchFamily="34" charset="0"/>
              </a:rPr>
              <a:t>populous multiethnic country of </a:t>
            </a:r>
            <a:r>
              <a:rPr lang="en-US" sz="2000" i="0" strike="noStrike" dirty="0">
                <a:solidFill>
                  <a:schemeClr val="tx1"/>
                </a:solidFill>
                <a:effectLst/>
                <a:latin typeface="Posterama" panose="020B0504020200020000" pitchFamily="34" charset="0"/>
                <a:ea typeface="Gaegu" panose="020B0604020202020204" charset="0"/>
                <a:cs typeface="Posterama" panose="020B0504020200020000" pitchFamily="34" charset="0"/>
              </a:rPr>
              <a:t>south Asia. Having</a:t>
            </a:r>
            <a:r>
              <a:rPr lang="en-US" sz="2000" i="0" dirty="0">
                <a:solidFill>
                  <a:schemeClr val="tx1"/>
                </a:solidFill>
                <a:effectLst/>
                <a:latin typeface="Posterama" panose="020B0504020200020000" pitchFamily="34" charset="0"/>
                <a:ea typeface="Gaegu" panose="020B0604020202020204" charset="0"/>
                <a:cs typeface="Posterama" panose="020B0504020200020000" pitchFamily="34" charset="0"/>
              </a:rPr>
              <a:t> a predominately Indo-Iranian speaking population.</a:t>
            </a:r>
            <a:endParaRPr lang="en-US" sz="2000" dirty="0">
              <a:solidFill>
                <a:schemeClr val="tx1"/>
              </a:solidFill>
              <a:latin typeface="Posterama" panose="020B0504020200020000" pitchFamily="34" charset="0"/>
              <a:ea typeface="Gaegu" panose="020B0604020202020204" charset="0"/>
              <a:cs typeface="Posterama" panose="020B0504020200020000" pitchFamily="34" charset="0"/>
            </a:endParaRPr>
          </a:p>
          <a:p>
            <a:pPr algn="ctr"/>
            <a:endParaRPr lang="en-US" sz="2400"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50">
        <p14:switch dir="r"/>
      </p:transition>
    </mc:Choice>
    <mc:Fallback>
      <mp:transition xmlns:mp="http://schemas.microsoft.com/office/mac/powerpoint/2008/main" spd="slow"/>
    </mc:Fallback>
  </mc:AlternateContent>
</p:sld>
</file>

<file path=ppt/theme/theme1.xml><?xml version="1.0" encoding="utf-8"?>
<a:theme xmlns:a="http://schemas.openxmlformats.org/drawingml/2006/main" name="Kawaii Interface for Marketing by Slidesgo">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TotalTime>
  <Words>1205</Words>
  <Application>Microsoft Macintosh PowerPoint</Application>
  <PresentationFormat>On-screen Show (16:9)</PresentationFormat>
  <Paragraphs>104</Paragraphs>
  <Slides>40</Slides>
  <Notes>13</Notes>
  <HiddenSlides>0</HiddenSlides>
  <MMClips>1</MMClips>
  <ScaleCrop>false</ScaleCrop>
  <HeadingPairs>
    <vt:vector size="6" baseType="variant">
      <vt:variant>
        <vt:lpstr>Fonts Used</vt:lpstr>
      </vt:variant>
      <vt:variant>
        <vt:i4>7</vt:i4>
      </vt:variant>
      <vt:variant>
        <vt:lpstr>Design Template</vt:lpstr>
      </vt:variant>
      <vt:variant>
        <vt:i4>1</vt:i4>
      </vt:variant>
      <vt:variant>
        <vt:lpstr>Slide Titles</vt:lpstr>
      </vt:variant>
      <vt:variant>
        <vt:i4>40</vt:i4>
      </vt:variant>
    </vt:vector>
  </HeadingPairs>
  <TitlesOfParts>
    <vt:vector size="48" baseType="lpstr">
      <vt:lpstr>Calibri Light</vt:lpstr>
      <vt:lpstr>Gaegu</vt:lpstr>
      <vt:lpstr>Modern Love Caps</vt:lpstr>
      <vt:lpstr>Posterama</vt:lpstr>
      <vt:lpstr>Roboto</vt:lpstr>
      <vt:lpstr>Roboto Condensed Light</vt:lpstr>
      <vt:lpstr>Varela Round</vt:lpstr>
      <vt:lpstr>Kawaii Interface for Marketing by Slidesgo</vt:lpstr>
      <vt:lpstr>Slide 1</vt:lpstr>
      <vt:lpstr>What is iEARN Global Learning Circle:  Places And Perspectives??</vt:lpstr>
      <vt:lpstr>Participating countries </vt:lpstr>
      <vt:lpstr>Participating countries </vt:lpstr>
      <vt:lpstr>OUR COUNTRY</vt:lpstr>
      <vt:lpstr>OUR SCHOOL</vt:lpstr>
      <vt:lpstr>OUR INSTRUCTOR</vt:lpstr>
      <vt:lpstr>“Traditional games”</vt:lpstr>
      <vt:lpstr>Pakistan </vt:lpstr>
      <vt:lpstr>Slide 10</vt:lpstr>
      <vt:lpstr>Game #1  “kho-kho” </vt:lpstr>
      <vt:lpstr>Slide 12</vt:lpstr>
      <vt:lpstr>Game #2  “Pittu (Seven Stones)” </vt:lpstr>
      <vt:lpstr>Slide 14</vt:lpstr>
      <vt:lpstr>Moldova </vt:lpstr>
      <vt:lpstr>Slide 16</vt:lpstr>
      <vt:lpstr>Game # 1 “wolf, shepherd and sheep”</vt:lpstr>
      <vt:lpstr>Slide 18</vt:lpstr>
      <vt:lpstr>Game #2  “Blind Grandmother” </vt:lpstr>
      <vt:lpstr>Slide 20</vt:lpstr>
      <vt:lpstr>Indonesia </vt:lpstr>
      <vt:lpstr>Slide 22</vt:lpstr>
      <vt:lpstr>Game #1 “Kelereng or Gundu”</vt:lpstr>
      <vt:lpstr>Slide 24</vt:lpstr>
      <vt:lpstr>Game #2  “Layang-Layang” </vt:lpstr>
      <vt:lpstr>Slide 26</vt:lpstr>
      <vt:lpstr>Egypt </vt:lpstr>
      <vt:lpstr>Slide 28</vt:lpstr>
      <vt:lpstr>Game #1 “Senet”</vt:lpstr>
      <vt:lpstr>Slide 30</vt:lpstr>
      <vt:lpstr>Game #2  “Knuckle Bones” </vt:lpstr>
      <vt:lpstr>Slide 32</vt:lpstr>
      <vt:lpstr>Ukraine </vt:lpstr>
      <vt:lpstr>Slide 34</vt:lpstr>
      <vt:lpstr>Game #1 “blind cat”</vt:lpstr>
      <vt:lpstr>Slide 36</vt:lpstr>
      <vt:lpstr>Game #2 “Croquet”</vt:lpstr>
      <vt:lpstr>Slide 38</vt:lpstr>
      <vt:lpstr>OUR TEAM </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KAWAII INTERFACE FOR MARKETING</dc:title>
  <cp:lastModifiedBy>Barry Kramer</cp:lastModifiedBy>
  <cp:revision>72</cp:revision>
  <dcterms:created xsi:type="dcterms:W3CDTF">2021-05-08T02:33:36Z</dcterms:created>
  <dcterms:modified xsi:type="dcterms:W3CDTF">2021-05-08T02:34:09Z</dcterms:modified>
</cp:coreProperties>
</file>