
<file path=[Content_Types].xml><?xml version="1.0" encoding="utf-8"?>
<Types xmlns="http://schemas.openxmlformats.org/package/2006/content-types">
  <Override PartName="/ppt/slideLayouts/slideLayout15.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docProps/custom.xml" ContentType="application/vnd.openxmlformats-officedocument.custom-properti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s/slide7.xml" ContentType="application/vnd.openxmlformats-officedocument.presentationml.slide+xml"/>
  <Override PartName="/ppt/slideLayouts/slideLayout13.xml" ContentType="application/vnd.openxmlformats-officedocument.presentationml.slideLayou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803" r:id="rId1"/>
    <p:sldMasterId id="2147483815" r:id="rId2"/>
  </p:sldMasterIdLst>
  <p:notesMasterIdLst>
    <p:notesMasterId r:id="rId15"/>
  </p:notesMasterIdLst>
  <p:sldIdLst>
    <p:sldId id="277" r:id="rId3"/>
    <p:sldId id="278" r:id="rId4"/>
    <p:sldId id="257" r:id="rId5"/>
    <p:sldId id="288" r:id="rId6"/>
    <p:sldId id="260" r:id="rId7"/>
    <p:sldId id="265" r:id="rId8"/>
    <p:sldId id="279" r:id="rId9"/>
    <p:sldId id="272" r:id="rId10"/>
    <p:sldId id="268" r:id="rId11"/>
    <p:sldId id="269" r:id="rId12"/>
    <p:sldId id="290" r:id="rId13"/>
    <p:sldId id="27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SimSun" pitchFamily="2" charset="-128"/>
        <a:cs typeface="SimSun" pitchFamily="2" charset="-128"/>
      </a:defRPr>
    </a:lvl1pPr>
    <a:lvl2pPr marL="457200" algn="l" rtl="0" eaLnBrk="0" fontAlgn="base" hangingPunct="0">
      <a:spcBef>
        <a:spcPct val="0"/>
      </a:spcBef>
      <a:spcAft>
        <a:spcPct val="0"/>
      </a:spcAft>
      <a:defRPr kern="1200">
        <a:solidFill>
          <a:schemeClr val="tx1"/>
        </a:solidFill>
        <a:latin typeface="Arial" charset="0"/>
        <a:ea typeface="SimSun" pitchFamily="2" charset="-128"/>
        <a:cs typeface="SimSun" pitchFamily="2" charset="-128"/>
      </a:defRPr>
    </a:lvl2pPr>
    <a:lvl3pPr marL="914400" algn="l" rtl="0" eaLnBrk="0" fontAlgn="base" hangingPunct="0">
      <a:spcBef>
        <a:spcPct val="0"/>
      </a:spcBef>
      <a:spcAft>
        <a:spcPct val="0"/>
      </a:spcAft>
      <a:defRPr kern="1200">
        <a:solidFill>
          <a:schemeClr val="tx1"/>
        </a:solidFill>
        <a:latin typeface="Arial" charset="0"/>
        <a:ea typeface="SimSun" pitchFamily="2" charset="-128"/>
        <a:cs typeface="SimSun" pitchFamily="2" charset="-128"/>
      </a:defRPr>
    </a:lvl3pPr>
    <a:lvl4pPr marL="1371600" algn="l" rtl="0" eaLnBrk="0" fontAlgn="base" hangingPunct="0">
      <a:spcBef>
        <a:spcPct val="0"/>
      </a:spcBef>
      <a:spcAft>
        <a:spcPct val="0"/>
      </a:spcAft>
      <a:defRPr kern="1200">
        <a:solidFill>
          <a:schemeClr val="tx1"/>
        </a:solidFill>
        <a:latin typeface="Arial" charset="0"/>
        <a:ea typeface="SimSun" pitchFamily="2" charset="-128"/>
        <a:cs typeface="SimSun" pitchFamily="2" charset="-128"/>
      </a:defRPr>
    </a:lvl4pPr>
    <a:lvl5pPr marL="1828800" algn="l" rtl="0" eaLnBrk="0" fontAlgn="base" hangingPunct="0">
      <a:spcBef>
        <a:spcPct val="0"/>
      </a:spcBef>
      <a:spcAft>
        <a:spcPct val="0"/>
      </a:spcAft>
      <a:defRPr kern="1200">
        <a:solidFill>
          <a:schemeClr val="tx1"/>
        </a:solidFill>
        <a:latin typeface="Arial" charset="0"/>
        <a:ea typeface="SimSun" pitchFamily="2" charset="-128"/>
        <a:cs typeface="SimSun" pitchFamily="2" charset="-128"/>
      </a:defRPr>
    </a:lvl5pPr>
    <a:lvl6pPr marL="2286000" algn="l" defTabSz="457200" rtl="0" eaLnBrk="1" latinLnBrk="0" hangingPunct="1">
      <a:defRPr kern="1200">
        <a:solidFill>
          <a:schemeClr val="tx1"/>
        </a:solidFill>
        <a:latin typeface="Arial" charset="0"/>
        <a:ea typeface="SimSun" pitchFamily="2" charset="-128"/>
        <a:cs typeface="SimSun" pitchFamily="2" charset="-128"/>
      </a:defRPr>
    </a:lvl6pPr>
    <a:lvl7pPr marL="2743200" algn="l" defTabSz="457200" rtl="0" eaLnBrk="1" latinLnBrk="0" hangingPunct="1">
      <a:defRPr kern="1200">
        <a:solidFill>
          <a:schemeClr val="tx1"/>
        </a:solidFill>
        <a:latin typeface="Arial" charset="0"/>
        <a:ea typeface="SimSun" pitchFamily="2" charset="-128"/>
        <a:cs typeface="SimSun" pitchFamily="2" charset="-128"/>
      </a:defRPr>
    </a:lvl7pPr>
    <a:lvl8pPr marL="3200400" algn="l" defTabSz="457200" rtl="0" eaLnBrk="1" latinLnBrk="0" hangingPunct="1">
      <a:defRPr kern="1200">
        <a:solidFill>
          <a:schemeClr val="tx1"/>
        </a:solidFill>
        <a:latin typeface="Arial" charset="0"/>
        <a:ea typeface="SimSun" pitchFamily="2" charset="-128"/>
        <a:cs typeface="SimSun" pitchFamily="2" charset="-128"/>
      </a:defRPr>
    </a:lvl8pPr>
    <a:lvl9pPr marL="3657600" algn="l" defTabSz="457200" rtl="0" eaLnBrk="1" latinLnBrk="0" hangingPunct="1">
      <a:defRPr kern="1200">
        <a:solidFill>
          <a:schemeClr val="tx1"/>
        </a:solidFill>
        <a:latin typeface="Arial" charset="0"/>
        <a:ea typeface="SimSun" pitchFamily="2" charset="-128"/>
        <a:cs typeface="SimSun" pitchFamily="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4" d="100"/>
          <a:sy n="84" d="100"/>
        </p:scale>
        <p:origin x="-800" y="-72"/>
      </p:cViewPr>
      <p:guideLst>
        <p:guide orient="horz" pos="2160"/>
        <p:guide pos="287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atin typeface="Arial" panose="020B0604020202020204" pitchFamily="34" charset="0"/>
                <a:ea typeface="SimSun" panose="02010600030101010101" pitchFamily="2" charset="-122"/>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noProof="1"/>
            </a:lvl1pPr>
          </a:lstStyle>
          <a:p>
            <a:pPr>
              <a:defRPr/>
            </a:pPr>
            <a:endParaRPr/>
          </a:p>
        </p:txBody>
      </p:sp>
      <p:sp>
        <p:nvSpPr>
          <p:cNvPr id="25604" name="Slide Image Placeholder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p:spPr>
      </p:sp>
      <p:sp>
        <p:nvSpPr>
          <p:cNvPr id="5125" name="Notes Placeholder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altLang="en-GB" noProof="0" smtClean="0"/>
              <a:t>Click to edit Master text styles</a:t>
            </a:r>
          </a:p>
          <a:p>
            <a:pPr lvl="1"/>
            <a:r>
              <a:rPr lang="en-US" altLang="en-GB" noProof="0" smtClean="0"/>
              <a:t>Second level</a:t>
            </a:r>
          </a:p>
          <a:p>
            <a:pPr lvl="2"/>
            <a:r>
              <a:rPr lang="en-US" altLang="en-GB" noProof="0" smtClean="0"/>
              <a:t>Third level</a:t>
            </a:r>
          </a:p>
          <a:p>
            <a:pPr lvl="3"/>
            <a:r>
              <a:rPr lang="en-US" altLang="en-GB" noProof="0" smtClean="0"/>
              <a:t>Fourth level</a:t>
            </a:r>
          </a:p>
          <a:p>
            <a:pPr lvl="4"/>
            <a:r>
              <a:rPr lang="en-US" altLang="en-GB"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noProof="1">
                <a:latin typeface="Arial" panose="020B0604020202020204" pitchFamily="34" charset="0"/>
                <a:ea typeface="SimSun" panose="02010600030101010101" pitchFamily="2" charset="-122"/>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pPr>
              <a:defRPr/>
            </a:pPr>
            <a:fld id="{8A89C7F5-2175-5145-AF4A-4910E6EB7301}"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0"/>
      </a:spcBef>
      <a:spcAft>
        <a:spcPct val="0"/>
      </a:spcAft>
      <a:defRPr sz="1200" kern="1200">
        <a:solidFill>
          <a:schemeClr val="tx1"/>
        </a:solidFill>
        <a:latin typeface="+mn-lt"/>
        <a:ea typeface="ヒラギノ角ゴ Pro W3" charset="-128"/>
        <a:cs typeface="+mn-cs"/>
      </a:defRPr>
    </a:lvl2pPr>
    <a:lvl3pPr marL="914400" algn="l" rtl="0" eaLnBrk="0" fontAlgn="base" hangingPunct="0">
      <a:spcBef>
        <a:spcPct val="0"/>
      </a:spcBef>
      <a:spcAft>
        <a:spcPct val="0"/>
      </a:spcAft>
      <a:defRPr sz="1200" kern="1200">
        <a:solidFill>
          <a:schemeClr val="tx1"/>
        </a:solidFill>
        <a:latin typeface="+mn-lt"/>
        <a:ea typeface="ヒラギノ角ゴ Pro W3" charset="-128"/>
        <a:cs typeface="+mn-cs"/>
      </a:defRPr>
    </a:lvl3pPr>
    <a:lvl4pPr marL="1371600" algn="l" rtl="0" eaLnBrk="0" fontAlgn="base" hangingPunct="0">
      <a:spcBef>
        <a:spcPct val="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rrowheads="1" noTextEdit="1"/>
          </p:cNvSpPr>
          <p:nvPr>
            <p:ph type="sldImg" idx="4294967295"/>
          </p:nvPr>
        </p:nvSpPr>
        <p:spPr>
          <a:ln>
            <a:miter lim="800000"/>
          </a:ln>
        </p:spPr>
      </p:sp>
      <p:sp>
        <p:nvSpPr>
          <p:cNvPr id="28675" name="Text Placeholder 2"/>
          <p:cNvSpPr>
            <a:spLocks noGrp="1" noChangeArrowheads="1"/>
          </p:cNvSpPr>
          <p:nvPr>
            <p:ph type="body" idx="4294967295"/>
          </p:nvPr>
        </p:nvSpPr>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rrowheads="1" noTextEdit="1"/>
          </p:cNvSpPr>
          <p:nvPr>
            <p:ph type="sldImg" idx="4294967295"/>
          </p:nvPr>
        </p:nvSpPr>
        <p:spPr>
          <a:ln>
            <a:miter lim="800000"/>
          </a:ln>
        </p:spPr>
      </p:sp>
      <p:sp>
        <p:nvSpPr>
          <p:cNvPr id="37891" name="Text Placeholder 2"/>
          <p:cNvSpPr>
            <a:spLocks noGrp="1" noChangeArrowheads="1"/>
          </p:cNvSpPr>
          <p:nvPr>
            <p:ph type="body" idx="4294967295"/>
          </p:nvPr>
        </p:nvSpPr>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rrowheads="1" noTextEdit="1"/>
          </p:cNvSpPr>
          <p:nvPr>
            <p:ph type="sldImg" idx="4294967295"/>
          </p:nvPr>
        </p:nvSpPr>
        <p:spPr>
          <a:ln>
            <a:miter lim="800000"/>
          </a:ln>
        </p:spPr>
      </p:sp>
      <p:sp>
        <p:nvSpPr>
          <p:cNvPr id="40963" name="Text Placeholder 2"/>
          <p:cNvSpPr>
            <a:spLocks noGrp="1" noChangeArrowheads="1"/>
          </p:cNvSpPr>
          <p:nvPr>
            <p:ph type="body" idx="4294967295"/>
          </p:nvPr>
        </p:nvSpPr>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D835C589-A19A-1A40-9C6F-A5F9D72D1ADF}" type="slidenum">
              <a:rPr/>
              <a:pPr>
                <a:defRPr/>
              </a:pPr>
              <a:t>‹#›</a:t>
            </a:fld>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70ACC959-4974-674F-BDE1-668A14AF36EB}" type="slidenum">
              <a:rPr/>
              <a:pPr>
                <a:defRPr/>
              </a:pPr>
              <a:t>‹#›</a:t>
            </a:fld>
            <a:endParaRPr/>
          </a:p>
        </p:txBody>
      </p:sp>
    </p:spTree>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EF20D80B-20A7-A14E-B65D-B0CADABF2BD5}" type="slidenum">
              <a:rPr/>
              <a:pPr>
                <a:defRPr/>
              </a:pPr>
              <a:t>‹#›</a:t>
            </a:fld>
            <a:endParaRPr/>
          </a:p>
        </p:txBody>
      </p:sp>
    </p:spTree>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43B637DD-3F1E-7143-A0D7-46393E043726}" type="slidenum">
              <a:rPr/>
              <a:pPr>
                <a:defRPr/>
              </a:pPr>
              <a:t>‹#›</a:t>
            </a:fld>
            <a:endParaRP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DE117D09-243E-E748-B720-9374EF31843F}" type="slidenum">
              <a:rPr/>
              <a:pPr>
                <a:defRPr/>
              </a:pPr>
              <a:t>‹#›</a:t>
            </a:fld>
            <a:endParaRPr/>
          </a:p>
        </p:txBody>
      </p:sp>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D11A5FE0-DC2D-E543-9E27-43547DDF318E}" type="slidenum">
              <a:rPr/>
              <a:pPr>
                <a:defRPr/>
              </a:pPr>
              <a:t>‹#›</a:t>
            </a:fld>
            <a:endParaRPr/>
          </a:p>
        </p:txBody>
      </p:sp>
    </p:spTree>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174750"/>
            <a:ext cx="4038600" cy="49530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174750"/>
            <a:ext cx="4038600" cy="49530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D090F3E3-6B74-2540-99B6-688FF11568A0}" type="slidenum">
              <a:rPr/>
              <a:pPr>
                <a:defRPr/>
              </a:pPr>
              <a:t>‹#›</a:t>
            </a:fld>
            <a:endParaRPr/>
          </a:p>
        </p:txBody>
      </p:sp>
    </p:spTree>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7"/>
          <p:cNvSpPr>
            <a:spLocks noGrp="1" noChangeArrowheads="1"/>
          </p:cNvSpPr>
          <p:nvPr>
            <p:ph type="sldNum" sz="quarter" idx="12"/>
          </p:nvPr>
        </p:nvSpPr>
        <p:spPr>
          <a:ln/>
        </p:spPr>
        <p:txBody>
          <a:bodyPr/>
          <a:lstStyle>
            <a:lvl1pPr>
              <a:defRPr/>
            </a:lvl1pPr>
          </a:lstStyle>
          <a:p>
            <a:pPr>
              <a:defRPr/>
            </a:pPr>
            <a:fld id="{08393F26-DDBD-F046-BA04-19753948C42B}" type="slidenum">
              <a:rPr/>
              <a:pPr>
                <a:defRPr/>
              </a:pPr>
              <a:t>‹#›</a:t>
            </a:fld>
            <a:endParaRPr/>
          </a:p>
        </p:txBody>
      </p:sp>
    </p:spTree>
  </p:cSld>
  <p:clrMapOvr>
    <a:masterClrMapping/>
  </p:clrMapOvr>
  <p:transition/>
  <p:hf sldNum="0" hdr="0" ftr="0" dt="0"/>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7"/>
          <p:cNvSpPr>
            <a:spLocks noGrp="1" noChangeArrowheads="1"/>
          </p:cNvSpPr>
          <p:nvPr>
            <p:ph type="sldNum" sz="quarter" idx="12"/>
          </p:nvPr>
        </p:nvSpPr>
        <p:spPr>
          <a:ln/>
        </p:spPr>
        <p:txBody>
          <a:bodyPr/>
          <a:lstStyle>
            <a:lvl1pPr>
              <a:defRPr/>
            </a:lvl1pPr>
          </a:lstStyle>
          <a:p>
            <a:pPr>
              <a:defRPr/>
            </a:pPr>
            <a:fld id="{0DCBA62F-218B-9D4F-BE86-4AA9E4966E22}" type="slidenum">
              <a:rPr/>
              <a:pPr>
                <a:defRPr/>
              </a:pPr>
              <a:t>‹#›</a:t>
            </a:fld>
            <a:endParaRPr/>
          </a:p>
        </p:txBody>
      </p:sp>
    </p:spTree>
  </p:cSld>
  <p:clrMapOvr>
    <a:masterClrMapping/>
  </p:clrMapOvr>
  <p:transition/>
  <p:hf sldNum="0" hdr="0" ftr="0" dt="0"/>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7"/>
          <p:cNvSpPr>
            <a:spLocks noGrp="1" noChangeArrowheads="1"/>
          </p:cNvSpPr>
          <p:nvPr>
            <p:ph type="sldNum" sz="quarter" idx="12"/>
          </p:nvPr>
        </p:nvSpPr>
        <p:spPr>
          <a:ln/>
        </p:spPr>
        <p:txBody>
          <a:bodyPr/>
          <a:lstStyle>
            <a:lvl1pPr>
              <a:defRPr/>
            </a:lvl1pPr>
          </a:lstStyle>
          <a:p>
            <a:pPr>
              <a:defRPr/>
            </a:pPr>
            <a:fld id="{1938F3FE-6B85-5940-8EBB-FFF9642361A6}" type="slidenum">
              <a:rPr/>
              <a:pPr>
                <a:defRPr/>
              </a:pPr>
              <a:t>‹#›</a:t>
            </a:fld>
            <a:endParaRPr/>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smtClean="0"/>
              <a:t>Click to edit Master title style</a:t>
            </a:r>
            <a:endParaRPr lang="en-US"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8EDEDF29-52E0-DC4E-A4E9-027D4976DBF2}" type="slidenum">
              <a:rPr/>
              <a:pPr>
                <a:defRPr/>
              </a:pPr>
              <a:t>‹#›</a:t>
            </a:fld>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BF1E368E-011C-FD4D-91C6-2B36D0F74A07}" type="slidenum">
              <a:rPr/>
              <a:pPr>
                <a:defRPr/>
              </a:pPr>
              <a:t>‹#›</a:t>
            </a:fld>
            <a:endParaRPr/>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C5A4BC79-24A3-F84C-AFE2-2FD2F85FD6E8}" type="slidenum">
              <a:rPr/>
              <a:pPr>
                <a:defRPr/>
              </a:pPr>
              <a:t>‹#›</a:t>
            </a:fld>
            <a:endParaRPr/>
          </a:p>
        </p:txBody>
      </p:sp>
    </p:spTree>
  </p:cSld>
  <p:clrMapOvr>
    <a:masterClrMapping/>
  </p:clrMapOvr>
  <p:transition/>
  <p:hf sldNum="0" hdr="0" ftr="0" dt="0"/>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5CF2C9ED-EFE8-4C4E-AEAA-B2C77B1A2364}" type="slidenum">
              <a:rPr/>
              <a:pPr>
                <a:defRPr/>
              </a:pPr>
              <a:t>‹#›</a:t>
            </a:fld>
            <a:endParaRPr/>
          </a:p>
        </p:txBody>
      </p:sp>
    </p:spTree>
  </p:cSld>
  <p:clrMapOvr>
    <a:masterClrMapping/>
  </p:clrMapOvr>
  <p:transition/>
  <p:hf sldNum="0" hdr="0" ftr="0" dt="0"/>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B8CA1359-5B16-334F-8F2E-D82746A3D4BF}" type="slidenum">
              <a:rPr/>
              <a:pPr>
                <a:defRPr/>
              </a:pPr>
              <a:t>‹#›</a:t>
            </a:fld>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a:ln/>
        </p:spPr>
        <p:txBody>
          <a:bodyPr/>
          <a:lstStyle>
            <a:lvl1pPr>
              <a:defRPr/>
            </a:lvl1pPr>
          </a:lstStyle>
          <a:p>
            <a:pPr>
              <a:defRPr/>
            </a:pPr>
            <a:fld id="{F066DB60-E820-B146-ABB8-24E4E2915C5D}" type="slidenum">
              <a:rPr/>
              <a:pPr>
                <a:defRPr/>
              </a:pPr>
              <a:t>‹#›</a:t>
            </a:fld>
            <a:endParaRPr/>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174750"/>
            <a:ext cx="4038600" cy="49530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174750"/>
            <a:ext cx="4038600" cy="49530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8A3856B5-E754-E94F-9863-5A8C6E38659B}" type="slidenum">
              <a:rPr/>
              <a:pPr>
                <a:defRPr/>
              </a:pPr>
              <a:t>‹#›</a:t>
            </a:fld>
            <a:endParaRP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7"/>
          <p:cNvSpPr>
            <a:spLocks noGrp="1" noChangeArrowheads="1"/>
          </p:cNvSpPr>
          <p:nvPr>
            <p:ph type="sldNum" sz="quarter" idx="12"/>
          </p:nvPr>
        </p:nvSpPr>
        <p:spPr>
          <a:ln/>
        </p:spPr>
        <p:txBody>
          <a:bodyPr/>
          <a:lstStyle>
            <a:lvl1pPr>
              <a:defRPr/>
            </a:lvl1pPr>
          </a:lstStyle>
          <a:p>
            <a:pPr>
              <a:defRPr/>
            </a:pPr>
            <a:fld id="{C556F49E-E3F7-C44F-B770-C4253F3F0997}" type="slidenum">
              <a:rPr/>
              <a:pPr>
                <a:defRPr/>
              </a:pPr>
              <a:t>‹#›</a:t>
            </a:fld>
            <a:endParaRP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7"/>
          <p:cNvSpPr>
            <a:spLocks noGrp="1" noChangeArrowheads="1"/>
          </p:cNvSpPr>
          <p:nvPr>
            <p:ph type="sldNum" sz="quarter" idx="12"/>
          </p:nvPr>
        </p:nvSpPr>
        <p:spPr>
          <a:ln/>
        </p:spPr>
        <p:txBody>
          <a:bodyPr/>
          <a:lstStyle>
            <a:lvl1pPr>
              <a:defRPr/>
            </a:lvl1pPr>
          </a:lstStyle>
          <a:p>
            <a:pPr>
              <a:defRPr/>
            </a:pPr>
            <a:fld id="{057ABF91-605C-F84A-8287-B0C8A1A018CB}" type="slidenum">
              <a:rPr/>
              <a:pPr>
                <a:defRPr/>
              </a:pPr>
              <a:t>‹#›</a:t>
            </a:fld>
            <a:endParaRPr/>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7"/>
          <p:cNvSpPr>
            <a:spLocks noGrp="1" noChangeArrowheads="1"/>
          </p:cNvSpPr>
          <p:nvPr>
            <p:ph type="sldNum" sz="quarter" idx="12"/>
          </p:nvPr>
        </p:nvSpPr>
        <p:spPr>
          <a:ln/>
        </p:spPr>
        <p:txBody>
          <a:bodyPr/>
          <a:lstStyle>
            <a:lvl1pPr>
              <a:defRPr/>
            </a:lvl1pPr>
          </a:lstStyle>
          <a:p>
            <a:pPr>
              <a:defRPr/>
            </a:pPr>
            <a:fld id="{14920A22-0167-B343-94ED-A29082664776}" type="slidenum">
              <a:rPr/>
              <a:pPr>
                <a:defRPr/>
              </a:pPr>
              <a:t>‹#›</a:t>
            </a:fld>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smtClean="0"/>
              <a:t>Click to edit Master title style</a:t>
            </a:r>
            <a:endParaRPr lang="en-US"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9A9661F6-21C7-6345-8101-EF4C48EE5852}" type="slidenum">
              <a:rPr/>
              <a:pPr>
                <a:defRPr/>
              </a:pPr>
              <a:t>‹#›</a:t>
            </a:fld>
            <a:endParaRPr/>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a:ln/>
        </p:spPr>
        <p:txBody>
          <a:bodyPr/>
          <a:lstStyle>
            <a:lvl1pPr>
              <a:defRPr/>
            </a:lvl1pPr>
          </a:lstStyle>
          <a:p>
            <a:pPr>
              <a:defRPr/>
            </a:pPr>
            <a:fld id="{351F8328-B974-904B-A28E-040E4AFC8310}" type="slidenum">
              <a:rPr/>
              <a:pPr>
                <a:defRPr/>
              </a:pPr>
              <a:t>‹#›</a:t>
            </a:fld>
            <a:endParaRPr/>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3"/>
          <a:srcRect/>
          <a:stretch>
            <a:fillRect/>
          </a:stretch>
        </p:blipFill>
        <p:spPr bwMode="auto">
          <a:xfrm>
            <a:off x="-6350" y="0"/>
            <a:ext cx="9150350" cy="6858000"/>
          </a:xfrm>
          <a:prstGeom prst="rect">
            <a:avLst/>
          </a:prstGeom>
          <a:noFill/>
          <a:ln w="9525">
            <a:noFill/>
            <a:miter lim="800000"/>
            <a:headEnd/>
            <a:tailEnd/>
          </a:ln>
        </p:spPr>
      </p:pic>
      <p:sp>
        <p:nvSpPr>
          <p:cNvPr id="1027" name="Rectangle 3"/>
          <p:cNvSpPr>
            <a:spLocks noGrp="1" noChangeArrowheads="1"/>
          </p:cNvSpPr>
          <p:nvPr>
            <p:ph type="title" idx="4294967295"/>
          </p:nvPr>
        </p:nvSpPr>
        <p:spPr bwMode="auto">
          <a:xfrm>
            <a:off x="457200" y="190500"/>
            <a:ext cx="822960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Rectangle 4"/>
          <p:cNvSpPr>
            <a:spLocks noGrp="1" noChangeArrowheads="1"/>
          </p:cNvSpPr>
          <p:nvPr>
            <p:ph type="body" idx="4294967295"/>
          </p:nvPr>
        </p:nvSpPr>
        <p:spPr bwMode="auto">
          <a:xfrm>
            <a:off x="457200" y="117475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lstStyle>
            <a:lvl1pPr eaLnBrk="1" hangingPunct="1">
              <a:defRPr sz="1400" noProof="1">
                <a:latin typeface="Arial" panose="020B0604020202020204" pitchFamily="34" charset="0"/>
                <a:ea typeface="SimSun" panose="02010600030101010101" pitchFamily="2" charset="-122"/>
                <a:cs typeface="+mn-cs"/>
              </a:defRPr>
            </a:lvl1pPr>
          </a:lstStyle>
          <a:p>
            <a:pPr>
              <a:defRPr/>
            </a:pPr>
            <a:endParaRPr lang="zh-CN" alt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lstStyle>
            <a:lvl1pPr algn="ctr" eaLnBrk="1" hangingPunct="1">
              <a:defRPr sz="1400" noProof="1">
                <a:latin typeface="Arial" panose="020B0604020202020204" pitchFamily="34" charset="0"/>
                <a:ea typeface="SimSun" panose="02010600030101010101" pitchFamily="2" charset="-122"/>
                <a:cs typeface="+mn-cs"/>
              </a:defRPr>
            </a:lvl1pPr>
          </a:lstStyle>
          <a:p>
            <a:pPr>
              <a:defRPr/>
            </a:pPr>
            <a:endParaRPr lang="zh-CN" alt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noProof="1"/>
            </a:lvl1pPr>
          </a:lstStyle>
          <a:p>
            <a:pPr>
              <a:defRPr/>
            </a:pPr>
            <a:fld id="{347947D2-74C2-2A48-8F4C-FA55729FBAA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44"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p:txStyles>
    <p:titleStyle>
      <a:lvl1pPr algn="l" rtl="0" eaLnBrk="0" fontAlgn="base" hangingPunct="0">
        <a:spcBef>
          <a:spcPct val="0"/>
        </a:spcBef>
        <a:spcAft>
          <a:spcPct val="0"/>
        </a:spcAft>
        <a:defRPr sz="3600" kern="1200">
          <a:solidFill>
            <a:schemeClr val="tx1"/>
          </a:solidFill>
          <a:latin typeface="+mj-lt"/>
          <a:ea typeface="+mj-ea"/>
          <a:cs typeface="SimSun" pitchFamily="2" charset="-128"/>
        </a:defRPr>
      </a:lvl1pPr>
      <a:lvl2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2pPr>
      <a:lvl3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3pPr>
      <a:lvl4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4pPr>
      <a:lvl5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SimSun" pitchFamily="2" charset="-128"/>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SimSun" pitchFamily="2" charset="-128"/>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SimSun" pitchFamily="2" charset="-128"/>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SimSun" pitchFamily="2" charset="-128"/>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SimSun" pitchFamily="2"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Pr>
        <a:solidFill>
          <a:schemeClr val="bg1"/>
        </a:solidFill>
        <a:effectLst/>
      </p:bgPr>
    </p:bg>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13"/>
          <a:srcRect/>
          <a:stretch>
            <a:fillRect/>
          </a:stretch>
        </p:blipFill>
        <p:spPr bwMode="auto">
          <a:xfrm>
            <a:off x="-6350" y="0"/>
            <a:ext cx="9150350" cy="6858000"/>
          </a:xfrm>
          <a:prstGeom prst="rect">
            <a:avLst/>
          </a:prstGeom>
          <a:noFill/>
          <a:ln w="9525">
            <a:noFill/>
            <a:miter lim="800000"/>
            <a:headEnd/>
            <a:tailEnd/>
          </a:ln>
        </p:spPr>
      </p:pic>
      <p:sp>
        <p:nvSpPr>
          <p:cNvPr id="13315" name="Rectangle 3"/>
          <p:cNvSpPr>
            <a:spLocks noGrp="1" noChangeArrowheads="1"/>
          </p:cNvSpPr>
          <p:nvPr>
            <p:ph type="title" idx="4294967295"/>
          </p:nvPr>
        </p:nvSpPr>
        <p:spPr bwMode="auto">
          <a:xfrm>
            <a:off x="457200" y="190500"/>
            <a:ext cx="8229600" cy="582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6" name="Rectangle 4"/>
          <p:cNvSpPr>
            <a:spLocks noGrp="1" noChangeArrowheads="1"/>
          </p:cNvSpPr>
          <p:nvPr>
            <p:ph type="body" idx="4294967295"/>
          </p:nvPr>
        </p:nvSpPr>
        <p:spPr bwMode="auto">
          <a:xfrm>
            <a:off x="457200" y="117475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lstStyle>
            <a:lvl1pPr eaLnBrk="1" hangingPunct="1">
              <a:defRPr sz="1400" noProof="1">
                <a:latin typeface="Arial" panose="020B0604020202020204" pitchFamily="34" charset="0"/>
                <a:ea typeface="SimSun" panose="02010600030101010101" pitchFamily="2" charset="-122"/>
                <a:cs typeface="+mn-cs"/>
              </a:defRPr>
            </a:lvl1pPr>
          </a:lstStyle>
          <a:p>
            <a:pPr>
              <a:defRPr/>
            </a:pPr>
            <a:endParaRPr lang="zh-CN" alt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lstStyle>
            <a:lvl1pPr algn="ctr" eaLnBrk="1" hangingPunct="1">
              <a:defRPr sz="1400" noProof="1">
                <a:latin typeface="Arial" panose="020B0604020202020204" pitchFamily="34" charset="0"/>
                <a:ea typeface="SimSun" panose="02010600030101010101" pitchFamily="2" charset="-122"/>
                <a:cs typeface="+mn-cs"/>
              </a:defRPr>
            </a:lvl1pPr>
          </a:lstStyle>
          <a:p>
            <a:pPr>
              <a:defRPr/>
            </a:pPr>
            <a:endParaRPr lang="zh-CN" alt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noProof="1"/>
            </a:lvl1pPr>
          </a:lstStyle>
          <a:p>
            <a:pPr>
              <a:defRPr/>
            </a:pPr>
            <a:fld id="{BA3469A5-99FE-3141-B196-FC6A126299AD}"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945"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txStyles>
    <p:titleStyle>
      <a:lvl1pPr algn="l" rtl="0" eaLnBrk="0" fontAlgn="base" hangingPunct="0">
        <a:spcBef>
          <a:spcPct val="0"/>
        </a:spcBef>
        <a:spcAft>
          <a:spcPct val="0"/>
        </a:spcAft>
        <a:defRPr sz="3600" kern="1200">
          <a:solidFill>
            <a:schemeClr val="tx1"/>
          </a:solidFill>
          <a:latin typeface="+mj-lt"/>
          <a:ea typeface="+mj-ea"/>
          <a:cs typeface="SimSun" pitchFamily="2" charset="-128"/>
        </a:defRPr>
      </a:lvl1pPr>
      <a:lvl2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2pPr>
      <a:lvl3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3pPr>
      <a:lvl4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4pPr>
      <a:lvl5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cs typeface="SimSun" pitchFamily="2" charset="-128"/>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SimSun" pitchFamily="2" charset="-128"/>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SimSun" pitchFamily="2" charset="-128"/>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SimSun" pitchFamily="2" charset="-128"/>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SimSun" pitchFamily="2" charset="-128"/>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SimSun" pitchFamily="2"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pPr eaLnBrk="1" hangingPunct="1"/>
            <a:endParaRPr lang="en-US"/>
          </a:p>
        </p:txBody>
      </p:sp>
      <p:pic>
        <p:nvPicPr>
          <p:cNvPr id="26627" name="Content Placeholder 3" descr="chool"/>
          <p:cNvPicPr>
            <a:picLocks noGrp="1" noChangeAspect="1" noChangeArrowheads="1"/>
          </p:cNvPicPr>
          <p:nvPr>
            <p:ph idx="1"/>
          </p:nvPr>
        </p:nvPicPr>
        <p:blipFill>
          <a:blip r:embed="rId2"/>
          <a:srcRect/>
          <a:stretch>
            <a:fillRect/>
          </a:stretch>
        </p:blipFill>
        <p:spPr>
          <a:xfrm>
            <a:off x="-33338" y="0"/>
            <a:ext cx="9177338" cy="6981825"/>
          </a:xfrm>
        </p:spPr>
      </p:pic>
      <p:sp>
        <p:nvSpPr>
          <p:cNvPr id="5" name="Text Box 4"/>
          <p:cNvSpPr txBox="1"/>
          <p:nvPr/>
        </p:nvSpPr>
        <p:spPr>
          <a:xfrm>
            <a:off x="663575" y="425450"/>
            <a:ext cx="7635875" cy="1320800"/>
          </a:xfrm>
          <a:prstGeom prst="rect">
            <a:avLst/>
          </a:prstGeom>
          <a:noFill/>
        </p:spPr>
        <p:txBody>
          <a:bodyPr>
            <a:prstTxWarp prst="textNoShape">
              <a:avLst/>
            </a:prstTxWarp>
            <a:spAutoFit/>
          </a:bodyPr>
          <a:lstStyle/>
          <a:p>
            <a:pPr eaLnBrk="1" hangingPunct="1"/>
            <a:r>
              <a:rPr sz="4000" noProof="1">
                <a:effectLst>
                  <a:outerShdw blurRad="38100" dist="38100" dir="2700000" algn="tl">
                    <a:srgbClr val="DDDDDD"/>
                  </a:outerShdw>
                </a:effectLst>
                <a:sym typeface="+mn-ea" charset="0"/>
              </a:rPr>
              <a:t>       Welcome to My School</a:t>
            </a:r>
            <a:r>
              <a:rPr lang="en-US" sz="4000">
                <a:effectLst>
                  <a:outerShdw blurRad="38100" dist="38100" dir="2700000" algn="tl">
                    <a:srgbClr val="DDDDDD"/>
                  </a:outerShdw>
                </a:effectLst>
                <a:sym typeface="+mn-ea" charset="0"/>
              </a:rPr>
              <a:t/>
            </a:r>
            <a:br>
              <a:rPr lang="en-US" sz="4000">
                <a:effectLst>
                  <a:outerShdw blurRad="38100" dist="38100" dir="2700000" algn="tl">
                    <a:srgbClr val="DDDDDD"/>
                  </a:outerShdw>
                </a:effectLst>
                <a:sym typeface="+mn-ea" charset="0"/>
              </a:rPr>
            </a:br>
            <a:r>
              <a:rPr sz="4000" noProof="1">
                <a:effectLst>
                  <a:outerShdw blurRad="38100" dist="38100" dir="2700000" algn="tl">
                    <a:srgbClr val="DDDDDD"/>
                  </a:outerShdw>
                </a:effectLst>
                <a:sym typeface="+mn-ea" charset="0"/>
              </a:rPr>
              <a:t>     Jubail International school</a:t>
            </a: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61963" y="1116013"/>
            <a:ext cx="7780337" cy="3046412"/>
          </a:xfrm>
          <a:prstGeom prst="rect">
            <a:avLst/>
          </a:prstGeom>
          <a:noFill/>
          <a:ln w="9525">
            <a:noFill/>
            <a:miter lim="800000"/>
            <a:headEnd/>
            <a:tailEnd/>
          </a:ln>
        </p:spPr>
        <p:txBody>
          <a:bodyPr>
            <a:prstTxWarp prst="textNoShape">
              <a:avLst/>
            </a:prstTxWarp>
            <a:spAutoFit/>
          </a:bodyPr>
          <a:lstStyle/>
          <a:p>
            <a:pPr eaLnBrk="1" hangingPunct="1"/>
            <a:r>
              <a:rPr lang="en-GB" sz="3200"/>
              <a:t>Every year our school conduct International Day in which we get explore too many countries. Each class has one country theme. We show all specialities about that country. It gives us good opportunity to learn about many countries.</a:t>
            </a:r>
          </a:p>
        </p:txBody>
      </p:sp>
      <p:sp>
        <p:nvSpPr>
          <p:cNvPr id="36867" name="Text Box 3"/>
          <p:cNvSpPr txBox="1">
            <a:spLocks noChangeArrowheads="1"/>
          </p:cNvSpPr>
          <p:nvPr/>
        </p:nvSpPr>
        <p:spPr bwMode="auto">
          <a:xfrm>
            <a:off x="184150" y="458788"/>
            <a:ext cx="4811713" cy="584200"/>
          </a:xfrm>
          <a:prstGeom prst="rect">
            <a:avLst/>
          </a:prstGeom>
          <a:noFill/>
          <a:ln w="9525">
            <a:noFill/>
            <a:miter lim="800000"/>
            <a:headEnd/>
            <a:tailEnd/>
          </a:ln>
        </p:spPr>
        <p:txBody>
          <a:bodyPr>
            <a:prstTxWarp prst="textNoShape">
              <a:avLst/>
            </a:prstTxWarp>
            <a:spAutoFit/>
          </a:bodyPr>
          <a:lstStyle/>
          <a:p>
            <a:pPr eaLnBrk="1" hangingPunct="1"/>
            <a:r>
              <a:rPr lang="en-GB" sz="3200" b="1"/>
              <a:t>International day:</a:t>
            </a:r>
          </a:p>
        </p:txBody>
      </p:sp>
      <p:cxnSp>
        <p:nvCxnSpPr>
          <p:cNvPr id="36868" name="Straight Connector 4"/>
          <p:cNvCxnSpPr>
            <a:cxnSpLocks noChangeShapeType="1"/>
          </p:cNvCxnSpPr>
          <p:nvPr/>
        </p:nvCxnSpPr>
        <p:spPr bwMode="auto">
          <a:xfrm flipV="1">
            <a:off x="52388" y="981075"/>
            <a:ext cx="9056687" cy="57150"/>
          </a:xfrm>
          <a:prstGeom prst="line">
            <a:avLst/>
          </a:prstGeom>
          <a:noFill/>
          <a:ln w="28575" cmpd="thickThin">
            <a:solidFill>
              <a:srgbClr val="004995"/>
            </a:solidFill>
            <a:round/>
            <a:headEnd/>
            <a:tailEnd/>
          </a:ln>
        </p:spPr>
      </p:cxnSp>
      <p:pic>
        <p:nvPicPr>
          <p:cNvPr id="36869" name="Picture 1" descr="IMG_20170327_111908644"/>
          <p:cNvPicPr>
            <a:picLocks noChangeAspect="1" noChangeArrowheads="1"/>
          </p:cNvPicPr>
          <p:nvPr/>
        </p:nvPicPr>
        <p:blipFill>
          <a:blip r:embed="rId3"/>
          <a:srcRect l="21832" t="-4224" r="-2997" b="9389"/>
          <a:stretch>
            <a:fillRect/>
          </a:stretch>
        </p:blipFill>
        <p:spPr bwMode="auto">
          <a:xfrm>
            <a:off x="461963" y="4351338"/>
            <a:ext cx="2408237" cy="2109787"/>
          </a:xfrm>
          <a:prstGeom prst="rect">
            <a:avLst/>
          </a:prstGeom>
          <a:noFill/>
          <a:ln w="9525">
            <a:noFill/>
            <a:miter lim="800000"/>
            <a:headEnd/>
            <a:tailEnd/>
          </a:ln>
        </p:spPr>
      </p:pic>
      <p:pic>
        <p:nvPicPr>
          <p:cNvPr id="36870" name="Picture 2" descr="IMG_20170327_110622528"/>
          <p:cNvPicPr>
            <a:picLocks noChangeAspect="1" noChangeArrowheads="1"/>
          </p:cNvPicPr>
          <p:nvPr/>
        </p:nvPicPr>
        <p:blipFill>
          <a:blip r:embed="rId4"/>
          <a:srcRect/>
          <a:stretch>
            <a:fillRect/>
          </a:stretch>
        </p:blipFill>
        <p:spPr bwMode="auto">
          <a:xfrm>
            <a:off x="2990850" y="4162425"/>
            <a:ext cx="2405063" cy="2635250"/>
          </a:xfrm>
          <a:prstGeom prst="rect">
            <a:avLst/>
          </a:prstGeom>
          <a:noFill/>
          <a:ln w="9525">
            <a:noFill/>
            <a:miter lim="800000"/>
            <a:headEnd/>
            <a:tailEnd/>
          </a:ln>
        </p:spPr>
      </p:pic>
      <p:pic>
        <p:nvPicPr>
          <p:cNvPr id="36871" name="Picture 3" descr="IMG_20170327_111356400_BURST000_COVER_TOP"/>
          <p:cNvPicPr>
            <a:picLocks noChangeAspect="1" noChangeArrowheads="1"/>
          </p:cNvPicPr>
          <p:nvPr/>
        </p:nvPicPr>
        <p:blipFill>
          <a:blip r:embed="rId5"/>
          <a:srcRect l="25223" r="-3656" b="-2483"/>
          <a:stretch>
            <a:fillRect/>
          </a:stretch>
        </p:blipFill>
        <p:spPr bwMode="auto">
          <a:xfrm>
            <a:off x="5767388" y="4287838"/>
            <a:ext cx="2254250" cy="23844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pPr eaLnBrk="1" hangingPunct="1"/>
            <a:r>
              <a:rPr sz="3200" noProof="1">
                <a:effectLst>
                  <a:outerShdw blurRad="38100" dist="38100" dir="2700000" algn="tl">
                    <a:srgbClr val="DDDDDD"/>
                  </a:outerShdw>
                </a:effectLst>
              </a:rPr>
              <a:t>Physical Education:</a:t>
            </a:r>
          </a:p>
        </p:txBody>
      </p:sp>
      <p:sp>
        <p:nvSpPr>
          <p:cNvPr id="38915" name="Content Placeholder 2"/>
          <p:cNvSpPr>
            <a:spLocks noGrp="1"/>
          </p:cNvSpPr>
          <p:nvPr>
            <p:ph sz="half" idx="1"/>
          </p:nvPr>
        </p:nvSpPr>
        <p:spPr>
          <a:xfrm>
            <a:off x="457200" y="1174750"/>
            <a:ext cx="7754938" cy="5854700"/>
          </a:xfrm>
        </p:spPr>
        <p:txBody>
          <a:bodyPr/>
          <a:lstStyle/>
          <a:p>
            <a:pPr eaLnBrk="1" hangingPunct="1"/>
            <a:r>
              <a:rPr sz="2800" noProof="1">
                <a:sym typeface="+mn-ea" charset="0"/>
              </a:rPr>
              <a:t>In our school, sport is an integral part of school activities, supported by necessary resources.</a:t>
            </a:r>
            <a:endParaRPr sz="2800" noProof="1"/>
          </a:p>
          <a:p>
            <a:pPr eaLnBrk="1" hangingPunct="1"/>
            <a:r>
              <a:rPr sz="2800" noProof="1">
                <a:sym typeface="+mn-ea" charset="0"/>
              </a:rPr>
              <a:t>JIS is equipped with two gyms, which are used for various sporting and cultural activities. </a:t>
            </a:r>
            <a:endParaRPr sz="2800" noProof="1"/>
          </a:p>
          <a:p>
            <a:pPr eaLnBrk="1" hangingPunct="1"/>
            <a:r>
              <a:rPr sz="2800" noProof="1"/>
              <a:t>We have sports day every year in which we show all of our sports talents. Each and every individual perform on this day</a:t>
            </a:r>
          </a:p>
          <a:p>
            <a:pPr eaLnBrk="1" hangingPunct="1"/>
            <a:r>
              <a:rPr sz="2800" noProof="1"/>
              <a:t>During PE period we play many games and do exercises to boost up our body as well as brain.</a:t>
            </a:r>
          </a:p>
          <a:p>
            <a:pPr eaLnBrk="1" hangingPunct="1">
              <a:buFontTx/>
              <a:buNone/>
            </a:pPr>
            <a:endParaRPr noProof="1"/>
          </a:p>
          <a:p>
            <a:pPr eaLnBrk="1" hangingPunct="1"/>
            <a:endParaRPr noProof="1"/>
          </a:p>
          <a:p>
            <a:pPr eaLnBrk="1" hangingPunct="1">
              <a:buFontTx/>
              <a:buNone/>
            </a:pPr>
            <a:endParaRPr noProof="1"/>
          </a:p>
          <a:p>
            <a:pPr eaLnBrk="1" hangingPunct="1"/>
            <a:endParaRPr noProof="1"/>
          </a:p>
        </p:txBody>
      </p:sp>
      <p:cxnSp>
        <p:nvCxnSpPr>
          <p:cNvPr id="38916" name="Straight Connector 3"/>
          <p:cNvCxnSpPr>
            <a:cxnSpLocks noChangeShapeType="1"/>
          </p:cNvCxnSpPr>
          <p:nvPr/>
        </p:nvCxnSpPr>
        <p:spPr bwMode="auto">
          <a:xfrm flipV="1">
            <a:off x="6350" y="836613"/>
            <a:ext cx="9102725" cy="17462"/>
          </a:xfrm>
          <a:prstGeom prst="line">
            <a:avLst/>
          </a:prstGeom>
          <a:noFill/>
          <a:ln w="28575" cmpd="thickThin">
            <a:solidFill>
              <a:srgbClr val="004995"/>
            </a:solidFill>
            <a:round/>
            <a:headEnd/>
            <a:tailEnd/>
          </a:ln>
        </p:spPr>
      </p:cxnSp>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1"/>
          <p:cNvSpPr txBox="1"/>
          <p:nvPr/>
        </p:nvSpPr>
        <p:spPr>
          <a:xfrm>
            <a:off x="2828925" y="4945063"/>
            <a:ext cx="3775075" cy="1568450"/>
          </a:xfrm>
          <a:prstGeom prst="rect">
            <a:avLst/>
          </a:prstGeom>
          <a:noFill/>
        </p:spPr>
        <p:txBody>
          <a:bodyPr wrap="none">
            <a:spAutoFit/>
          </a:bodyPr>
          <a:lstStyle/>
          <a:p>
            <a:pPr eaLnBrk="1" hangingPunct="1">
              <a:defRPr/>
            </a:pPr>
            <a:r>
              <a:rPr lang="en-GB" altLang="en-US" sz="4800" noProof="1">
                <a:effectLst>
                  <a:outerShdw blurRad="38100" dist="19050" dir="2700000" algn="tl" rotWithShape="0">
                    <a:schemeClr val="dk1">
                      <a:alpha val="40000"/>
                    </a:schemeClr>
                  </a:outerShdw>
                </a:effectLst>
                <a:latin typeface="Arial" panose="020B0604020202020204" pitchFamily="34" charset="0"/>
                <a:ea typeface="SimSun" panose="02010600030101010101" pitchFamily="2" charset="-122"/>
                <a:cs typeface="+mn-cs"/>
              </a:rPr>
              <a:t>Presented by </a:t>
            </a:r>
          </a:p>
          <a:p>
            <a:pPr eaLnBrk="1" hangingPunct="1">
              <a:defRPr/>
            </a:pPr>
            <a:r>
              <a:rPr lang="en-GB" altLang="en-US" sz="4800" noProof="1">
                <a:effectLst>
                  <a:outerShdw blurRad="38100" dist="19050" dir="2700000" algn="tl" rotWithShape="0">
                    <a:schemeClr val="dk1">
                      <a:alpha val="40000"/>
                    </a:schemeClr>
                  </a:outerShdw>
                </a:effectLst>
                <a:latin typeface="Arial" panose="020B0604020202020204" pitchFamily="34" charset="0"/>
                <a:ea typeface="SimSun" panose="02010600030101010101" pitchFamily="2" charset="-122"/>
                <a:cs typeface="+mn-cs"/>
              </a:rPr>
              <a:t>    Varnika</a:t>
            </a:r>
          </a:p>
        </p:txBody>
      </p:sp>
      <p:pic>
        <p:nvPicPr>
          <p:cNvPr id="39939" name="Picture 4" descr="than"/>
          <p:cNvPicPr>
            <a:picLocks noChangeAspect="1" noChangeArrowheads="1"/>
          </p:cNvPicPr>
          <p:nvPr/>
        </p:nvPicPr>
        <p:blipFill>
          <a:blip r:embed="rId3"/>
          <a:srcRect/>
          <a:stretch>
            <a:fillRect/>
          </a:stretch>
        </p:blipFill>
        <p:spPr bwMode="auto">
          <a:xfrm>
            <a:off x="1289050" y="444500"/>
            <a:ext cx="6565900" cy="450056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noChangeArrowheads="1"/>
          </p:cNvSpPr>
          <p:nvPr>
            <p:ph type="ctrTitle"/>
          </p:nvPr>
        </p:nvSpPr>
        <p:spPr>
          <a:xfrm>
            <a:off x="5394325" y="1038225"/>
            <a:ext cx="3281363" cy="1241425"/>
          </a:xfrm>
        </p:spPr>
        <p:txBody>
          <a:bodyPr/>
          <a:lstStyle/>
          <a:p>
            <a:pPr eaLnBrk="1" hangingPunct="1"/>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Every day when I enter my school i feel more happy like this. I feel more energetic person. Because my school is filled with learning and fun.</a:t>
            </a:r>
          </a:p>
        </p:txBody>
      </p:sp>
      <p:sp>
        <p:nvSpPr>
          <p:cNvPr id="27651" name="Subtitle 2"/>
          <p:cNvSpPr>
            <a:spLocks noGrp="1" noChangeArrowheads="1"/>
          </p:cNvSpPr>
          <p:nvPr>
            <p:ph type="subTitle" idx="1"/>
          </p:nvPr>
        </p:nvSpPr>
        <p:spPr>
          <a:xfrm>
            <a:off x="1820863" y="4319588"/>
            <a:ext cx="1738312" cy="76200"/>
          </a:xfrm>
        </p:spPr>
        <p:txBody>
          <a:bodyPr/>
          <a:lstStyle/>
          <a:p>
            <a:pPr eaLnBrk="1" hangingPunct="1"/>
            <a:endParaRPr lang="en-GB"/>
          </a:p>
        </p:txBody>
      </p:sp>
      <p:sp>
        <p:nvSpPr>
          <p:cNvPr id="27652" name="Text Box 3"/>
          <p:cNvSpPr txBox="1">
            <a:spLocks noChangeArrowheads="1"/>
          </p:cNvSpPr>
          <p:nvPr/>
        </p:nvSpPr>
        <p:spPr bwMode="auto">
          <a:xfrm>
            <a:off x="5886450" y="3600450"/>
            <a:ext cx="3608388" cy="368300"/>
          </a:xfrm>
          <a:prstGeom prst="rect">
            <a:avLst/>
          </a:prstGeom>
          <a:noFill/>
          <a:ln w="9525">
            <a:noFill/>
            <a:miter lim="800000"/>
            <a:headEnd/>
            <a:tailEnd/>
          </a:ln>
        </p:spPr>
        <p:txBody>
          <a:bodyPr>
            <a:prstTxWarp prst="textNoShape">
              <a:avLst/>
            </a:prstTxWarp>
            <a:spAutoFit/>
          </a:bodyPr>
          <a:lstStyle/>
          <a:p>
            <a:pPr eaLnBrk="1" hangingPunct="1"/>
            <a:endParaRPr lang="en-GB"/>
          </a:p>
        </p:txBody>
      </p:sp>
      <p:pic>
        <p:nvPicPr>
          <p:cNvPr id="27653" name="Picture 5" descr="IMG-20160614-WA0001"/>
          <p:cNvPicPr>
            <a:picLocks noChangeAspect="1" noChangeArrowheads="1"/>
          </p:cNvPicPr>
          <p:nvPr/>
        </p:nvPicPr>
        <p:blipFill>
          <a:blip r:embed="rId3"/>
          <a:srcRect/>
          <a:stretch>
            <a:fillRect/>
          </a:stretch>
        </p:blipFill>
        <p:spPr bwMode="auto">
          <a:xfrm>
            <a:off x="-15875" y="-31750"/>
            <a:ext cx="5411788" cy="6923088"/>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p:txBody>
          <a:bodyPr/>
          <a:lstStyle/>
          <a:p>
            <a:pPr eaLnBrk="1" hangingPunct="1"/>
            <a:r>
              <a:rPr lang="en-GB" sz="3200"/>
              <a:t>About my</a:t>
            </a:r>
            <a:r>
              <a:rPr lang="en-US" sz="3200"/>
              <a:t> scho</a:t>
            </a:r>
            <a:r>
              <a:rPr lang="en-GB" sz="3200"/>
              <a:t>ol:</a:t>
            </a:r>
          </a:p>
        </p:txBody>
      </p:sp>
      <p:sp>
        <p:nvSpPr>
          <p:cNvPr id="29699" name="Content Placeholder 2"/>
          <p:cNvSpPr>
            <a:spLocks noGrp="1"/>
          </p:cNvSpPr>
          <p:nvPr>
            <p:ph sz="half" idx="1"/>
          </p:nvPr>
        </p:nvSpPr>
        <p:spPr>
          <a:xfrm>
            <a:off x="457200" y="1174750"/>
            <a:ext cx="6626225" cy="2959100"/>
          </a:xfrm>
        </p:spPr>
        <p:txBody>
          <a:bodyPr/>
          <a:lstStyle/>
          <a:p>
            <a:pPr algn="just" eaLnBrk="1" hangingPunct="1"/>
            <a:r>
              <a:rPr sz="2800" noProof="1"/>
              <a:t>Jubail International School also known as Alhussan international school</a:t>
            </a:r>
          </a:p>
          <a:p>
            <a:pPr eaLnBrk="1" hangingPunct="1"/>
            <a:r>
              <a:rPr sz="2800" noProof="1"/>
              <a:t>Located in eastern province Al  Jubail.</a:t>
            </a:r>
          </a:p>
          <a:p>
            <a:pPr eaLnBrk="1" hangingPunct="1"/>
            <a:r>
              <a:rPr sz="2800" noProof="1"/>
              <a:t>Our elementary programs are based on the International standards of both Cambridge and Common Core for English, Maths and Science.</a:t>
            </a:r>
          </a:p>
          <a:p>
            <a:pPr eaLnBrk="1" hangingPunct="1"/>
            <a:r>
              <a:rPr sz="2800" noProof="1"/>
              <a:t>We have E-School facility in which parents get all academic details about their children.</a:t>
            </a:r>
          </a:p>
          <a:p>
            <a:pPr eaLnBrk="1" hangingPunct="1"/>
            <a:endParaRPr noProof="1"/>
          </a:p>
          <a:p>
            <a:pPr eaLnBrk="1" hangingPunct="1"/>
            <a:endParaRPr noProof="1"/>
          </a:p>
          <a:p>
            <a:pPr eaLnBrk="1" hangingPunct="1">
              <a:buFontTx/>
              <a:buNone/>
            </a:pPr>
            <a:endParaRPr noProof="1"/>
          </a:p>
          <a:p>
            <a:pPr eaLnBrk="1" hangingPunct="1"/>
            <a:endParaRPr noProof="1"/>
          </a:p>
        </p:txBody>
      </p:sp>
      <p:cxnSp>
        <p:nvCxnSpPr>
          <p:cNvPr id="29700" name="Straight Connector 3"/>
          <p:cNvCxnSpPr>
            <a:cxnSpLocks noChangeShapeType="1"/>
          </p:cNvCxnSpPr>
          <p:nvPr/>
        </p:nvCxnSpPr>
        <p:spPr bwMode="auto">
          <a:xfrm flipV="1">
            <a:off x="6350" y="836613"/>
            <a:ext cx="9102725" cy="17462"/>
          </a:xfrm>
          <a:prstGeom prst="line">
            <a:avLst/>
          </a:prstGeom>
          <a:noFill/>
          <a:ln w="28575" cmpd="thickThin">
            <a:solidFill>
              <a:srgbClr val="004995"/>
            </a:solidFill>
            <a:round/>
            <a:headEnd/>
            <a:tailEnd/>
          </a:ln>
        </p:spPr>
      </p:cxnSp>
    </p:spTree>
  </p:cSld>
  <p:clrMapOvr>
    <a:masterClrMapping/>
  </p:clrMapOvr>
  <p:transition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pPr eaLnBrk="1" hangingPunct="1"/>
            <a:r>
              <a:rPr lang="en-US" sz="3200"/>
              <a:t>My school facilities</a:t>
            </a:r>
          </a:p>
        </p:txBody>
      </p:sp>
      <p:sp>
        <p:nvSpPr>
          <p:cNvPr id="30723" name="Content Placeholder 2"/>
          <p:cNvSpPr>
            <a:spLocks noGrp="1"/>
          </p:cNvSpPr>
          <p:nvPr>
            <p:ph sz="half" idx="1"/>
          </p:nvPr>
        </p:nvSpPr>
        <p:spPr>
          <a:xfrm>
            <a:off x="457200" y="854075"/>
            <a:ext cx="6626225" cy="2959100"/>
          </a:xfrm>
        </p:spPr>
        <p:txBody>
          <a:bodyPr/>
          <a:lstStyle/>
          <a:p>
            <a:pPr eaLnBrk="1" hangingPunct="1"/>
            <a:endParaRPr noProof="1"/>
          </a:p>
          <a:p>
            <a:pPr eaLnBrk="1" hangingPunct="1"/>
            <a:r>
              <a:rPr noProof="1"/>
              <a:t>Big Smart Classroom</a:t>
            </a:r>
          </a:p>
          <a:p>
            <a:pPr eaLnBrk="1" hangingPunct="1"/>
            <a:r>
              <a:rPr noProof="1"/>
              <a:t>Library</a:t>
            </a:r>
          </a:p>
          <a:p>
            <a:pPr eaLnBrk="1" hangingPunct="1"/>
            <a:r>
              <a:rPr noProof="1"/>
              <a:t>Science Lab</a:t>
            </a:r>
          </a:p>
          <a:p>
            <a:pPr eaLnBrk="1" hangingPunct="1"/>
            <a:r>
              <a:rPr noProof="1"/>
              <a:t>Computer Lab</a:t>
            </a:r>
          </a:p>
          <a:p>
            <a:pPr eaLnBrk="1" hangingPunct="1"/>
            <a:r>
              <a:rPr noProof="1"/>
              <a:t>E-School</a:t>
            </a:r>
          </a:p>
          <a:p>
            <a:pPr eaLnBrk="1" hangingPunct="1"/>
            <a:r>
              <a:rPr noProof="1"/>
              <a:t>Canteen</a:t>
            </a:r>
          </a:p>
          <a:p>
            <a:pPr eaLnBrk="1" hangingPunct="1"/>
            <a:r>
              <a:rPr noProof="1"/>
              <a:t>Clinic</a:t>
            </a:r>
          </a:p>
          <a:p>
            <a:pPr eaLnBrk="1" hangingPunct="1"/>
            <a:r>
              <a:rPr noProof="1"/>
              <a:t>Gym</a:t>
            </a:r>
          </a:p>
          <a:p>
            <a:pPr eaLnBrk="1" hangingPunct="1"/>
            <a:r>
              <a:rPr noProof="1"/>
              <a:t>Play Ground etc</a:t>
            </a:r>
          </a:p>
          <a:p>
            <a:pPr eaLnBrk="1" hangingPunct="1"/>
            <a:endParaRPr noProof="1"/>
          </a:p>
          <a:p>
            <a:pPr eaLnBrk="1" hangingPunct="1"/>
            <a:endParaRPr noProof="1"/>
          </a:p>
          <a:p>
            <a:pPr eaLnBrk="1" hangingPunct="1">
              <a:buFontTx/>
              <a:buNone/>
            </a:pPr>
            <a:endParaRPr noProof="1"/>
          </a:p>
          <a:p>
            <a:pPr eaLnBrk="1" hangingPunct="1"/>
            <a:endParaRPr noProof="1"/>
          </a:p>
        </p:txBody>
      </p:sp>
      <p:cxnSp>
        <p:nvCxnSpPr>
          <p:cNvPr id="30724" name="Straight Connector 3"/>
          <p:cNvCxnSpPr>
            <a:cxnSpLocks noChangeShapeType="1"/>
          </p:cNvCxnSpPr>
          <p:nvPr/>
        </p:nvCxnSpPr>
        <p:spPr bwMode="auto">
          <a:xfrm flipV="1">
            <a:off x="6350" y="836613"/>
            <a:ext cx="9102725" cy="17462"/>
          </a:xfrm>
          <a:prstGeom prst="line">
            <a:avLst/>
          </a:prstGeom>
          <a:noFill/>
          <a:ln w="28575" cmpd="thickThin">
            <a:solidFill>
              <a:srgbClr val="004995"/>
            </a:solidFill>
            <a:round/>
            <a:headEnd/>
            <a:tailEnd/>
          </a:ln>
        </p:spPr>
      </p:cxnSp>
      <p:pic>
        <p:nvPicPr>
          <p:cNvPr id="30725" name="Content Placeholder 3" descr="honesty-clipart-peace-15"/>
          <p:cNvPicPr>
            <a:picLocks noGrp="1" noChangeAspect="1" noChangeArrowheads="1"/>
          </p:cNvPicPr>
          <p:nvPr>
            <p:ph sz="half" idx="2"/>
          </p:nvPr>
        </p:nvPicPr>
        <p:blipFill>
          <a:blip r:embed="rId2"/>
          <a:srcRect/>
          <a:stretch>
            <a:fillRect/>
          </a:stretch>
        </p:blipFill>
        <p:spPr>
          <a:xfrm>
            <a:off x="4395788" y="1841500"/>
            <a:ext cx="4437062" cy="4397375"/>
          </a:xfrm>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p:txBody>
          <a:bodyPr/>
          <a:lstStyle/>
          <a:p>
            <a:pPr eaLnBrk="1" hangingPunct="1"/>
            <a:r>
              <a:rPr lang="en-US"/>
              <a:t>My Favourite place in my school</a:t>
            </a:r>
          </a:p>
        </p:txBody>
      </p:sp>
      <p:sp>
        <p:nvSpPr>
          <p:cNvPr id="31747" name="Content Placeholder 2"/>
          <p:cNvSpPr>
            <a:spLocks noGrp="1" noChangeArrowheads="1"/>
          </p:cNvSpPr>
          <p:nvPr>
            <p:ph sz="half" idx="1"/>
          </p:nvPr>
        </p:nvSpPr>
        <p:spPr>
          <a:xfrm>
            <a:off x="457200" y="1525588"/>
            <a:ext cx="4518025" cy="5803900"/>
          </a:xfrm>
        </p:spPr>
        <p:txBody>
          <a:bodyPr/>
          <a:lstStyle/>
          <a:p>
            <a:pPr eaLnBrk="1" hangingPunct="1"/>
            <a:r>
              <a:rPr lang="en-US" sz="2800"/>
              <a:t>My most favourite place is Library. Because that place is filled up with interesting books and I love reading.  Because my school encourages reading habit. </a:t>
            </a:r>
            <a:r>
              <a:rPr lang="en-GB" sz="2800"/>
              <a:t>Our school has modern library contains array of books. It carry more than 7000 books.</a:t>
            </a:r>
          </a:p>
          <a:p>
            <a:pPr eaLnBrk="1" hangingPunct="1"/>
            <a:endParaRPr lang="en-GB" sz="2800"/>
          </a:p>
        </p:txBody>
      </p:sp>
      <p:cxnSp>
        <p:nvCxnSpPr>
          <p:cNvPr id="31748" name="Straight Connector 2"/>
          <p:cNvCxnSpPr>
            <a:cxnSpLocks noChangeShapeType="1"/>
          </p:cNvCxnSpPr>
          <p:nvPr/>
        </p:nvCxnSpPr>
        <p:spPr bwMode="auto">
          <a:xfrm flipV="1">
            <a:off x="9525" y="808038"/>
            <a:ext cx="9126538" cy="11112"/>
          </a:xfrm>
          <a:prstGeom prst="line">
            <a:avLst/>
          </a:prstGeom>
          <a:noFill/>
          <a:ln w="28575" cmpd="thickThin">
            <a:solidFill>
              <a:srgbClr val="004995"/>
            </a:solidFill>
            <a:round/>
            <a:headEnd/>
            <a:tailEnd/>
          </a:ln>
        </p:spPr>
      </p:cxnSp>
      <p:sp>
        <p:nvSpPr>
          <p:cNvPr id="2" name="Text Box 1"/>
          <p:cNvSpPr txBox="1"/>
          <p:nvPr/>
        </p:nvSpPr>
        <p:spPr>
          <a:xfrm>
            <a:off x="155575" y="819150"/>
            <a:ext cx="2574925" cy="706438"/>
          </a:xfrm>
          <a:prstGeom prst="rect">
            <a:avLst/>
          </a:prstGeom>
          <a:noFill/>
        </p:spPr>
        <p:txBody>
          <a:bodyPr>
            <a:spAutoFit/>
          </a:bodyPr>
          <a:lstStyle/>
          <a:p>
            <a:pPr eaLnBrk="1" hangingPunct="1">
              <a:defRPr/>
            </a:pPr>
            <a:r>
              <a:rPr lang="en-US" altLang="en-GB" sz="4000" noProof="1">
                <a:effectLst>
                  <a:outerShdw blurRad="38100" dist="19050" dir="2700000" algn="tl" rotWithShape="0">
                    <a:schemeClr val="dk1">
                      <a:alpha val="40000"/>
                    </a:schemeClr>
                  </a:outerShdw>
                </a:effectLst>
                <a:latin typeface="Arial" panose="020B0604020202020204" pitchFamily="34" charset="0"/>
                <a:ea typeface="SimSun" panose="02010600030101010101" pitchFamily="2" charset="-122"/>
                <a:cs typeface="+mn-cs"/>
              </a:rPr>
              <a:t>Library</a:t>
            </a:r>
          </a:p>
        </p:txBody>
      </p:sp>
      <p:pic>
        <p:nvPicPr>
          <p:cNvPr id="31750" name="Content Placeholder 2" descr="library"/>
          <p:cNvPicPr>
            <a:picLocks noGrp="1" noChangeAspect="1" noChangeArrowheads="1"/>
          </p:cNvPicPr>
          <p:nvPr>
            <p:ph sz="half" idx="2"/>
          </p:nvPr>
        </p:nvPicPr>
        <p:blipFill>
          <a:blip r:embed="rId2"/>
          <a:srcRect/>
          <a:stretch>
            <a:fillRect/>
          </a:stretch>
        </p:blipFill>
        <p:spPr>
          <a:xfrm>
            <a:off x="5264150" y="1465263"/>
            <a:ext cx="3230563" cy="4532312"/>
          </a:xfrm>
        </p:spPr>
      </p:pic>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Text Box 6147"/>
          <p:cNvSpPr txBox="1"/>
          <p:nvPr/>
        </p:nvSpPr>
        <p:spPr>
          <a:xfrm>
            <a:off x="174625" y="533400"/>
            <a:ext cx="8642350" cy="584200"/>
          </a:xfrm>
          <a:prstGeom prst="rect">
            <a:avLst/>
          </a:prstGeom>
          <a:noFill/>
          <a:ln w="9525">
            <a:noFill/>
          </a:ln>
        </p:spPr>
        <p:txBody>
          <a:bodyPr>
            <a:prstTxWarp prst="textNoShape">
              <a:avLst/>
            </a:prstTxWarp>
            <a:spAutoFit/>
          </a:bodyPr>
          <a:lstStyle/>
          <a:p>
            <a:pPr eaLnBrk="1" hangingPunct="1">
              <a:spcBef>
                <a:spcPct val="50000"/>
              </a:spcBef>
              <a:defRPr/>
            </a:pPr>
            <a:r>
              <a:rPr sz="3200" b="1" noProof="1">
                <a:effectLst>
                  <a:outerShdw blurRad="38100" dist="38100" dir="2700000" algn="tl">
                    <a:srgbClr val="DDDDDD"/>
                  </a:outerShdw>
                </a:effectLst>
              </a:rPr>
              <a:t>My Classroom:</a:t>
            </a:r>
          </a:p>
        </p:txBody>
      </p:sp>
      <p:sp>
        <p:nvSpPr>
          <p:cNvPr id="32771" name="Text Box 6148"/>
          <p:cNvSpPr txBox="1">
            <a:spLocks noChangeArrowheads="1"/>
          </p:cNvSpPr>
          <p:nvPr/>
        </p:nvSpPr>
        <p:spPr bwMode="auto">
          <a:xfrm>
            <a:off x="174625" y="1370013"/>
            <a:ext cx="4165600" cy="526256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sz="2400"/>
              <a:t>        </a:t>
            </a:r>
            <a:r>
              <a:rPr lang="en-US" sz="2400"/>
              <a:t>My classroom is very big with comfortable chairs and tables. we have colorful charts </a:t>
            </a:r>
            <a:r>
              <a:rPr lang="en-GB" sz="2400"/>
              <a:t>have</a:t>
            </a:r>
            <a:r>
              <a:rPr lang="en-US" sz="2400"/>
              <a:t> every week works. Each classroom has a built in infra structure for technology as well as a white board, which can be easily transformed into a "smart board" with the help of Mimeo technology. We have separate lockers so that no need to carry heavy books everyday.</a:t>
            </a:r>
          </a:p>
        </p:txBody>
      </p:sp>
      <p:cxnSp>
        <p:nvCxnSpPr>
          <p:cNvPr id="32772" name="Straight Connector 1"/>
          <p:cNvCxnSpPr>
            <a:cxnSpLocks noChangeShapeType="1"/>
          </p:cNvCxnSpPr>
          <p:nvPr/>
        </p:nvCxnSpPr>
        <p:spPr bwMode="auto">
          <a:xfrm>
            <a:off x="63500" y="1119188"/>
            <a:ext cx="9117013" cy="4762"/>
          </a:xfrm>
          <a:prstGeom prst="line">
            <a:avLst/>
          </a:prstGeom>
          <a:noFill/>
          <a:ln w="28575" cmpd="thickThin">
            <a:solidFill>
              <a:srgbClr val="004995"/>
            </a:solidFill>
            <a:round/>
            <a:headEnd/>
            <a:tailEnd/>
          </a:ln>
        </p:spPr>
      </p:cxnSp>
      <p:pic>
        <p:nvPicPr>
          <p:cNvPr id="32773" name="Picture 1" descr="IMG-20191109-WA0009"/>
          <p:cNvPicPr>
            <a:picLocks noChangeAspect="1" noChangeArrowheads="1"/>
          </p:cNvPicPr>
          <p:nvPr/>
        </p:nvPicPr>
        <p:blipFill>
          <a:blip r:embed="rId2"/>
          <a:srcRect l="12" t="2943" r="679" b="10750"/>
          <a:stretch>
            <a:fillRect/>
          </a:stretch>
        </p:blipFill>
        <p:spPr bwMode="auto">
          <a:xfrm>
            <a:off x="4340225" y="1117600"/>
            <a:ext cx="4706938" cy="5262563"/>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Text Box 6147"/>
          <p:cNvSpPr txBox="1"/>
          <p:nvPr/>
        </p:nvSpPr>
        <p:spPr>
          <a:xfrm>
            <a:off x="174625" y="533400"/>
            <a:ext cx="8642350" cy="584200"/>
          </a:xfrm>
          <a:prstGeom prst="rect">
            <a:avLst/>
          </a:prstGeom>
          <a:noFill/>
          <a:ln w="9525">
            <a:noFill/>
          </a:ln>
        </p:spPr>
        <p:txBody>
          <a:bodyPr>
            <a:prstTxWarp prst="textNoShape">
              <a:avLst/>
            </a:prstTxWarp>
            <a:spAutoFit/>
          </a:bodyPr>
          <a:lstStyle/>
          <a:p>
            <a:pPr eaLnBrk="1" hangingPunct="1">
              <a:spcBef>
                <a:spcPct val="50000"/>
              </a:spcBef>
              <a:defRPr/>
            </a:pPr>
            <a:r>
              <a:rPr sz="3200" b="1" noProof="1">
                <a:effectLst>
                  <a:outerShdw blurRad="38100" dist="38100" dir="2700000" algn="tl">
                    <a:srgbClr val="DDDDDD"/>
                  </a:outerShdw>
                </a:effectLst>
              </a:rPr>
              <a:t>Fun in our Classroom:</a:t>
            </a:r>
          </a:p>
        </p:txBody>
      </p:sp>
      <p:sp>
        <p:nvSpPr>
          <p:cNvPr id="33795" name="Text Box 6148"/>
          <p:cNvSpPr txBox="1">
            <a:spLocks noChangeArrowheads="1"/>
          </p:cNvSpPr>
          <p:nvPr/>
        </p:nvSpPr>
        <p:spPr bwMode="auto">
          <a:xfrm>
            <a:off x="174625" y="1370013"/>
            <a:ext cx="3678238" cy="483076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800"/>
              <a:t>     We also have fun in our classroom. We have interesting projects to do. In our art class </a:t>
            </a:r>
            <a:r>
              <a:rPr lang="en-GB" sz="2800"/>
              <a:t>we do paper flowers, painting etc. And also we celebrate special days like Earth Day, Saudi National Day, Teddy Bear Day etc. </a:t>
            </a:r>
          </a:p>
        </p:txBody>
      </p:sp>
      <p:cxnSp>
        <p:nvCxnSpPr>
          <p:cNvPr id="33796" name="Straight Connector 1"/>
          <p:cNvCxnSpPr>
            <a:cxnSpLocks noChangeShapeType="1"/>
          </p:cNvCxnSpPr>
          <p:nvPr/>
        </p:nvCxnSpPr>
        <p:spPr bwMode="auto">
          <a:xfrm>
            <a:off x="63500" y="1119188"/>
            <a:ext cx="9117013" cy="4762"/>
          </a:xfrm>
          <a:prstGeom prst="line">
            <a:avLst/>
          </a:prstGeom>
          <a:noFill/>
          <a:ln w="28575" cmpd="thickThin">
            <a:solidFill>
              <a:srgbClr val="004995"/>
            </a:solidFill>
            <a:round/>
            <a:headEnd/>
            <a:tailEnd/>
          </a:ln>
        </p:spPr>
      </p:cxnSp>
      <p:pic>
        <p:nvPicPr>
          <p:cNvPr id="33797" name="Picture 4" descr="image19"/>
          <p:cNvPicPr>
            <a:picLocks noChangeAspect="1" noChangeArrowheads="1"/>
          </p:cNvPicPr>
          <p:nvPr/>
        </p:nvPicPr>
        <p:blipFill>
          <a:blip r:embed="rId2"/>
          <a:srcRect l="3047" t="610" b="5885"/>
          <a:stretch>
            <a:fillRect/>
          </a:stretch>
        </p:blipFill>
        <p:spPr bwMode="auto">
          <a:xfrm>
            <a:off x="4716463" y="407988"/>
            <a:ext cx="4464050" cy="6224587"/>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5123"/>
          <p:cNvSpPr txBox="1">
            <a:spLocks noChangeArrowheads="1"/>
          </p:cNvSpPr>
          <p:nvPr/>
        </p:nvSpPr>
        <p:spPr bwMode="auto">
          <a:xfrm>
            <a:off x="276225" y="314325"/>
            <a:ext cx="6124575" cy="584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altLang="zh-CN" sz="3200" b="1"/>
              <a:t>Field trip:</a:t>
            </a:r>
          </a:p>
        </p:txBody>
      </p:sp>
      <p:sp>
        <p:nvSpPr>
          <p:cNvPr id="34819" name="Text Box 5124"/>
          <p:cNvSpPr txBox="1">
            <a:spLocks noChangeArrowheads="1"/>
          </p:cNvSpPr>
          <p:nvPr/>
        </p:nvSpPr>
        <p:spPr bwMode="auto">
          <a:xfrm>
            <a:off x="381000" y="1371600"/>
            <a:ext cx="8153400" cy="18145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altLang="zh-CN" sz="2800"/>
              <a:t>The most exciting part is our field trip. We visit so many places like Sparky’s, Intercontinental hotel... We get relax  and develop teamwork activity. I love to go field trip.</a:t>
            </a:r>
          </a:p>
        </p:txBody>
      </p:sp>
      <p:cxnSp>
        <p:nvCxnSpPr>
          <p:cNvPr id="34820" name="Straight Connector 1"/>
          <p:cNvCxnSpPr>
            <a:cxnSpLocks noChangeShapeType="1"/>
          </p:cNvCxnSpPr>
          <p:nvPr/>
        </p:nvCxnSpPr>
        <p:spPr bwMode="auto">
          <a:xfrm>
            <a:off x="-20638" y="968375"/>
            <a:ext cx="9185276" cy="33338"/>
          </a:xfrm>
          <a:prstGeom prst="line">
            <a:avLst/>
          </a:prstGeom>
          <a:noFill/>
          <a:ln w="28575" cmpd="thickThin">
            <a:solidFill>
              <a:srgbClr val="004995"/>
            </a:solidFill>
            <a:round/>
            <a:headEnd/>
            <a:tailEnd/>
          </a:ln>
        </p:spPr>
      </p:cxnSp>
      <p:pic>
        <p:nvPicPr>
          <p:cNvPr id="34821" name="Picture 1" descr="sparkys"/>
          <p:cNvPicPr>
            <a:picLocks noChangeAspect="1" noChangeArrowheads="1"/>
          </p:cNvPicPr>
          <p:nvPr/>
        </p:nvPicPr>
        <p:blipFill>
          <a:blip r:embed="rId2"/>
          <a:srcRect/>
          <a:stretch>
            <a:fillRect/>
          </a:stretch>
        </p:blipFill>
        <p:spPr bwMode="auto">
          <a:xfrm>
            <a:off x="200025" y="3651250"/>
            <a:ext cx="2619375" cy="1955800"/>
          </a:xfrm>
          <a:prstGeom prst="rect">
            <a:avLst/>
          </a:prstGeom>
          <a:noFill/>
          <a:ln w="9525">
            <a:noFill/>
            <a:miter lim="800000"/>
            <a:headEnd/>
            <a:tailEnd/>
          </a:ln>
        </p:spPr>
      </p:pic>
      <p:pic>
        <p:nvPicPr>
          <p:cNvPr id="34822" name="Picture 2" descr="intercontinental"/>
          <p:cNvPicPr>
            <a:picLocks noChangeAspect="1" noChangeArrowheads="1"/>
          </p:cNvPicPr>
          <p:nvPr/>
        </p:nvPicPr>
        <p:blipFill>
          <a:blip r:embed="rId3"/>
          <a:srcRect/>
          <a:stretch>
            <a:fillRect/>
          </a:stretch>
        </p:blipFill>
        <p:spPr bwMode="auto">
          <a:xfrm>
            <a:off x="2957513" y="3651250"/>
            <a:ext cx="2619375" cy="2049463"/>
          </a:xfrm>
          <a:prstGeom prst="rect">
            <a:avLst/>
          </a:prstGeom>
          <a:noFill/>
          <a:ln w="9525">
            <a:noFill/>
            <a:miter lim="800000"/>
            <a:headEnd/>
            <a:tailEnd/>
          </a:ln>
        </p:spPr>
      </p:pic>
      <p:pic>
        <p:nvPicPr>
          <p:cNvPr id="34823" name="Picture 3" descr="chuck e cheese"/>
          <p:cNvPicPr>
            <a:picLocks noChangeAspect="1" noChangeArrowheads="1"/>
          </p:cNvPicPr>
          <p:nvPr/>
        </p:nvPicPr>
        <p:blipFill>
          <a:blip r:embed="rId4"/>
          <a:srcRect/>
          <a:stretch>
            <a:fillRect/>
          </a:stretch>
        </p:blipFill>
        <p:spPr bwMode="auto">
          <a:xfrm>
            <a:off x="5749925" y="3708400"/>
            <a:ext cx="3067050" cy="1936750"/>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 Box 10243"/>
          <p:cNvSpPr txBox="1">
            <a:spLocks noChangeArrowheads="1"/>
          </p:cNvSpPr>
          <p:nvPr/>
        </p:nvSpPr>
        <p:spPr bwMode="auto">
          <a:xfrm>
            <a:off x="152400" y="304800"/>
            <a:ext cx="6248400" cy="522288"/>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GB" altLang="zh-CN" sz="2800" b="1"/>
              <a:t>School safety:</a:t>
            </a:r>
          </a:p>
        </p:txBody>
      </p:sp>
      <p:sp>
        <p:nvSpPr>
          <p:cNvPr id="35843" name="Rectangle 10246"/>
          <p:cNvSpPr>
            <a:spLocks noChangeArrowheads="1"/>
          </p:cNvSpPr>
          <p:nvPr/>
        </p:nvSpPr>
        <p:spPr bwMode="auto">
          <a:xfrm>
            <a:off x="4630738" y="4014788"/>
            <a:ext cx="4056062" cy="706437"/>
          </a:xfrm>
          <a:prstGeom prst="rect">
            <a:avLst/>
          </a:prstGeom>
          <a:noFill/>
          <a:ln w="9525">
            <a:noFill/>
            <a:miter lim="800000"/>
            <a:headEnd/>
            <a:tailEnd/>
          </a:ln>
        </p:spPr>
        <p:txBody>
          <a:bodyPr anchor="ctr">
            <a:prstTxWarp prst="textNoShape">
              <a:avLst/>
            </a:prstTxWarp>
            <a:spAutoFit/>
          </a:bodyPr>
          <a:lstStyle/>
          <a:p>
            <a:pPr algn="ctr" eaLnBrk="1" hangingPunct="1"/>
            <a:endParaRPr lang="en-GB" altLang="zh-CN" sz="2000" b="1">
              <a:solidFill>
                <a:srgbClr val="FF0000"/>
              </a:solidFill>
            </a:endParaRPr>
          </a:p>
          <a:p>
            <a:pPr algn="ctr" eaLnBrk="1" hangingPunct="1"/>
            <a:endParaRPr lang="en-GB" altLang="zh-CN" sz="2000" b="1">
              <a:solidFill>
                <a:srgbClr val="FF0000"/>
              </a:solidFill>
            </a:endParaRPr>
          </a:p>
        </p:txBody>
      </p:sp>
      <p:sp>
        <p:nvSpPr>
          <p:cNvPr id="35844" name="Rectangle 11268"/>
          <p:cNvSpPr>
            <a:spLocks noChangeArrowheads="1"/>
          </p:cNvSpPr>
          <p:nvPr/>
        </p:nvSpPr>
        <p:spPr bwMode="auto">
          <a:xfrm>
            <a:off x="271463" y="1154113"/>
            <a:ext cx="5037137" cy="5508625"/>
          </a:xfrm>
          <a:prstGeom prst="rect">
            <a:avLst/>
          </a:prstGeom>
          <a:noFill/>
          <a:ln w="9525">
            <a:noFill/>
            <a:miter lim="800000"/>
            <a:headEnd/>
            <a:tailEnd/>
          </a:ln>
        </p:spPr>
        <p:txBody>
          <a:bodyPr anchor="ctr">
            <a:prstTxWarp prst="textNoShape">
              <a:avLst/>
            </a:prstTxWarp>
            <a:spAutoFit/>
          </a:bodyPr>
          <a:lstStyle/>
          <a:p>
            <a:pPr eaLnBrk="1" hangingPunct="1"/>
            <a:r>
              <a:rPr altLang="zh-CN" sz="3200" noProof="1"/>
              <a:t>Our school gives more importance to our safety. They conduct firemock drill to handle the emergency situation. Fire extinguishers kept in important places.They ensure vehicle safety for our safe tranportation. We have clinic facility to give first aid to our students. </a:t>
            </a:r>
          </a:p>
        </p:txBody>
      </p:sp>
      <p:cxnSp>
        <p:nvCxnSpPr>
          <p:cNvPr id="35845" name="Straight Connector 3"/>
          <p:cNvCxnSpPr>
            <a:cxnSpLocks noChangeShapeType="1"/>
          </p:cNvCxnSpPr>
          <p:nvPr/>
        </p:nvCxnSpPr>
        <p:spPr bwMode="auto">
          <a:xfrm>
            <a:off x="39688" y="876300"/>
            <a:ext cx="9140825" cy="31750"/>
          </a:xfrm>
          <a:prstGeom prst="line">
            <a:avLst/>
          </a:prstGeom>
          <a:noFill/>
          <a:ln w="28575" cmpd="thickThin">
            <a:solidFill>
              <a:srgbClr val="004995"/>
            </a:solidFill>
            <a:round/>
            <a:headEnd/>
            <a:tailEnd/>
          </a:ln>
        </p:spPr>
      </p:cxnSp>
      <p:pic>
        <p:nvPicPr>
          <p:cNvPr id="35846" name="Picture 1"/>
          <p:cNvPicPr>
            <a:picLocks noChangeAspect="1" noChangeArrowheads="1"/>
          </p:cNvPicPr>
          <p:nvPr/>
        </p:nvPicPr>
        <p:blipFill>
          <a:blip r:embed="rId2"/>
          <a:srcRect l="-4337" t="-46472" r="4146" b="24872"/>
          <a:stretch>
            <a:fillRect/>
          </a:stretch>
        </p:blipFill>
        <p:spPr bwMode="auto">
          <a:xfrm>
            <a:off x="5222875" y="304800"/>
            <a:ext cx="3330575" cy="2608263"/>
          </a:xfrm>
          <a:prstGeom prst="rect">
            <a:avLst/>
          </a:prstGeom>
          <a:noFill/>
          <a:ln w="9525">
            <a:noFill/>
            <a:miter lim="800000"/>
            <a:headEnd/>
            <a:tailEnd/>
          </a:ln>
        </p:spPr>
      </p:pic>
      <p:pic>
        <p:nvPicPr>
          <p:cNvPr id="35847" name="Picture 2"/>
          <p:cNvPicPr>
            <a:picLocks noChangeAspect="1" noChangeArrowheads="1"/>
          </p:cNvPicPr>
          <p:nvPr/>
        </p:nvPicPr>
        <p:blipFill>
          <a:blip r:embed="rId3"/>
          <a:srcRect/>
          <a:stretch>
            <a:fillRect/>
          </a:stretch>
        </p:blipFill>
        <p:spPr bwMode="auto">
          <a:xfrm>
            <a:off x="5467350" y="3860800"/>
            <a:ext cx="3219450" cy="1419225"/>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521</Words>
  <Application>Microsoft Macintosh PowerPoint</Application>
  <PresentationFormat>On-screen Show (4:3)</PresentationFormat>
  <Paragraphs>44</Paragraphs>
  <Slides>12</Slides>
  <Notes>3</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12</vt:i4>
      </vt:variant>
    </vt:vector>
  </HeadingPairs>
  <TitlesOfParts>
    <vt:vector size="19" baseType="lpstr">
      <vt:lpstr>Arial</vt:lpstr>
      <vt:lpstr>SimSun</vt:lpstr>
      <vt:lpstr>Calibri</vt:lpstr>
      <vt:lpstr>ヒラギノ角ゴ Pro W3</vt:lpstr>
      <vt:lpstr>+mn-ea</vt:lpstr>
      <vt:lpstr>Gear Drives</vt:lpstr>
      <vt:lpstr>1_Gear Drives</vt:lpstr>
      <vt:lpstr>Slide 1</vt:lpstr>
      <vt:lpstr>      Every day when I enter my school i feel more happy like this. I feel more energetic person. Because my school is filled with learning and fun.</vt:lpstr>
      <vt:lpstr>About my school:</vt:lpstr>
      <vt:lpstr>My school facilities</vt:lpstr>
      <vt:lpstr>My Favourite place in my school</vt:lpstr>
      <vt:lpstr>Slide 6</vt:lpstr>
      <vt:lpstr>Slide 7</vt:lpstr>
      <vt:lpstr>Slide 8</vt:lpstr>
      <vt:lpstr>Slide 9</vt:lpstr>
      <vt:lpstr>Slide 10</vt:lpstr>
      <vt:lpstr>Physical Education: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title>
  <dc:creator>THENMOZHI</dc:creator>
  <cp:lastModifiedBy>Barry Kramer</cp:lastModifiedBy>
  <cp:revision>25</cp:revision>
  <dcterms:created xsi:type="dcterms:W3CDTF">2019-12-11T04:07:46Z</dcterms:created>
  <dcterms:modified xsi:type="dcterms:W3CDTF">2019-12-11T04:08:17Z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2057-11.2.0.9031</vt:lpwstr>
  </property>
</Properties>
</file>