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3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38400-9903-4196-8DF8-BF0864A10EAB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B89F4-EAEA-4DCC-A7C8-91B0378FA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B89F4-EAEA-4DCC-A7C8-91B0378FA46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34381-8A9D-4228-B4B5-2964D07E59A3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EF47-CC35-4A6C-8DD0-BC21B0A743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34381-8A9D-4228-B4B5-2964D07E59A3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EF47-CC35-4A6C-8DD0-BC21B0A743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34381-8A9D-4228-B4B5-2964D07E59A3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EF47-CC35-4A6C-8DD0-BC21B0A743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34381-8A9D-4228-B4B5-2964D07E59A3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EF47-CC35-4A6C-8DD0-BC21B0A743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34381-8A9D-4228-B4B5-2964D07E59A3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EF47-CC35-4A6C-8DD0-BC21B0A743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34381-8A9D-4228-B4B5-2964D07E59A3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EF47-CC35-4A6C-8DD0-BC21B0A743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34381-8A9D-4228-B4B5-2964D07E59A3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EF47-CC35-4A6C-8DD0-BC21B0A743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34381-8A9D-4228-B4B5-2964D07E59A3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EF47-CC35-4A6C-8DD0-BC21B0A743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34381-8A9D-4228-B4B5-2964D07E59A3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EF47-CC35-4A6C-8DD0-BC21B0A743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34381-8A9D-4228-B4B5-2964D07E59A3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EF47-CC35-4A6C-8DD0-BC21B0A743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34381-8A9D-4228-B4B5-2964D07E59A3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EEF47-CC35-4A6C-8DD0-BC21B0A743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34381-8A9D-4228-B4B5-2964D07E59A3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EEF47-CC35-4A6C-8DD0-BC21B0A743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838200"/>
            <a:ext cx="7391400" cy="1470025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0070C0"/>
                </a:solidFill>
              </a:rPr>
              <a:t>My Elementary School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6324600" cy="1524000"/>
          </a:xfrm>
        </p:spPr>
        <p:txBody>
          <a:bodyPr>
            <a:noAutofit/>
          </a:bodyPr>
          <a:lstStyle/>
          <a:p>
            <a:pPr algn="r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gerian" panose="04020705040A02060702" pitchFamily="82" charset="0"/>
              </a:rPr>
              <a:t>Fatima S Malik</a:t>
            </a:r>
          </a:p>
          <a:p>
            <a:pPr algn="r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gerian" panose="04020705040A02060702" pitchFamily="82" charset="0"/>
              </a:rPr>
              <a:t>Al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lgerian" panose="04020705040A02060702" pitchFamily="82" charset="0"/>
              </a:rPr>
              <a:t>Hussan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gerian" panose="04020705040A02060702" pitchFamily="82" charset="0"/>
              </a:rPr>
              <a:t> International School</a:t>
            </a:r>
          </a:p>
          <a:p>
            <a:pPr algn="r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gerian" panose="04020705040A02060702" pitchFamily="82" charset="0"/>
              </a:rPr>
              <a:t>Jubail, Saudi Arabia</a:t>
            </a:r>
          </a:p>
          <a:p>
            <a:pPr algn="r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lgerian" panose="04020705040A02060702" pitchFamily="82" charset="0"/>
              </a:rPr>
              <a:t>Nov 2019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88078"/>
            <a:ext cx="2057400" cy="4041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0070C0"/>
                </a:solidFill>
              </a:rPr>
              <a:t>HOW IS MY SCHOOL?</a:t>
            </a:r>
            <a:endParaRPr lang="en-US" sz="4000" b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school is Alhussan international School Jubail.</a:t>
            </a:r>
          </a:p>
          <a:p>
            <a:r>
              <a:rPr lang="en-US" dirty="0" smtClean="0"/>
              <a:t>It has a very nice building.</a:t>
            </a:r>
          </a:p>
          <a:p>
            <a:r>
              <a:rPr lang="en-US" dirty="0" smtClean="0"/>
              <a:t>It has 2 sections; a Boys Section and a Girls Section. They are connected by the office premises.</a:t>
            </a:r>
          </a:p>
          <a:p>
            <a:r>
              <a:rPr lang="en-US" dirty="0" smtClean="0"/>
              <a:t>Each section has its own Library, Canteen and Gym.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0070C0"/>
                </a:solidFill>
              </a:rPr>
              <a:t>Alhussan SCHOOL Logo</a:t>
            </a:r>
          </a:p>
        </p:txBody>
      </p:sp>
      <p:pic>
        <p:nvPicPr>
          <p:cNvPr id="1028" name="Picture 4" descr="C:\Users\cm\AppData\Local\Microsoft\Windows\Temporary Internet Files\Content.IE5\VD55L1DF\Alhussan_logo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76400"/>
            <a:ext cx="8371242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0070C0"/>
                </a:solidFill>
              </a:rPr>
              <a:t>School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Twice a year we go on a school field trip which is lots of fun for the whole class.</a:t>
            </a:r>
          </a:p>
          <a:p>
            <a:r>
              <a:rPr lang="en-US" dirty="0" smtClean="0"/>
              <a:t>We also have an international day where classes dress up as different countries. It is very informative to learn about different cultures of the world.</a:t>
            </a:r>
          </a:p>
          <a:p>
            <a:r>
              <a:rPr lang="en-US" dirty="0" smtClean="0"/>
              <a:t>Sports Day is also a very nice function at school.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Saudi National Day</a:t>
            </a:r>
            <a:endParaRPr lang="en-US" dirty="0"/>
          </a:p>
        </p:txBody>
      </p:sp>
      <p:pic>
        <p:nvPicPr>
          <p:cNvPr id="5" name="Picture Placeholder 4" descr="NormalPosts14284616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596" r="559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This is celebrated every year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0070C0"/>
                </a:solidFill>
              </a:rPr>
              <a:t>How Did I Feel Initially?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joined this school in </a:t>
            </a:r>
            <a:r>
              <a:rPr lang="en-US" dirty="0" smtClean="0"/>
              <a:t>KINDERGARTEN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I was really nervous on the first day at school but it turned out to be a pretty good year.</a:t>
            </a:r>
          </a:p>
          <a:p>
            <a:r>
              <a:rPr lang="en-US" dirty="0" smtClean="0"/>
              <a:t>I made new friends, met new teachers and I have been taught pretty well.</a:t>
            </a:r>
            <a:endParaRPr lang="en-US" dirty="0"/>
          </a:p>
        </p:txBody>
      </p:sp>
      <p:pic>
        <p:nvPicPr>
          <p:cNvPr id="3074" name="Picture 2" descr="C:\Users\cm\AppData\Local\Microsoft\Windows\Temporary Internet Files\Content.IE5\V8OLQRZ8\girl-study-at-desk-with-books-i-got-it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267199"/>
            <a:ext cx="3810000" cy="2590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0070C0"/>
                </a:solidFill>
              </a:rPr>
              <a:t>How Do I Feel today?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905000"/>
            <a:ext cx="3886200" cy="1219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4700" dirty="0" smtClean="0"/>
              <a:t>I love my school.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71800" y="3733800"/>
            <a:ext cx="3886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 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205</Words>
  <Application>Microsoft Office PowerPoint</Application>
  <PresentationFormat>On-screen Show (4:3)</PresentationFormat>
  <Paragraphs>25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Algerian</vt:lpstr>
      <vt:lpstr>Arial</vt:lpstr>
      <vt:lpstr>Calibri</vt:lpstr>
      <vt:lpstr>Office Theme</vt:lpstr>
      <vt:lpstr>My Elementary School</vt:lpstr>
      <vt:lpstr>HOW IS MY SCHOOL?</vt:lpstr>
      <vt:lpstr>Alhussan SCHOOL Logo</vt:lpstr>
      <vt:lpstr>School Events</vt:lpstr>
      <vt:lpstr>Saudi National Day</vt:lpstr>
      <vt:lpstr>How Did I Feel Initially?</vt:lpstr>
      <vt:lpstr>How Do I Feel today?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</dc:creator>
  <cp:lastModifiedBy>Dr. Siraj</cp:lastModifiedBy>
  <cp:revision>12</cp:revision>
  <dcterms:created xsi:type="dcterms:W3CDTF">2019-09-22T13:54:47Z</dcterms:created>
  <dcterms:modified xsi:type="dcterms:W3CDTF">2019-11-11T17:24:55Z</dcterms:modified>
</cp:coreProperties>
</file>