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5" r:id="rId6"/>
    <p:sldId id="267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13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900"/>
              </a:spcBef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volini" panose="020B0502040204020203" pitchFamily="66" charset="0"/>
                <a:cs typeface="Cavolini" panose="020B0502040204020203" pitchFamily="66" charset="0"/>
              </a:rPr>
              <a:t>MY FAVORITE ACTIVITY IN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AYESHA NICHOLE S. AMARILLE</a:t>
            </a:r>
            <a:endParaRPr lang="ru-RU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MY FAVORITE ACTIVITIES ARE ENGLISH PROJECTS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54517" y="2247646"/>
            <a:ext cx="3894817" cy="2191257"/>
          </a:xfr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B8FC2360-2E8D-409D-8660-55771B8F0515}"/>
              </a:ext>
            </a:extLst>
          </p:cNvPr>
          <p:cNvSpPr txBox="1">
            <a:spLocks/>
          </p:cNvSpPr>
          <p:nvPr/>
        </p:nvSpPr>
        <p:spPr>
          <a:xfrm>
            <a:off x="4889001" y="2133600"/>
            <a:ext cx="389481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THEY GIVE ME MORE</a:t>
            </a:r>
            <a:b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INFORMATION AND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1436" y="5181601"/>
            <a:ext cx="7000964" cy="70374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IT IS ALSO FUN!!!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743916" y="1861914"/>
            <a:ext cx="3655668" cy="2252536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678" r="1406"/>
          <a:stretch/>
        </p:blipFill>
        <p:spPr>
          <a:xfrm>
            <a:off x="4850565" y="1143000"/>
            <a:ext cx="2083635" cy="1549988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tretch>
            <a:fillRect/>
          </a:stretch>
        </p:blipFill>
        <p:spPr>
          <a:xfrm>
            <a:off x="4873625" y="3200400"/>
            <a:ext cx="1981200" cy="1676400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ENGLISH ACTIVITIES HELP ME BOOST MY CONFIDENCE</a:t>
            </a:r>
          </a:p>
        </p:txBody>
      </p:sp>
      <p:pic>
        <p:nvPicPr>
          <p:cNvPr id="9" name="Picture Placeholder 16">
            <a:extLst>
              <a:ext uri="{FF2B5EF4-FFF2-40B4-BE49-F238E27FC236}">
                <a16:creationId xmlns:a16="http://schemas.microsoft.com/office/drawing/2014/main" id="{CBBA5D52-50FB-4BE7-86B3-D0084B65E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32"/>
          <a:stretch/>
        </p:blipFill>
        <p:spPr>
          <a:xfrm>
            <a:off x="1295400" y="2047962"/>
            <a:ext cx="2773790" cy="2676438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AC36762-441C-4CBF-B43D-E8FFD43BE528}"/>
              </a:ext>
            </a:extLst>
          </p:cNvPr>
          <p:cNvSpPr txBox="1">
            <a:spLocks/>
          </p:cNvSpPr>
          <p:nvPr/>
        </p:nvSpPr>
        <p:spPr>
          <a:xfrm rot="956128">
            <a:off x="4840327" y="3005968"/>
            <a:ext cx="3104913" cy="575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7558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a4f35948-e619-41b3-aa29-22878b09cfd2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42</TotalTime>
  <Words>131</Words>
  <Application>Microsoft Office PowerPoint</Application>
  <PresentationFormat>On-screen Show (4:3)</PresentationFormat>
  <Paragraphs>13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Cavolini</vt:lpstr>
      <vt:lpstr>Times New Roman</vt:lpstr>
      <vt:lpstr>Children Friends 16x9</vt:lpstr>
      <vt:lpstr>MY FAVORITE ACTIVITY IN SCHOOL</vt:lpstr>
      <vt:lpstr>MY FAVORITE ACTIVITIES ARE ENGLISH PROJECTS</vt:lpstr>
      <vt:lpstr>IT IS ALSO FUN!!!</vt:lpstr>
      <vt:lpstr>ENGLISH ACTIVITIES HELP ME BOOST MY CONFIDENCE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ACTIVITY IN SCHOOL</dc:title>
  <dc:creator>Iris Silvan Amarille</dc:creator>
  <cp:keywords/>
  <cp:lastModifiedBy>Dr. Siraj</cp:lastModifiedBy>
  <cp:revision>5</cp:revision>
  <dcterms:created xsi:type="dcterms:W3CDTF">2019-12-01T18:00:41Z</dcterms:created>
  <dcterms:modified xsi:type="dcterms:W3CDTF">2019-12-07T15:12:46Z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