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6F0116-4045-42C1-8989-3AF9126BCDD5}" type="datetimeFigureOut">
              <a:rPr lang="fr-FR" smtClean="0"/>
              <a:pPr/>
              <a:t>1/14/20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F67E09D-B6C7-4D46-8789-BFAE891E1A3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5984" y="4429132"/>
            <a:ext cx="4572032" cy="1143000"/>
          </a:xfrm>
        </p:spPr>
        <p:txBody>
          <a:bodyPr/>
          <a:lstStyle/>
          <a:p>
            <a:r>
              <a:rPr lang="fr-FR" sz="1800" dirty="0" smtClean="0"/>
              <a:t>High </a:t>
            </a:r>
            <a:r>
              <a:rPr lang="fr-FR" sz="1800" dirty="0" err="1" smtClean="0"/>
              <a:t>School</a:t>
            </a:r>
            <a:r>
              <a:rPr lang="fr-FR" sz="1800" dirty="0" smtClean="0"/>
              <a:t> </a:t>
            </a:r>
            <a:r>
              <a:rPr lang="fr-FR" sz="1800" dirty="0" err="1" smtClean="0"/>
              <a:t>Students</a:t>
            </a:r>
            <a:endParaRPr lang="fr-FR" sz="1800" dirty="0" smtClean="0"/>
          </a:p>
          <a:p>
            <a:r>
              <a:rPr lang="fr-FR" sz="1800" dirty="0" err="1" smtClean="0"/>
              <a:t>Boualem</a:t>
            </a:r>
            <a:r>
              <a:rPr lang="fr-FR" sz="1800" dirty="0" smtClean="0"/>
              <a:t> – ALGERIA</a:t>
            </a:r>
          </a:p>
          <a:p>
            <a:r>
              <a:rPr lang="fr-FR" sz="1800" dirty="0" err="1" smtClean="0"/>
              <a:t>Iearn</a:t>
            </a:r>
            <a:r>
              <a:rPr lang="fr-FR" sz="1800" dirty="0" smtClean="0"/>
              <a:t> 2019-2020</a:t>
            </a:r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lgerian" pitchFamily="82" charset="0"/>
              </a:rPr>
              <a:t>How to make schools better ?</a:t>
            </a:r>
            <a:endParaRPr lang="fr-FR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Have</a:t>
            </a:r>
            <a:r>
              <a:rPr lang="en-US" sz="3200" dirty="0" smtClean="0"/>
              <a:t> </a:t>
            </a:r>
            <a:r>
              <a:rPr lang="en-US" sz="3200" b="1" dirty="0" smtClean="0"/>
              <a:t>Good Relationship</a:t>
            </a:r>
            <a:r>
              <a:rPr lang="en-US" sz="2400" b="1" dirty="0" smtClean="0"/>
              <a:t> </a:t>
            </a:r>
            <a:r>
              <a:rPr lang="en-US" dirty="0" smtClean="0"/>
              <a:t>with the your teachers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lgerian" pitchFamily="82" charset="0"/>
              </a:rPr>
              <a:t>To make </a:t>
            </a:r>
            <a:r>
              <a:rPr lang="fr-FR" dirty="0" err="1" smtClean="0">
                <a:latin typeface="Algerian" pitchFamily="82" charset="0"/>
              </a:rPr>
              <a:t>school</a:t>
            </a:r>
            <a:r>
              <a:rPr lang="fr-FR" dirty="0" smtClean="0">
                <a:latin typeface="Algerian" pitchFamily="82" charset="0"/>
              </a:rPr>
              <a:t> better,</a:t>
            </a:r>
            <a:br>
              <a:rPr lang="fr-FR" dirty="0" smtClean="0">
                <a:latin typeface="Algerian" pitchFamily="82" charset="0"/>
              </a:rPr>
            </a:br>
            <a:r>
              <a:rPr lang="fr-FR" dirty="0" smtClean="0">
                <a:latin typeface="Algerian" pitchFamily="82" charset="0"/>
              </a:rPr>
              <a:t> you </a:t>
            </a:r>
            <a:r>
              <a:rPr lang="fr-FR" dirty="0" err="1" smtClean="0">
                <a:latin typeface="Algerian" pitchFamily="82" charset="0"/>
              </a:rPr>
              <a:t>need</a:t>
            </a:r>
            <a:r>
              <a:rPr lang="fr-FR" dirty="0" smtClean="0">
                <a:latin typeface="Algerian" pitchFamily="82" charset="0"/>
              </a:rPr>
              <a:t> to:</a:t>
            </a:r>
            <a:endParaRPr lang="fr-FR" dirty="0">
              <a:latin typeface="Algerian" pitchFamily="82" charset="0"/>
            </a:endParaRPr>
          </a:p>
        </p:txBody>
      </p:sp>
      <p:pic>
        <p:nvPicPr>
          <p:cNvPr id="4" name="Image 3" descr="IMG_5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57496"/>
            <a:ext cx="6143668" cy="333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Engage in </a:t>
            </a:r>
            <a:r>
              <a:rPr lang="fr-FR" sz="2800" b="1" dirty="0" err="1" smtClean="0"/>
              <a:t>Outdoor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(as you </a:t>
            </a:r>
            <a:r>
              <a:rPr lang="fr-FR" dirty="0" err="1" smtClean="0"/>
              <a:t>see</a:t>
            </a:r>
            <a:r>
              <a:rPr lang="fr-FR" dirty="0" smtClean="0"/>
              <a:t> in </a:t>
            </a:r>
            <a:r>
              <a:rPr lang="fr-FR" dirty="0" err="1" smtClean="0"/>
              <a:t>pictures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doing</a:t>
            </a:r>
            <a:r>
              <a:rPr lang="fr-FR" dirty="0" smtClean="0"/>
              <a:t> a </a:t>
            </a:r>
            <a:r>
              <a:rPr lang="fr-FR" dirty="0" err="1" smtClean="0"/>
              <a:t>visit</a:t>
            </a:r>
            <a:r>
              <a:rPr lang="fr-FR" dirty="0" smtClean="0"/>
              <a:t> to a monument)</a:t>
            </a:r>
          </a:p>
          <a:p>
            <a:endParaRPr lang="fr-FR" dirty="0"/>
          </a:p>
        </p:txBody>
      </p:sp>
      <p:pic>
        <p:nvPicPr>
          <p:cNvPr id="5" name="Image 4" descr="IMG_5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643182"/>
            <a:ext cx="2893239" cy="2643206"/>
          </a:xfrm>
          <a:prstGeom prst="rect">
            <a:avLst/>
          </a:prstGeom>
        </p:spPr>
      </p:pic>
      <p:pic>
        <p:nvPicPr>
          <p:cNvPr id="1026" name="Picture 2" descr="G:\iearn\IMG_5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643182"/>
            <a:ext cx="2786082" cy="2643206"/>
          </a:xfrm>
          <a:prstGeom prst="rect">
            <a:avLst/>
          </a:prstGeom>
          <a:noFill/>
        </p:spPr>
      </p:pic>
      <p:pic>
        <p:nvPicPr>
          <p:cNvPr id="1027" name="Picture 3" descr="C:\Users\Tf\Desktop\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643182"/>
            <a:ext cx="257176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9578"/>
          </a:xfrm>
        </p:spPr>
        <p:txBody>
          <a:bodyPr/>
          <a:lstStyle/>
          <a:p>
            <a:r>
              <a:rPr lang="fr-FR" dirty="0" smtClean="0"/>
              <a:t>Engage </a:t>
            </a:r>
            <a:r>
              <a:rPr lang="fr-FR" dirty="0" err="1" smtClean="0"/>
              <a:t>Learners</a:t>
            </a:r>
            <a:r>
              <a:rPr lang="fr-FR" dirty="0" smtClean="0"/>
              <a:t> in </a:t>
            </a:r>
            <a:r>
              <a:rPr lang="fr-FR" sz="3200" b="1" dirty="0" err="1" smtClean="0"/>
              <a:t>Creative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( </a:t>
            </a:r>
            <a:r>
              <a:rPr lang="fr-FR" dirty="0" err="1" smtClean="0"/>
              <a:t>students</a:t>
            </a:r>
            <a:r>
              <a:rPr lang="fr-FR" dirty="0" smtClean="0"/>
              <a:t> are </a:t>
            </a:r>
            <a:r>
              <a:rPr lang="fr-FR" dirty="0" err="1" smtClean="0"/>
              <a:t>drawing</a:t>
            </a:r>
            <a:r>
              <a:rPr lang="fr-FR" dirty="0" smtClean="0"/>
              <a:t> and </a:t>
            </a:r>
            <a:r>
              <a:rPr lang="fr-FR" dirty="0" err="1" smtClean="0"/>
              <a:t>trying</a:t>
            </a:r>
            <a:r>
              <a:rPr lang="fr-FR" dirty="0" smtClean="0"/>
              <a:t> to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creativity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pic>
        <p:nvPicPr>
          <p:cNvPr id="2051" name="Picture 3" descr="G:\iearn\IMG_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14620"/>
            <a:ext cx="3929090" cy="2328707"/>
          </a:xfrm>
          <a:prstGeom prst="rect">
            <a:avLst/>
          </a:prstGeom>
          <a:noFill/>
        </p:spPr>
      </p:pic>
      <p:pic>
        <p:nvPicPr>
          <p:cNvPr id="2052" name="Picture 4" descr="G:\iearn\IMG_5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371480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iearn\IMG_5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4822065" cy="3214710"/>
          </a:xfrm>
          <a:prstGeom prst="rect">
            <a:avLst/>
          </a:prstGeom>
          <a:noFill/>
        </p:spPr>
      </p:pic>
      <p:pic>
        <p:nvPicPr>
          <p:cNvPr id="3075" name="Picture 3" descr="G:\iearn\IMG_5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91063" y="1238235"/>
            <a:ext cx="4857784" cy="3238522"/>
          </a:xfrm>
          <a:prstGeom prst="rect">
            <a:avLst/>
          </a:prstGeom>
          <a:noFill/>
        </p:spPr>
      </p:pic>
      <p:pic>
        <p:nvPicPr>
          <p:cNvPr id="3076" name="Picture 4" descr="G:\iearn\IMG_5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332186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72000"/>
          </a:xfrm>
        </p:spPr>
        <p:txBody>
          <a:bodyPr/>
          <a:lstStyle/>
          <a:p>
            <a:r>
              <a:rPr lang="fr-FR" dirty="0" err="1" smtClean="0"/>
              <a:t>Motivate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and make </a:t>
            </a:r>
            <a:r>
              <a:rPr lang="fr-FR" dirty="0" err="1" smtClean="0"/>
              <a:t>studies</a:t>
            </a:r>
            <a:r>
              <a:rPr lang="fr-FR" dirty="0" smtClean="0"/>
              <a:t> more </a:t>
            </a:r>
            <a:r>
              <a:rPr lang="fr-FR" sz="3200" b="1" dirty="0" smtClean="0"/>
              <a:t>fun</a:t>
            </a:r>
            <a:r>
              <a:rPr lang="fr-FR" dirty="0" smtClean="0"/>
              <a:t> (</a:t>
            </a:r>
            <a:r>
              <a:rPr lang="fr-FR" dirty="0" err="1" smtClean="0"/>
              <a:t>we</a:t>
            </a:r>
            <a:r>
              <a:rPr lang="fr-FR" dirty="0" smtClean="0"/>
              <a:t> organise a </a:t>
            </a:r>
            <a:r>
              <a:rPr lang="fr-FR" dirty="0" err="1" smtClean="0"/>
              <a:t>competition</a:t>
            </a:r>
            <a:r>
              <a:rPr lang="fr-FR" dirty="0" smtClean="0"/>
              <a:t> to </a:t>
            </a:r>
            <a:r>
              <a:rPr lang="fr-FR" dirty="0" err="1" smtClean="0"/>
              <a:t>acheive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)</a:t>
            </a:r>
          </a:p>
          <a:p>
            <a:endParaRPr lang="fr-FR" dirty="0"/>
          </a:p>
        </p:txBody>
      </p:sp>
      <p:pic>
        <p:nvPicPr>
          <p:cNvPr id="4098" name="Picture 2" descr="C:\Users\Tf\Desktop\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3500447" cy="2214578"/>
          </a:xfrm>
          <a:prstGeom prst="rect">
            <a:avLst/>
          </a:prstGeom>
          <a:noFill/>
        </p:spPr>
      </p:pic>
      <p:pic>
        <p:nvPicPr>
          <p:cNvPr id="4099" name="Picture 3" descr="C:\Users\Tf\Desktop\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3822577" cy="2057411"/>
          </a:xfrm>
          <a:prstGeom prst="rect">
            <a:avLst/>
          </a:prstGeom>
          <a:noFill/>
        </p:spPr>
      </p:pic>
      <p:pic>
        <p:nvPicPr>
          <p:cNvPr id="4100" name="Picture 4" descr="C:\Users\Tf\Desktop\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8"/>
            <a:ext cx="379529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Practice sports </a:t>
            </a:r>
            <a:r>
              <a:rPr lang="fr-FR" sz="3200" b="1" dirty="0" err="1" smtClean="0"/>
              <a:t>Together</a:t>
            </a:r>
            <a:r>
              <a:rPr lang="fr-FR" sz="3200" b="1" dirty="0" smtClean="0"/>
              <a:t> </a:t>
            </a:r>
          </a:p>
          <a:p>
            <a:pPr algn="r">
              <a:buNone/>
            </a:pPr>
            <a:r>
              <a:rPr lang="fr-FR" dirty="0" smtClean="0"/>
              <a:t>(</a:t>
            </a:r>
            <a:r>
              <a:rPr lang="fr-FR" dirty="0" err="1" smtClean="0"/>
              <a:t>we</a:t>
            </a:r>
            <a:r>
              <a:rPr lang="fr-FR" dirty="0" smtClean="0"/>
              <a:t> all </a:t>
            </a:r>
            <a:r>
              <a:rPr lang="fr-FR" dirty="0" err="1" smtClean="0"/>
              <a:t>share</a:t>
            </a:r>
            <a:r>
              <a:rPr lang="fr-FR" dirty="0" smtClean="0"/>
              <a:t> volleyball love)</a:t>
            </a:r>
            <a:endParaRPr lang="fr-FR" b="1" dirty="0"/>
          </a:p>
        </p:txBody>
      </p:sp>
      <p:pic>
        <p:nvPicPr>
          <p:cNvPr id="5122" name="Picture 2" descr="C:\Users\Tf\Desktop\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5"/>
            <a:ext cx="3669491" cy="2214577"/>
          </a:xfrm>
          <a:prstGeom prst="rect">
            <a:avLst/>
          </a:prstGeom>
          <a:noFill/>
        </p:spPr>
      </p:pic>
      <p:pic>
        <p:nvPicPr>
          <p:cNvPr id="5123" name="Picture 3" descr="C:\Users\Tf\Desktop\h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348458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2910" y="30003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 smtClean="0"/>
              <a:t>Thank you for your kind attenion</a:t>
            </a:r>
            <a:endParaRPr lang="fr-FR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101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Papier</vt:lpstr>
      <vt:lpstr>How to make schools better ?</vt:lpstr>
      <vt:lpstr>To make school better,  you need to:</vt:lpstr>
      <vt:lpstr>Slide 3</vt:lpstr>
      <vt:lpstr>Slide 4</vt:lpstr>
      <vt:lpstr>Slide 5</vt:lpstr>
      <vt:lpstr>Slide 6</vt:lpstr>
      <vt:lpstr>Slide 7</vt:lpstr>
      <vt:lpstr>Thank you for your kind attenion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schools better  place to live?</dc:title>
  <dc:creator>Tf</dc:creator>
  <cp:lastModifiedBy>Barry Kramer</cp:lastModifiedBy>
  <cp:revision>12</cp:revision>
  <dcterms:created xsi:type="dcterms:W3CDTF">2020-01-14T16:30:38Z</dcterms:created>
  <dcterms:modified xsi:type="dcterms:W3CDTF">2020-01-14T16:31:58Z</dcterms:modified>
</cp:coreProperties>
</file>