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96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4AB0851-1E58-724C-BB36-2418A4D69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0F47D25-9A71-8F40-AD19-9EAA14315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D792FFD-4264-104C-8D2D-ECE3FBD5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915ACCF-A6C6-B444-A346-16C6C73D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D473901-722D-9D40-9C9E-802B965D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867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673B6AD-4738-CA49-8CA7-16CA9972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6C5562E-83AF-E945-AA64-0BEE64126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2913988-E53D-EF4B-B4FA-90B8AFCC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FA6C56B-88D9-8A4A-88E6-CDC5F620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7079D71-D09A-EF45-BBCA-50202F08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90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F18C7E0-747E-D74A-B1D3-0C2FED24F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F923722-1282-2041-95FC-2B5BE83BD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9A162FD-A60F-6841-9E55-6DA35BF8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B33B0D5-FD55-1D4D-B33F-D38D8CA2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434C552-99FB-514F-B017-217E2FEE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2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B7F4158-6696-E142-BF6F-F32B8F70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22E3CC7-EECB-7847-9510-C18EF59C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5839682-AC59-F44C-A7FC-CB8CA6B9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59137D7-867C-D34D-88DC-3D9D3581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7C52A29-3948-D749-B829-5CDB03D7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30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E9A9B2C-D24D-8641-B56B-9B9679FA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BCFDBA4-017A-664F-AF7B-5E1232A18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18F5B8F-5936-D548-B89C-885E3CCE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4032B2B-2590-5C47-9728-684523AD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95AF2AB-7F42-764B-BDB0-1BDB5926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84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CAFAC0-9FC0-FE4F-A7B6-5F3CF9C1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FB18B41-6082-8F43-85B2-A5D5FF94F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68D4EA8-340F-204B-AB66-F0D4D5C17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3D6C49A-0D1A-DD46-9823-81196EA7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70A866A-1BD2-D24E-8662-118629AE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1C28F80-252F-4D48-9750-A2062BFC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51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F9E4979-5A42-0546-BA35-EB16EDCC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18F853A-999C-E648-A6D6-9CDE5AA6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2B06F2A-4AA0-F14A-A4A7-8DD0937A6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F0962D2-B454-1247-897B-406F61565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84E945C-28E8-6548-B03B-267E965E7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22E0C82-60BE-4040-96C4-CB3A660F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CCE167C-60A3-3648-A4E6-ADD29C0B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8D3B306-8681-FE42-996E-266740CC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7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2C05482-E832-524E-A356-A3BB1960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8C61246-CDBB-E746-AEF8-072387BE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5F34922-B8FB-8243-B4E0-59C3B796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8C6633C-C696-4F4C-AF1D-29202CE0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929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BEF9621-E8CB-934A-9393-65A3827C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71703B7-A26B-EA46-910B-275CB16B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25FDB75-9DF3-D042-8FD6-479EE5D6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33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F657BB3-DCB5-C34D-99CB-2A22D647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81BC694-6027-394C-AB5E-68C860960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E659F13-9699-DB4B-ACAC-7EE3D32B0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A9BE08F-DB74-7146-A43A-C52A48BC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F0FDECE-6F4C-C245-9056-2386A514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E65BE2B-7337-9B48-BEA2-754A56C8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81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B2C3F67-B3A2-0046-969D-7FACFD5E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F8AD46B-20B7-AE4A-94FB-C6ACBDC7F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80D5C78-2D85-C440-8B9B-DEC6D384B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71A2D69-AD46-6D46-94CF-86148AAD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18710C3-3A60-8449-82BA-3504D6B1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428AE46-3F3A-9B43-88E1-F26DE06B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517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8BBB270-DBE1-8F4B-9568-66D608A1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336E17B-FE64-E345-B3F3-C5A729BF9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F9E3CCF-8D6A-E942-BF8A-74E38BF4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BA61-1717-1E4A-B080-884DB46B1579}" type="datetimeFigureOut">
              <a:rPr lang="ru-RU"/>
              <a:pPr/>
              <a:t>12/10/19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6D37B8E-9039-8F4D-A39A-E3309066C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910EF08-F6C2-0F44-B60D-A221FA8D4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08EA-9AE3-FA45-9531-7C133270C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76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6DCF509-4624-294D-949F-737100F53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75CAF85-1F68-3047-9D9C-39C7FF44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0"/>
            <a:ext cx="5029199" cy="1259681"/>
          </a:xfrm>
        </p:spPr>
        <p:txBody>
          <a:bodyPr>
            <a:normAutofit/>
          </a:bodyPr>
          <a:lstStyle/>
          <a:p>
            <a:r>
              <a:rPr lang="ru-RU" b="1" i="1" u="sng" dirty="0" err="1"/>
              <a:t>My</a:t>
            </a:r>
            <a:r>
              <a:rPr lang="ru-RU" b="1" i="1" u="sng" dirty="0"/>
              <a:t> </a:t>
            </a:r>
            <a:r>
              <a:rPr lang="ru-RU" b="1" i="1" u="sng" dirty="0" smtClean="0"/>
              <a:t>S</a:t>
            </a:r>
            <a:r>
              <a:rPr lang="en-US" b="1" i="1" u="sng" dirty="0" smtClean="0"/>
              <a:t>c</a:t>
            </a:r>
            <a:r>
              <a:rPr lang="ru-RU" b="1" i="1" u="sng" dirty="0" err="1" smtClean="0"/>
              <a:t>hool</a:t>
            </a:r>
            <a:endParaRPr lang="ru-RU" b="1" i="1" u="sng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2908FF7-2B50-914F-BC94-598E3BD6A1FD}"/>
              </a:ext>
            </a:extLst>
          </p:cNvPr>
          <p:cNvSpPr txBox="1"/>
          <p:nvPr/>
        </p:nvSpPr>
        <p:spPr>
          <a:xfrm>
            <a:off x="2701230" y="6530459"/>
            <a:ext cx="6331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160037355569873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03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0D4CBFC-0CD6-2447-8B3A-4A5C037B1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64344"/>
            <a:ext cx="12192000" cy="6206131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14A5536-9E4D-F644-AE27-D0839D52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57200"/>
            <a:ext cx="5181599" cy="1219200"/>
          </a:xfrm>
        </p:spPr>
        <p:txBody>
          <a:bodyPr>
            <a:normAutofit/>
          </a:bodyPr>
          <a:lstStyle/>
          <a:p>
            <a:r>
              <a:rPr lang="ru-RU" b="1" i="1" u="sng" dirty="0"/>
              <a:t>My</a:t>
            </a:r>
            <a:r>
              <a:rPr lang="ru-RU" b="1" i="1" u="sng" dirty="0" smtClean="0"/>
              <a:t> </a:t>
            </a:r>
            <a:r>
              <a:rPr lang="en-US" b="1" i="1" u="sng" dirty="0" smtClean="0"/>
              <a:t>E</a:t>
            </a:r>
            <a:r>
              <a:rPr lang="ru-RU" b="1" i="1" u="sng" dirty="0" smtClean="0"/>
              <a:t>nglish </a:t>
            </a:r>
            <a:r>
              <a:rPr lang="en-US" b="1" i="1" u="sng" dirty="0" smtClean="0"/>
              <a:t>C</a:t>
            </a:r>
            <a:r>
              <a:rPr lang="ru-RU" b="1" i="1" u="sng" dirty="0" smtClean="0"/>
              <a:t>lass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8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FD1E83C-53F1-A043-BE9B-9B15F175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2174" y="517922"/>
            <a:ext cx="6750843" cy="6357938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13D9593-0920-5841-8584-23D01D258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76192" y="500062"/>
            <a:ext cx="4583634" cy="6357938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31A38BD-2708-DB40-87A8-120BD30D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71474"/>
            <a:ext cx="5791200" cy="1000126"/>
          </a:xfrm>
        </p:spPr>
        <p:txBody>
          <a:bodyPr>
            <a:normAutofit/>
          </a:bodyPr>
          <a:lstStyle/>
          <a:p>
            <a:r>
              <a:rPr lang="ru-RU" b="1" i="1" u="sng" dirty="0"/>
              <a:t>Students in my class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9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7E69148-BF5A-784C-8319-14B19699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-250417"/>
            <a:ext cx="5057776" cy="1469617"/>
          </a:xfrm>
        </p:spPr>
        <p:txBody>
          <a:bodyPr/>
          <a:lstStyle/>
          <a:p>
            <a:r>
              <a:rPr lang="ru-RU" b="1" i="1" u="sng" dirty="0"/>
              <a:t>MY LEADERSHIP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96C742A-C6E0-354B-AD51-F73F633B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74040" y="780665"/>
            <a:ext cx="4409164" cy="57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72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159543D-6322-CB41-9782-7B89E73B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89734" y="553641"/>
            <a:ext cx="4645892" cy="63043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A02E00B-008A-794C-9DDF-EB13C91D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84559"/>
            <a:ext cx="4648200" cy="553641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COLLEAGUES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6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845425-B3EF-7F49-A31A-B3BF7A2B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1107281"/>
            <a:ext cx="3340817" cy="2071688"/>
          </a:xfrm>
        </p:spPr>
        <p:txBody>
          <a:bodyPr/>
          <a:lstStyle/>
          <a:p>
            <a:r>
              <a:rPr lang="ru-RU" b="1" i="1" u="sng" dirty="0"/>
              <a:t>MY FIRST TEACHER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12E1ED0-13B1-684E-A679-802FCB7FC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32746" y="465667"/>
            <a:ext cx="4259254" cy="642673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723789B-A982-534F-916D-BE25E01B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25078"/>
            <a:ext cx="4929188" cy="62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57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2C54338-7E81-3B4C-896D-B304D527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228600"/>
            <a:ext cx="7315200" cy="1325563"/>
          </a:xfrm>
        </p:spPr>
        <p:txBody>
          <a:bodyPr/>
          <a:lstStyle/>
          <a:p>
            <a:r>
              <a:rPr lang="ru-RU" b="1" i="1" u="sng" dirty="0"/>
              <a:t>ME AND THE DIRECTOR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DDDC68E-A4C9-214C-8CC2-1BFE9798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29169" y="1027906"/>
            <a:ext cx="3863223" cy="541866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904B791-143B-3945-986B-6E4776ECD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602" y="771094"/>
            <a:ext cx="3863222" cy="59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7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879105C-6BBB-AB49-8F91-826D39CA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372" y="313928"/>
            <a:ext cx="3448050" cy="1438672"/>
          </a:xfrm>
        </p:spPr>
        <p:txBody>
          <a:bodyPr/>
          <a:lstStyle/>
          <a:p>
            <a:r>
              <a:rPr lang="ru-RU" b="1" i="1" u="sng" dirty="0"/>
              <a:t>THANK YOU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735F54A-13F4-2C46-AE26-5FD248F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5486400"/>
            <a:ext cx="4187428" cy="852090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CUŞN</a:t>
            </a:r>
            <a:r>
              <a:rPr lang="en-US" b="1" i="1" u="sng" dirty="0" err="1" smtClean="0"/>
              <a:t>i</a:t>
            </a:r>
            <a:r>
              <a:rPr lang="ru-RU" b="1" i="1" u="sng" dirty="0" smtClean="0"/>
              <a:t>R </a:t>
            </a:r>
            <a:r>
              <a:rPr lang="ru-RU" b="1" i="1" u="sng" dirty="0"/>
              <a:t>RUSLAN</a:t>
            </a:r>
          </a:p>
          <a:p>
            <a:r>
              <a:rPr lang="ru-RU" b="1" i="1" u="sng" dirty="0"/>
              <a:t>CL.V.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2F6FB3C-D79A-5D49-B7F4-180B8801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8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0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Macintosh PowerPoint</Application>
  <PresentationFormat>Custom</PresentationFormat>
  <Paragraphs>11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Тема Office</vt:lpstr>
      <vt:lpstr>My School</vt:lpstr>
      <vt:lpstr>My English Class</vt:lpstr>
      <vt:lpstr>Students in my class</vt:lpstr>
      <vt:lpstr>MY LEADERSHIP</vt:lpstr>
      <vt:lpstr>COLLEAGUES</vt:lpstr>
      <vt:lpstr>MY FIRST TEACHER</vt:lpstr>
      <vt:lpstr>ME AND THE DIRECTOR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Shool</dc:title>
  <dc:creator>Неизвестный пользователь</dc:creator>
  <cp:lastModifiedBy>Barry Kramer</cp:lastModifiedBy>
  <cp:revision>11</cp:revision>
  <dcterms:created xsi:type="dcterms:W3CDTF">2019-12-10T21:44:24Z</dcterms:created>
  <dcterms:modified xsi:type="dcterms:W3CDTF">2019-12-10T21:47:41Z</dcterms:modified>
</cp:coreProperties>
</file>