
<file path=[Content_Types].xml><?xml version="1.0" encoding="utf-8"?>
<Types xmlns="http://schemas.openxmlformats.org/package/2006/content-types">
  <Default Extension="rels" ContentType="application/vnd.openxmlformats-package.relationships+xml"/>
  <Override PartName="/customXml/itemProps2.xml" ContentType="application/vnd.openxmlformats-officedocument.customXmlPropertie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customXml/itemProps1.xml" ContentType="application/vnd.openxmlformats-officedocument.customXmlPropertie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removePersonalInfoOnSave="1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81" r:id="rId6"/>
    <p:sldId id="288" r:id="rId7"/>
    <p:sldId id="287" r:id="rId8"/>
    <p:sldId id="257" r:id="rId9"/>
    <p:sldId id="266" r:id="rId10"/>
    <p:sldId id="267" r:id="rId11"/>
    <p:sldId id="289" r:id="rId12"/>
    <p:sldId id="28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7643" autoAdjust="0"/>
    <p:restoredTop sz="95274" autoAdjust="0"/>
  </p:normalViewPr>
  <p:slideViewPr>
    <p:cSldViewPr snapToGrid="0">
      <p:cViewPr>
        <p:scale>
          <a:sx n="81" d="100"/>
          <a:sy n="81" d="100"/>
        </p:scale>
        <p:origin x="-88" y="-3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pPr/>
              <a:t>12/10/19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pPr/>
              <a:t>12/10/19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288208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12/10/19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857220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12/10/19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155822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12/10/19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934224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12/10/19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584378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pPr/>
              <a:t>12/10/19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252113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pPr/>
              <a:t>12/10/19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370059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12/10/19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201103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12/10/19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900396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12/10/19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594665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12/10/19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173462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12/10/19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>
        <p15:guide id="3" pos="3840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Welcome,</a:t>
            </a:r>
            <a:r>
              <a:rPr lang="en-US" dirty="0" smtClean="0"/>
              <a:t> </a:t>
            </a:r>
            <a:r>
              <a:rPr lang="ro-RO" dirty="0" smtClean="0"/>
              <a:t>M</a:t>
            </a:r>
            <a:r>
              <a:rPr lang="ro-RO" dirty="0" smtClean="0"/>
              <a:t>y </a:t>
            </a:r>
            <a:r>
              <a:rPr lang="ro-RO" dirty="0" smtClean="0"/>
              <a:t>S</a:t>
            </a:r>
            <a:r>
              <a:rPr lang="ro-RO" dirty="0" smtClean="0"/>
              <a:t>chool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298831" y="2476917"/>
            <a:ext cx="6248400" cy="1204129"/>
          </a:xfrm>
        </p:spPr>
        <p:txBody>
          <a:bodyPr>
            <a:normAutofit fontScale="92500" lnSpcReduction="20000"/>
          </a:bodyPr>
          <a:lstStyle/>
          <a:p>
            <a:r>
              <a:rPr lang="ro-RO" dirty="0" smtClean="0">
                <a:solidFill>
                  <a:srgbClr val="FF0000"/>
                </a:solidFill>
              </a:rPr>
              <a:t>My name is Denis Dolghi</a:t>
            </a:r>
          </a:p>
          <a:p>
            <a:r>
              <a:rPr lang="ro-RO" dirty="0" smtClean="0">
                <a:solidFill>
                  <a:srgbClr val="FF0000"/>
                </a:solidFill>
              </a:rPr>
              <a:t>I am learning in class 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067004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300">
        <p14:pan dir="u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imnaziul Sircova\Desktop\79683726_523823964872355_801112836664616550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378" y="1253638"/>
            <a:ext cx="5040191" cy="378014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imnaziul Sircova\Desktop\79473397_493437441286213_429312457893635686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5692" y="1401763"/>
            <a:ext cx="5937601" cy="379178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ердце 5"/>
          <p:cNvSpPr/>
          <p:nvPr/>
        </p:nvSpPr>
        <p:spPr>
          <a:xfrm>
            <a:off x="4642338" y="2157046"/>
            <a:ext cx="1992923" cy="228600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I love my school!!!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207328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600">
        <p14:gallery dir="l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0460" y="488907"/>
            <a:ext cx="8058753" cy="3507549"/>
          </a:xfrm>
        </p:spPr>
        <p:txBody>
          <a:bodyPr>
            <a:normAutofit fontScale="90000"/>
          </a:bodyPr>
          <a:lstStyle/>
          <a:p>
            <a:r>
              <a:rPr lang="ro-RO" b="1" dirty="0" smtClean="0">
                <a:solidFill>
                  <a:schemeClr val="accent1">
                    <a:lumMod val="75000"/>
                  </a:schemeClr>
                </a:solidFill>
                <a:latin typeface="Centaur" panose="02030504050205020304" pitchFamily="18" charset="0"/>
              </a:rPr>
              <a:t>M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entaur" panose="02030504050205020304" pitchFamily="18" charset="0"/>
              </a:rPr>
              <a:t>y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entaur" panose="02030504050205020304" pitchFamily="18" charset="0"/>
              </a:rPr>
              <a:t>school is called the Public Institution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entaur" panose="02030504050205020304" pitchFamily="18" charset="0"/>
              </a:rPr>
              <a:t>Sîrcova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entaur" panose="02030504050205020304" pitchFamily="18" charset="0"/>
              </a:rPr>
              <a:t> gymnasium, located in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entaur" panose="02030504050205020304" pitchFamily="18" charset="0"/>
              </a:rPr>
              <a:t>Sîrcova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entaur" panose="02030504050205020304" pitchFamily="18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entaur" panose="02030504050205020304" pitchFamily="18" charset="0"/>
              </a:rPr>
              <a:t>Rezina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entaur" panose="02030504050205020304" pitchFamily="18" charset="0"/>
              </a:rPr>
              <a:t> Rayon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251709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000">
        <p14:shred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About my school ...</a:t>
            </a:r>
            <a:endParaRPr lang="ru-RU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8572" y="1485901"/>
            <a:ext cx="9134856" cy="293583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sz="3200" b="1" i="1" dirty="0">
                <a:latin typeface="Centaur" panose="02030504050205020304" pitchFamily="18" charset="0"/>
              </a:rPr>
              <a:t>In my school I teach 175 students. We have 9 classes of </a:t>
            </a:r>
            <a:r>
              <a:rPr lang="en-US" sz="3600" b="1" i="1" dirty="0">
                <a:latin typeface="Centaur" panose="02030504050205020304" pitchFamily="18" charset="0"/>
              </a:rPr>
              <a:t>students</a:t>
            </a:r>
            <a:r>
              <a:rPr lang="en-US" sz="3600" b="1" i="1" dirty="0" smtClean="0">
                <a:latin typeface="Centaur" panose="02030504050205020304" pitchFamily="18" charset="0"/>
              </a:rPr>
              <a:t>.</a:t>
            </a:r>
            <a:r>
              <a:rPr lang="ro-RO" sz="3600" b="1" i="1" dirty="0" smtClean="0">
                <a:latin typeface="Centaur" panose="02030504050205020304" pitchFamily="18" charset="0"/>
              </a:rPr>
              <a:t> </a:t>
            </a:r>
            <a:r>
              <a:rPr lang="en-US" sz="3600" b="1" i="1" dirty="0">
                <a:latin typeface="Centaur" panose="02030504050205020304" pitchFamily="18" charset="0"/>
              </a:rPr>
              <a:t>We have cabinets in all disciplines and sports </a:t>
            </a:r>
            <a:r>
              <a:rPr lang="en-US" sz="3600" b="1" i="1" dirty="0" smtClean="0">
                <a:latin typeface="Centaur" panose="02030504050205020304" pitchFamily="18" charset="0"/>
              </a:rPr>
              <a:t>hall</a:t>
            </a:r>
            <a:r>
              <a:rPr lang="ro-RO" sz="3600" b="1" i="1" dirty="0" smtClean="0">
                <a:latin typeface="Centaur" panose="02030504050205020304" pitchFamily="18" charset="0"/>
              </a:rPr>
              <a:t>.W</a:t>
            </a:r>
            <a:r>
              <a:rPr lang="en-US" sz="3600" b="1" i="1" dirty="0" smtClean="0">
                <a:latin typeface="Centaur" panose="02030504050205020304" pitchFamily="18" charset="0"/>
              </a:rPr>
              <a:t>e </a:t>
            </a:r>
            <a:r>
              <a:rPr lang="en-US" sz="3600" b="1" i="1" dirty="0">
                <a:latin typeface="Centaur" panose="02030504050205020304" pitchFamily="18" charset="0"/>
              </a:rPr>
              <a:t>have a library and a resource center for children with educational </a:t>
            </a:r>
            <a:r>
              <a:rPr lang="en-US" sz="3600" b="1" i="1" dirty="0" smtClean="0">
                <a:latin typeface="Centaur" panose="02030504050205020304" pitchFamily="18" charset="0"/>
              </a:rPr>
              <a:t>needs</a:t>
            </a:r>
            <a:r>
              <a:rPr lang="ro-RO" sz="3600" b="1" i="1" dirty="0" smtClean="0">
                <a:latin typeface="Centaur" panose="02030504050205020304" pitchFamily="18" charset="0"/>
              </a:rPr>
              <a:t>. </a:t>
            </a:r>
            <a:r>
              <a:rPr lang="en-US" sz="3600" b="1" i="1" dirty="0">
                <a:latin typeface="Centaur" panose="02030504050205020304" pitchFamily="18" charset="0"/>
              </a:rPr>
              <a:t/>
            </a:r>
            <a:br>
              <a:rPr lang="en-US" sz="3600" b="1" i="1" dirty="0">
                <a:latin typeface="Centaur" panose="02030504050205020304" pitchFamily="18" charset="0"/>
              </a:rPr>
            </a:br>
            <a:r>
              <a:rPr lang="en-US" sz="3600" b="1" i="1" dirty="0">
                <a:latin typeface="Centaur" panose="02030504050205020304" pitchFamily="18" charset="0"/>
              </a:rPr>
              <a:t>Children are involved in different </a:t>
            </a:r>
            <a:r>
              <a:rPr lang="en-US" sz="3600" b="1" i="1" dirty="0" smtClean="0">
                <a:latin typeface="Centaur" panose="02030504050205020304" pitchFamily="18" charset="0"/>
              </a:rPr>
              <a:t>activities</a:t>
            </a:r>
            <a:r>
              <a:rPr lang="ro-RO" sz="3600" b="1" i="1" dirty="0" smtClean="0">
                <a:latin typeface="Centaur" panose="02030504050205020304" pitchFamily="18" charset="0"/>
              </a:rPr>
              <a:t>.</a:t>
            </a:r>
            <a:endParaRPr lang="ru-RU" sz="3600" b="1" i="1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C:\Users\Gimnaziul Sircova\Desktop\215a95c603612ece070366fbe810f08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5816" y="4044462"/>
            <a:ext cx="3141784" cy="244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imnaziul Sircova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893" y="4525006"/>
            <a:ext cx="2406894" cy="14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3446585" y="5207974"/>
            <a:ext cx="1219200" cy="151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C:\Users\Gimnaziul Sircova\Desktop\6iWEIl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2921" y="4430591"/>
            <a:ext cx="1553387" cy="191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6940062" y="5207974"/>
            <a:ext cx="1195754" cy="151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097167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500">
        <p:checker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Extracurricular</a:t>
            </a:r>
            <a:r>
              <a:rPr lang="ro-RO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ro-RO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A</a:t>
            </a:r>
            <a:r>
              <a:rPr lang="en-US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ctivities</a:t>
            </a:r>
            <a:endParaRPr lang="en-US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8571" y="1485900"/>
            <a:ext cx="5275902" cy="4942864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o-RO" sz="2353" dirty="0" smtClean="0"/>
              <a:t> </a:t>
            </a:r>
            <a:r>
              <a:rPr lang="en-US" sz="2353" dirty="0"/>
              <a:t>In the school there are many interesting </a:t>
            </a:r>
            <a:r>
              <a:rPr lang="en-US" sz="2353" dirty="0" smtClean="0"/>
              <a:t>activities</a:t>
            </a:r>
            <a:r>
              <a:rPr lang="ro-RO" sz="2353" dirty="0" smtClean="0"/>
              <a:t>:</a:t>
            </a:r>
          </a:p>
          <a:p>
            <a:pPr>
              <a:buFontTx/>
              <a:buChar char="-"/>
            </a:pPr>
            <a:r>
              <a:rPr lang="ro-RO" sz="2353" dirty="0" smtClean="0"/>
              <a:t>The first sound</a:t>
            </a:r>
          </a:p>
          <a:p>
            <a:pPr>
              <a:buFontTx/>
              <a:buChar char="-"/>
            </a:pPr>
            <a:r>
              <a:rPr lang="ro-RO" sz="2353" dirty="0"/>
              <a:t>Golden </a:t>
            </a:r>
            <a:r>
              <a:rPr lang="ro-RO" sz="2353" dirty="0" smtClean="0"/>
              <a:t>Autumn</a:t>
            </a:r>
          </a:p>
          <a:p>
            <a:pPr>
              <a:buFontTx/>
              <a:buChar char="-"/>
            </a:pPr>
            <a:r>
              <a:rPr lang="en-US" sz="2353" dirty="0"/>
              <a:t>Teacher's Day</a:t>
            </a:r>
            <a:endParaRPr lang="ro-RO" sz="2353" dirty="0" smtClean="0"/>
          </a:p>
          <a:p>
            <a:pPr>
              <a:buFontTx/>
              <a:buChar char="-"/>
            </a:pPr>
            <a:r>
              <a:rPr lang="ro-RO" sz="2353" dirty="0" smtClean="0"/>
              <a:t>Christmas</a:t>
            </a:r>
          </a:p>
          <a:p>
            <a:pPr>
              <a:buFontTx/>
              <a:buChar char="-"/>
            </a:pPr>
            <a:r>
              <a:rPr lang="en-US" sz="2353" dirty="0"/>
              <a:t>International Women's Day</a:t>
            </a:r>
            <a:endParaRPr lang="ro-RO" sz="2353" dirty="0"/>
          </a:p>
          <a:p>
            <a:pPr>
              <a:buFontTx/>
              <a:buChar char="-"/>
            </a:pPr>
            <a:r>
              <a:rPr lang="en-US" sz="2353" dirty="0"/>
              <a:t>Online Safety Day</a:t>
            </a:r>
            <a:endParaRPr lang="ro-RO" sz="2353" dirty="0"/>
          </a:p>
          <a:p>
            <a:pPr>
              <a:buFontTx/>
              <a:buChar char="-"/>
            </a:pPr>
            <a:r>
              <a:rPr lang="en-US" sz="2353" dirty="0" smtClean="0"/>
              <a:t>Children's </a:t>
            </a:r>
            <a:r>
              <a:rPr lang="en-US" sz="2353" dirty="0"/>
              <a:t>Rights </a:t>
            </a:r>
            <a:r>
              <a:rPr lang="en-US" sz="2353" dirty="0" smtClean="0"/>
              <a:t>Day</a:t>
            </a:r>
            <a:endParaRPr lang="ro-RO" sz="2353" dirty="0" smtClean="0"/>
          </a:p>
          <a:p>
            <a:pPr>
              <a:buFontTx/>
              <a:buChar char="-"/>
            </a:pPr>
            <a:r>
              <a:rPr lang="ro-RO" sz="2353" dirty="0" smtClean="0"/>
              <a:t>The </a:t>
            </a:r>
            <a:r>
              <a:rPr lang="ro-RO" sz="2353" dirty="0"/>
              <a:t>last sound </a:t>
            </a:r>
            <a:endParaRPr lang="ro-RO" sz="2353" dirty="0" smtClean="0"/>
          </a:p>
          <a:p>
            <a:pPr>
              <a:buFontTx/>
              <a:buChar char="-"/>
            </a:pPr>
            <a:r>
              <a:rPr lang="ro-RO" sz="2353" dirty="0" smtClean="0"/>
              <a:t>etc.</a:t>
            </a:r>
            <a:endParaRPr lang="en-US" sz="2353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3074" name="Picture 2" descr="C:\Users\Gimnaziul Sircova\Desktop\72422426_520267898771484_887966121879352115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0211" y="1890161"/>
            <a:ext cx="4712188" cy="353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009019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900">
        <p14:warp dir="in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185" y="78910"/>
            <a:ext cx="9649545" cy="123342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lgerian" panose="04020705040A02060702" pitchFamily="82" charset="0"/>
              </a:rPr>
              <a:t>Here are some pictures from my school activities</a:t>
            </a:r>
          </a:p>
        </p:txBody>
      </p:sp>
      <p:pic>
        <p:nvPicPr>
          <p:cNvPr id="4098" name="Picture 2" descr="C:\Users\Gimnaziul Sircova\Desktop\78692257_2468344263440239_190735797930531225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952" y="1444827"/>
            <a:ext cx="2309935" cy="307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Gimnaziul Sircova\Desktop\78468570_613563089384846_381213372119305420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8676" y="1269359"/>
            <a:ext cx="4173417" cy="313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Gimnaziul Sircova\Desktop\78835873_832453840507168_429693766808161484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7528" y="4151129"/>
            <a:ext cx="3258282" cy="244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Gimnaziul Sircova\Desktop\78082981_2908855542480685_4513450207878316032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2057" y="2485199"/>
            <a:ext cx="3517046" cy="263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819703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400">
        <p14:ripple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imnaziul Sircova\Desktop\78746796_2710561245656129_441716101824171212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371" y="1146329"/>
            <a:ext cx="4567561" cy="342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Gimnaziul Sircova\Desktop\75593849_444998889496368_1663850345987571712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4638" y="2181224"/>
            <a:ext cx="3227391" cy="433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Gimnaziul Sircova\Desktop\73014725_447807305941464_2102442029614104576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262" y="3296005"/>
            <a:ext cx="4853353" cy="356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383324" y="165021"/>
            <a:ext cx="10658382" cy="444580"/>
          </a:xfrm>
        </p:spPr>
        <p:txBody>
          <a:bodyPr>
            <a:normAutofit/>
          </a:bodyPr>
          <a:lstStyle/>
          <a:p>
            <a:r>
              <a:rPr lang="en-US" sz="2000" dirty="0"/>
              <a:t>It's my </a:t>
            </a:r>
            <a:r>
              <a:rPr lang="en-US" sz="2000" dirty="0" smtClean="0"/>
              <a:t>class </a:t>
            </a:r>
            <a:r>
              <a:rPr lang="ro-RO" sz="2000" dirty="0" smtClean="0"/>
              <a:t>(</a:t>
            </a:r>
            <a:r>
              <a:rPr lang="ro-RO" sz="2000" dirty="0" smtClean="0"/>
              <a:t>5th </a:t>
            </a:r>
            <a:r>
              <a:rPr lang="ro-RO" sz="2000" dirty="0" smtClean="0"/>
              <a:t>class </a:t>
            </a:r>
            <a:r>
              <a:rPr lang="ro-RO" sz="2000" dirty="0" smtClean="0"/>
              <a:t>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517660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4000">
        <p14:vortex dir="r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THANK YOU !!!!!!!!!!!!!!!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ro-RO" dirty="0" smtClean="0"/>
              <a:t>PROJECT  BY  DOLGHI  DENIS</a:t>
            </a:r>
            <a:endParaRPr lang="ru-RU" dirty="0"/>
          </a:p>
        </p:txBody>
      </p:sp>
      <p:pic>
        <p:nvPicPr>
          <p:cNvPr id="6146" name="Picture 2" descr="C:\Users\Gimnaziul Sircova\Desktop\welcome-to-the-worl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6122" y="2143096"/>
            <a:ext cx="2579077" cy="41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3431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Have 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Great </a:t>
            </a:r>
            <a:r>
              <a:rPr lang="en-US" dirty="0"/>
              <a:t>Year!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717264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4400">
        <p14:honeycomb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23BCF9-7141-435E-98C3-8D139CF519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977055-D136-4AE0-81F6-E90DC9E453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AB40F26-51DC-457F-99F9-DB9BDBFC79B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167</Words>
  <Application>Microsoft Macintosh PowerPoint</Application>
  <PresentationFormat>Custom</PresentationFormat>
  <Paragraphs>23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Back to School 16x9</vt:lpstr>
      <vt:lpstr>Welcome, My School!</vt:lpstr>
      <vt:lpstr>Slide 2</vt:lpstr>
      <vt:lpstr>My school is called the Public Institution Sîrcova gymnasium, located in Sîrcova, Rezina Rayon</vt:lpstr>
      <vt:lpstr>About my school ...</vt:lpstr>
      <vt:lpstr>Extracurricular  Activities</vt:lpstr>
      <vt:lpstr>Here are some pictures from my school activities</vt:lpstr>
      <vt:lpstr>It's my class (5th class )</vt:lpstr>
      <vt:lpstr>THANK YOU !!!!!!!!!!!!!!!</vt:lpstr>
      <vt:lpstr>Let’s Have a Great Year!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2019-12-10T21:40:28Z</dcterms:created>
  <dcterms:modified xsi:type="dcterms:W3CDTF">2019-12-10T21:43:10Z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