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82" d="100"/>
          <a:sy n="82" d="100"/>
        </p:scale>
        <p:origin x="-12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E576-2830-48EA-860E-2621925B3151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6503-5A1B-4E4E-819A-9872097D2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IMG-3765a649caa65171229cb9b53fa1c25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8" cy="61926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76400" y="381000"/>
            <a:ext cx="662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My</a:t>
            </a:r>
            <a:r>
              <a:rPr lang="ru-RU" sz="3200" b="1" i="1" dirty="0" smtClean="0"/>
              <a:t> </a:t>
            </a:r>
            <a:r>
              <a:rPr lang="en-US" sz="3200" b="1" i="1" dirty="0" err="1" smtClean="0"/>
              <a:t>S</a:t>
            </a:r>
            <a:r>
              <a:rPr lang="ru-RU" sz="3200" b="1" i="1" dirty="0" smtClean="0"/>
              <a:t>chool </a:t>
            </a:r>
            <a:r>
              <a:rPr lang="ru-RU" sz="3200" b="1" i="1" dirty="0" smtClean="0"/>
              <a:t>«Gimnaziul Sircova»</a:t>
            </a:r>
            <a:endParaRPr lang="ru-RU" sz="32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4cfb7bd345143edfce0997dc1edeb74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96469" cy="63881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51723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</a:t>
            </a:r>
            <a:r>
              <a:rPr lang="ru-RU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ru-RU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assembly</a:t>
            </a:r>
            <a:r>
              <a:rPr lang="ru-RU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hall</a:t>
            </a:r>
            <a:endParaRPr lang="ru-RU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-d0d55a6c6eecc4520c56bd541f116a0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9168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</a:t>
            </a:r>
            <a:r>
              <a:rPr lang="ru-RU" sz="3600" dirty="0" err="1" smtClean="0">
                <a:solidFill>
                  <a:schemeClr val="bg1"/>
                </a:solidFill>
              </a:rPr>
              <a:t>t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is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art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classroom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-6731b5c93d08c911e4a99578069cc65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9036496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141277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I</a:t>
            </a:r>
            <a:r>
              <a:rPr lang="ru-RU" sz="3600" b="1" i="1" dirty="0" err="1" smtClean="0"/>
              <a:t>t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is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math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classroom</a:t>
            </a:r>
            <a:endParaRPr lang="ru-RU" sz="3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-0345a0885830f23ac3cdc2c7e85be35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6206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</a:t>
            </a:r>
            <a:r>
              <a:rPr lang="ru-RU" sz="3600" b="1" dirty="0" smtClean="0"/>
              <a:t>t is</a:t>
            </a:r>
            <a:r>
              <a:rPr lang="ru-RU" sz="3600" b="1" dirty="0" smtClean="0"/>
              <a:t> </a:t>
            </a:r>
            <a:r>
              <a:rPr lang="en-US" sz="3600" b="1" dirty="0" err="1" smtClean="0"/>
              <a:t>E</a:t>
            </a:r>
            <a:r>
              <a:rPr lang="ru-RU" sz="3600" b="1" dirty="0" smtClean="0"/>
              <a:t>nglish </a:t>
            </a:r>
            <a:r>
              <a:rPr lang="ru-RU" sz="3600" b="1" dirty="0" smtClean="0"/>
              <a:t>classroom</a:t>
            </a:r>
            <a:endParaRPr lang="ru-RU" sz="36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-b944928af36df93509f1d9a99e6a4ae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</a:t>
            </a:r>
            <a:r>
              <a:rPr lang="ru-RU" sz="3600" b="1" dirty="0" err="1" smtClean="0"/>
              <a:t>t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is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playground</a:t>
            </a:r>
            <a:endParaRPr lang="ru-RU" sz="36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multumesc pentru atentie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669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69127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err="1" smtClean="0"/>
              <a:t>Thank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you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for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your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attention</a:t>
            </a:r>
            <a:r>
              <a:rPr lang="ru-RU" sz="5400" b="1" i="1" dirty="0" smtClean="0"/>
              <a:t>!!!</a:t>
            </a:r>
            <a:endParaRPr lang="ru-RU" sz="5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602128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Elaborated</a:t>
            </a:r>
            <a:r>
              <a:rPr lang="ru-RU" sz="2400" dirty="0" smtClean="0"/>
              <a:t>: </a:t>
            </a:r>
            <a:r>
              <a:rPr lang="ru-RU" sz="2400" dirty="0" err="1" smtClean="0"/>
              <a:t>Dolghi</a:t>
            </a:r>
            <a:r>
              <a:rPr lang="ru-RU" sz="2400" dirty="0" smtClean="0"/>
              <a:t> </a:t>
            </a:r>
            <a:r>
              <a:rPr lang="ru-RU" sz="2400" dirty="0" err="1" smtClean="0"/>
              <a:t>Vasile</a:t>
            </a:r>
            <a:endParaRPr lang="ru-RU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37</Words>
  <Application>Microsoft Macintosh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Barry Kramer</cp:lastModifiedBy>
  <cp:revision>8</cp:revision>
  <dcterms:created xsi:type="dcterms:W3CDTF">2019-12-10T21:38:23Z</dcterms:created>
  <dcterms:modified xsi:type="dcterms:W3CDTF">2019-12-10T21:40:16Z</dcterms:modified>
</cp:coreProperties>
</file>