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fntdata" ContentType="application/x-fontdata"/>
  <Override PartName="/ppt/notesSlides/notesSlide6.xml" ContentType="application/vnd.openxmlformats-officedocument.presentationml.notesSlide+xml"/>
  <Override PartName="/ppt/slideLayouts/slideLayout1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embedTrueTypeFonts="1" saveSubsetFonts="1" autoCompressPictures="0">
  <p:sldMasterIdLst>
    <p:sldMasterId id="2147483680" r:id="rId1"/>
  </p:sldMasterIdLst>
  <p:notesMasterIdLst>
    <p:notesMasterId r:id="rId17"/>
  </p:notes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2" r:id="rId9"/>
    <p:sldId id="284" r:id="rId10"/>
    <p:sldId id="285" r:id="rId11"/>
    <p:sldId id="286" r:id="rId12"/>
    <p:sldId id="288" r:id="rId13"/>
    <p:sldId id="289" r:id="rId14"/>
    <p:sldId id="290" r:id="rId15"/>
    <p:sldId id="291" r:id="rId16"/>
  </p:sldIdLst>
  <p:sldSz cx="9144000" cy="5143500" type="screen16x9"/>
  <p:notesSz cx="6858000" cy="9144000"/>
  <p:embeddedFontLst>
    <p:embeddedFont>
      <p:font typeface="Montserrat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1808" y="-1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font" Target="fonts/font1.fntdata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47746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cd06bda3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cd06bda3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7bd284c508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7bd284c508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7bd284c508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g7bd284c508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7bd284c508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g7bd284c508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6cd06bda31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g6cd06bda31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6cd06bda3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g6cd06bda3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>
  <p:cSld name="TITLE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328" y="0"/>
            <a:ext cx="9176656" cy="5138928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>
            <a:spLocks noGrp="1"/>
          </p:cNvSpPr>
          <p:nvPr>
            <p:ph type="ctrTitle"/>
          </p:nvPr>
        </p:nvSpPr>
        <p:spPr>
          <a:xfrm>
            <a:off x="1563275" y="803875"/>
            <a:ext cx="6017400" cy="23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 b="0" i="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 b="0" i="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 b="0" i="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 b="0" i="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 b="0" i="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 b="0" i="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 b="0" i="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 b="0" i="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 b="0" i="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自訂版面配置">
  <p:cSld name="AUTOLAYOUT_12">
    <p:bg>
      <p:bgPr>
        <a:solidFill>
          <a:srgbClr val="FFFF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4"/>
          <p:cNvSpPr/>
          <p:nvPr/>
        </p:nvSpPr>
        <p:spPr>
          <a:xfrm>
            <a:off x="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14"/>
          <p:cNvGrpSpPr/>
          <p:nvPr/>
        </p:nvGrpSpPr>
        <p:grpSpPr>
          <a:xfrm>
            <a:off x="6096350" y="0"/>
            <a:ext cx="3047700" cy="431400"/>
            <a:chOff x="6096400" y="0"/>
            <a:chExt cx="3047700" cy="431400"/>
          </a:xfrm>
        </p:grpSpPr>
        <p:sp>
          <p:nvSpPr>
            <p:cNvPr id="57" name="Google Shape;57;p14"/>
            <p:cNvSpPr/>
            <p:nvPr/>
          </p:nvSpPr>
          <p:spPr>
            <a:xfrm>
              <a:off x="6096400" y="0"/>
              <a:ext cx="3047700" cy="2157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6096400" y="215700"/>
              <a:ext cx="3047700" cy="215700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4"/>
            <p:cNvSpPr/>
            <p:nvPr/>
          </p:nvSpPr>
          <p:spPr>
            <a:xfrm>
              <a:off x="6096400" y="215702"/>
              <a:ext cx="3047700" cy="55800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6293125" y="754675"/>
            <a:ext cx="2665500" cy="362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21212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21212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21212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21212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21212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21212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21212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21212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3_Image slide layout">
  <p:cSld name="3_Image slide layou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>
            <a:spLocks noGrp="1"/>
          </p:cNvSpPr>
          <p:nvPr>
            <p:ph type="pic" idx="2"/>
          </p:nvPr>
        </p:nvSpPr>
        <p:spPr>
          <a:xfrm>
            <a:off x="4257502" y="693336"/>
            <a:ext cx="3974100" cy="3756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ontents slide layout">
  <p:cSld name="Contents slide layou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242647" y="254632"/>
            <a:ext cx="86799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26"/>
          <p:cNvSpPr/>
          <p:nvPr/>
        </p:nvSpPr>
        <p:spPr>
          <a:xfrm rot="5400000">
            <a:off x="3657921" y="1206549"/>
            <a:ext cx="103800" cy="7419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6"/>
          <p:cNvSpPr/>
          <p:nvPr/>
        </p:nvSpPr>
        <p:spPr>
          <a:xfrm rot="-5400000" flipH="1">
            <a:off x="8749199" y="4573599"/>
            <a:ext cx="103800" cy="685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6"/>
          <p:cNvSpPr txBox="1"/>
          <p:nvPr/>
        </p:nvSpPr>
        <p:spPr>
          <a:xfrm>
            <a:off x="7419771" y="4789543"/>
            <a:ext cx="10383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Real Estate</a:t>
            </a: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24_Images &amp; Contents Layout">
  <p:cSld name="24_Images &amp; Contents Layou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/>
          <p:nvPr/>
        </p:nvSpPr>
        <p:spPr>
          <a:xfrm>
            <a:off x="5421090" y="1407112"/>
            <a:ext cx="3240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7"/>
          <p:cNvSpPr>
            <a:spLocks noGrp="1"/>
          </p:cNvSpPr>
          <p:nvPr>
            <p:ph type="pic" idx="2"/>
          </p:nvPr>
        </p:nvSpPr>
        <p:spPr>
          <a:xfrm>
            <a:off x="4500160" y="489856"/>
            <a:ext cx="3240000" cy="32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p="http://schemas.openxmlformats.org/presentationml/2006/main" xmlns:r="http://schemas.openxmlformats.org/officeDocument/2006/relationships" xmlns:a="http://schemas.openxmlformats.org/drawingml/2006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ubtitle">
  <p:cSld name="TITLE_1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328" y="0"/>
            <a:ext cx="9176656" cy="513892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8"/>
          <p:cNvSpPr txBox="1">
            <a:spLocks noGrp="1"/>
          </p:cNvSpPr>
          <p:nvPr>
            <p:ph type="ctrTitle"/>
          </p:nvPr>
        </p:nvSpPr>
        <p:spPr>
          <a:xfrm>
            <a:off x="2025100" y="1824300"/>
            <a:ext cx="50937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19" name="Google Shape;119;p28"/>
          <p:cNvSpPr txBox="1">
            <a:spLocks noGrp="1"/>
          </p:cNvSpPr>
          <p:nvPr>
            <p:ph type="subTitle" idx="1"/>
          </p:nvPr>
        </p:nvSpPr>
        <p:spPr>
          <a:xfrm>
            <a:off x="2025100" y="2350900"/>
            <a:ext cx="5094000" cy="3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Quote">
  <p:cSld name="TITLE_1_1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9"/>
          <p:cNvSpPr txBox="1">
            <a:spLocks noGrp="1"/>
          </p:cNvSpPr>
          <p:nvPr>
            <p:ph type="body" idx="1"/>
          </p:nvPr>
        </p:nvSpPr>
        <p:spPr>
          <a:xfrm>
            <a:off x="1482225" y="1024550"/>
            <a:ext cx="6179400" cy="25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 i="1"/>
            </a:lvl1pPr>
            <a:lvl2pPr marL="914400" lvl="1" indent="-368300" algn="ctr" rtl="0">
              <a:spcBef>
                <a:spcPts val="1600"/>
              </a:spcBef>
              <a:spcAft>
                <a:spcPts val="0"/>
              </a:spcAft>
              <a:buSzPts val="2200"/>
              <a:buChar char="○"/>
              <a:defRPr sz="2200" i="1"/>
            </a:lvl2pPr>
            <a:lvl3pPr marL="1371600" lvl="2" indent="-368300" algn="ctr" rtl="0">
              <a:spcBef>
                <a:spcPts val="1600"/>
              </a:spcBef>
              <a:spcAft>
                <a:spcPts val="0"/>
              </a:spcAft>
              <a:buSzPts val="2200"/>
              <a:buChar char="■"/>
              <a:defRPr sz="2200" i="1"/>
            </a:lvl3pPr>
            <a:lvl4pPr marL="1828800" lvl="3" indent="-368300" algn="ctr" rtl="0">
              <a:spcBef>
                <a:spcPts val="1600"/>
              </a:spcBef>
              <a:spcAft>
                <a:spcPts val="0"/>
              </a:spcAft>
              <a:buSzPts val="2200"/>
              <a:buChar char="●"/>
              <a:defRPr sz="2200" i="1"/>
            </a:lvl4pPr>
            <a:lvl5pPr marL="2286000" lvl="4" indent="-368300" algn="ctr" rtl="0">
              <a:spcBef>
                <a:spcPts val="1600"/>
              </a:spcBef>
              <a:spcAft>
                <a:spcPts val="0"/>
              </a:spcAft>
              <a:buSzPts val="2200"/>
              <a:buChar char="○"/>
              <a:defRPr sz="2200" i="1"/>
            </a:lvl5pPr>
            <a:lvl6pPr marL="2743200" lvl="5" indent="-368300" algn="ctr" rtl="0">
              <a:spcBef>
                <a:spcPts val="1600"/>
              </a:spcBef>
              <a:spcAft>
                <a:spcPts val="0"/>
              </a:spcAft>
              <a:buSzPts val="2200"/>
              <a:buChar char="■"/>
              <a:defRPr sz="2200" i="1"/>
            </a:lvl6pPr>
            <a:lvl7pPr marL="3200400" lvl="6" indent="-368300" algn="ctr" rtl="0">
              <a:spcBef>
                <a:spcPts val="1600"/>
              </a:spcBef>
              <a:spcAft>
                <a:spcPts val="0"/>
              </a:spcAft>
              <a:buSzPts val="2200"/>
              <a:buChar char="●"/>
              <a:defRPr sz="2200" i="1"/>
            </a:lvl7pPr>
            <a:lvl8pPr marL="3657600" lvl="7" indent="-368300" algn="ctr" rtl="0">
              <a:spcBef>
                <a:spcPts val="1600"/>
              </a:spcBef>
              <a:spcAft>
                <a:spcPts val="0"/>
              </a:spcAft>
              <a:buSzPts val="2200"/>
              <a:buChar char="○"/>
              <a:defRPr sz="2200" i="1"/>
            </a:lvl8pPr>
            <a:lvl9pPr marL="4114800" lvl="8" indent="-368300" algn="ctr" rtl="0">
              <a:spcBef>
                <a:spcPts val="1600"/>
              </a:spcBef>
              <a:spcAft>
                <a:spcPts val="1600"/>
              </a:spcAft>
              <a:buSzPts val="2200"/>
              <a:buChar char="■"/>
              <a:defRPr sz="2200" i="1"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 only baubles">
  <p:cSld name="BLANK_2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0"/>
          <p:cNvPicPr preferRelativeResize="0"/>
          <p:nvPr/>
        </p:nvPicPr>
        <p:blipFill rotWithShape="1">
          <a:blip r:embed="rId2">
            <a:alphaModFix/>
          </a:blip>
          <a:srcRect b="44775"/>
          <a:stretch/>
        </p:blipFill>
        <p:spPr>
          <a:xfrm>
            <a:off x="0" y="0"/>
            <a:ext cx="9144000" cy="28404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0"/>
          <p:cNvSpPr txBox="1">
            <a:spLocks noGrp="1"/>
          </p:cNvSpPr>
          <p:nvPr>
            <p:ph type="sldNum" idx="12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+ 3 columns">
  <p:cSld name="TITLE_AND_TWO_COLUMNS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1"/>
          <p:cNvSpPr txBox="1">
            <a:spLocks noGrp="1"/>
          </p:cNvSpPr>
          <p:nvPr>
            <p:ph type="title"/>
          </p:nvPr>
        </p:nvSpPr>
        <p:spPr>
          <a:xfrm>
            <a:off x="1851750" y="493250"/>
            <a:ext cx="5440500" cy="4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1"/>
          <p:cNvSpPr txBox="1">
            <a:spLocks noGrp="1"/>
          </p:cNvSpPr>
          <p:nvPr>
            <p:ph type="body" idx="1"/>
          </p:nvPr>
        </p:nvSpPr>
        <p:spPr>
          <a:xfrm>
            <a:off x="1851775" y="1073750"/>
            <a:ext cx="1678500" cy="299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1" name="Google Shape;131;p31"/>
          <p:cNvSpPr txBox="1">
            <a:spLocks noGrp="1"/>
          </p:cNvSpPr>
          <p:nvPr>
            <p:ph type="body" idx="2"/>
          </p:nvPr>
        </p:nvSpPr>
        <p:spPr>
          <a:xfrm>
            <a:off x="3732762" y="1073750"/>
            <a:ext cx="1678500" cy="299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2" name="Google Shape;132;p31"/>
          <p:cNvSpPr txBox="1">
            <a:spLocks noGrp="1"/>
          </p:cNvSpPr>
          <p:nvPr>
            <p:ph type="body" idx="3"/>
          </p:nvPr>
        </p:nvSpPr>
        <p:spPr>
          <a:xfrm>
            <a:off x="5613749" y="1073750"/>
            <a:ext cx="1678500" cy="299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3" name="Google Shape;133;p31"/>
          <p:cNvSpPr txBox="1">
            <a:spLocks noGrp="1"/>
          </p:cNvSpPr>
          <p:nvPr>
            <p:ph type="sldNum" idx="12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>
        <p14:prism/>
      </p:transition>
    </mc:Choice>
    <mc:Fallback>
      <p:transition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4"/>
          <p:cNvSpPr txBox="1">
            <a:spLocks noGrp="1"/>
          </p:cNvSpPr>
          <p:nvPr>
            <p:ph type="ctrTitle"/>
          </p:nvPr>
        </p:nvSpPr>
        <p:spPr>
          <a:xfrm>
            <a:off x="2467788" y="1770800"/>
            <a:ext cx="6017400" cy="230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Google 帶你去探險  (生手版)</a:t>
            </a:r>
            <a:endParaRPr sz="24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4"/>
          <p:cNvSpPr/>
          <p:nvPr/>
        </p:nvSpPr>
        <p:spPr>
          <a:xfrm>
            <a:off x="1711350" y="2030123"/>
            <a:ext cx="671100" cy="671100"/>
          </a:xfrm>
          <a:prstGeom prst="ellipse">
            <a:avLst/>
          </a:prstGeom>
          <a:gradFill>
            <a:gsLst>
              <a:gs pos="0">
                <a:schemeClr val="dk1"/>
              </a:gs>
              <a:gs pos="26000">
                <a:srgbClr val="1A1616"/>
              </a:gs>
              <a:gs pos="66000">
                <a:srgbClr val="1A1616">
                  <a:alpha val="0"/>
                </a:srgbClr>
              </a:gs>
              <a:gs pos="100000">
                <a:srgbClr val="1A161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4" name="Google Shape;154;p34"/>
          <p:cNvPicPr preferRelativeResize="0"/>
          <p:nvPr/>
        </p:nvPicPr>
        <p:blipFill rotWithShape="1">
          <a:blip r:embed="rId3">
            <a:alphaModFix/>
          </a:blip>
          <a:srcRect t="36664"/>
          <a:stretch/>
        </p:blipFill>
        <p:spPr>
          <a:xfrm>
            <a:off x="2177625" y="1660900"/>
            <a:ext cx="1193000" cy="3257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Google Shape;155;p34"/>
          <p:cNvGrpSpPr/>
          <p:nvPr/>
        </p:nvGrpSpPr>
        <p:grpSpPr>
          <a:xfrm>
            <a:off x="4439172" y="0"/>
            <a:ext cx="910478" cy="2019299"/>
            <a:chOff x="4439172" y="0"/>
            <a:chExt cx="910478" cy="2019299"/>
          </a:xfrm>
        </p:grpSpPr>
        <p:sp>
          <p:nvSpPr>
            <p:cNvPr id="156" name="Google Shape;156;p34"/>
            <p:cNvSpPr/>
            <p:nvPr/>
          </p:nvSpPr>
          <p:spPr>
            <a:xfrm>
              <a:off x="4439172" y="1234571"/>
              <a:ext cx="393000" cy="39300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26000">
                  <a:srgbClr val="1A1616"/>
                </a:gs>
                <a:gs pos="66000">
                  <a:srgbClr val="1A1616">
                    <a:alpha val="0"/>
                  </a:srgbClr>
                </a:gs>
                <a:gs pos="100000">
                  <a:srgbClr val="1A161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7" name="Google Shape;157;p34"/>
            <p:cNvPicPr preferRelativeResize="0"/>
            <p:nvPr/>
          </p:nvPicPr>
          <p:blipFill rotWithShape="1">
            <a:blip r:embed="rId4">
              <a:alphaModFix/>
            </a:blip>
            <a:srcRect t="51786"/>
            <a:stretch/>
          </p:blipFill>
          <p:spPr>
            <a:xfrm>
              <a:off x="4494575" y="0"/>
              <a:ext cx="855075" cy="20192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8" name="Google Shape;158;p34"/>
          <p:cNvGrpSpPr/>
          <p:nvPr/>
        </p:nvGrpSpPr>
        <p:grpSpPr>
          <a:xfrm>
            <a:off x="6220961" y="0"/>
            <a:ext cx="714039" cy="3400425"/>
            <a:chOff x="6220961" y="0"/>
            <a:chExt cx="714039" cy="3400425"/>
          </a:xfrm>
        </p:grpSpPr>
        <p:sp>
          <p:nvSpPr>
            <p:cNvPr id="159" name="Google Shape;159;p34"/>
            <p:cNvSpPr/>
            <p:nvPr/>
          </p:nvSpPr>
          <p:spPr>
            <a:xfrm>
              <a:off x="6220961" y="2692839"/>
              <a:ext cx="318900" cy="31890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26000">
                  <a:srgbClr val="1A1616"/>
                </a:gs>
                <a:gs pos="66000">
                  <a:srgbClr val="1A1616">
                    <a:alpha val="0"/>
                  </a:srgbClr>
                </a:gs>
                <a:gs pos="100000">
                  <a:srgbClr val="1A161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0" name="Google Shape;160;p34"/>
            <p:cNvPicPr preferRelativeResize="0"/>
            <p:nvPr/>
          </p:nvPicPr>
          <p:blipFill rotWithShape="1">
            <a:blip r:embed="rId5">
              <a:alphaModFix/>
            </a:blip>
            <a:srcRect t="29725"/>
            <a:stretch/>
          </p:blipFill>
          <p:spPr>
            <a:xfrm>
              <a:off x="6229350" y="0"/>
              <a:ext cx="705650" cy="34004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1" name="Google Shape;161;p34"/>
          <p:cNvPicPr preferRelativeResize="0"/>
          <p:nvPr/>
        </p:nvPicPr>
        <p:blipFill rotWithShape="1">
          <a:blip r:embed="rId6">
            <a:alphaModFix/>
          </a:blip>
          <a:srcRect t="47036"/>
          <a:stretch/>
        </p:blipFill>
        <p:spPr>
          <a:xfrm>
            <a:off x="8570525" y="0"/>
            <a:ext cx="705650" cy="2223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4"/>
          <p:cNvPicPr preferRelativeResize="0"/>
          <p:nvPr/>
        </p:nvPicPr>
        <p:blipFill rotWithShape="1">
          <a:blip r:embed="rId7">
            <a:alphaModFix/>
          </a:blip>
          <a:srcRect t="67243"/>
          <a:stretch/>
        </p:blipFill>
        <p:spPr>
          <a:xfrm>
            <a:off x="722650" y="-7"/>
            <a:ext cx="705650" cy="1132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Google Shape;163;p34"/>
          <p:cNvGrpSpPr/>
          <p:nvPr/>
        </p:nvGrpSpPr>
        <p:grpSpPr>
          <a:xfrm>
            <a:off x="3370625" y="0"/>
            <a:ext cx="587100" cy="1360775"/>
            <a:chOff x="3370625" y="0"/>
            <a:chExt cx="587100" cy="1360775"/>
          </a:xfrm>
        </p:grpSpPr>
        <p:sp>
          <p:nvSpPr>
            <p:cNvPr id="164" name="Google Shape;164;p34"/>
            <p:cNvSpPr/>
            <p:nvPr/>
          </p:nvSpPr>
          <p:spPr>
            <a:xfrm>
              <a:off x="3422700" y="897628"/>
              <a:ext cx="318900" cy="31890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26000">
                  <a:srgbClr val="1A1616"/>
                </a:gs>
                <a:gs pos="66000">
                  <a:srgbClr val="1A1616">
                    <a:alpha val="0"/>
                  </a:srgbClr>
                </a:gs>
                <a:gs pos="100000">
                  <a:srgbClr val="1A161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5" name="Google Shape;165;p34"/>
            <p:cNvPicPr preferRelativeResize="0"/>
            <p:nvPr/>
          </p:nvPicPr>
          <p:blipFill rotWithShape="1">
            <a:blip r:embed="rId8">
              <a:alphaModFix/>
            </a:blip>
            <a:srcRect t="62979"/>
            <a:stretch/>
          </p:blipFill>
          <p:spPr>
            <a:xfrm>
              <a:off x="3370625" y="0"/>
              <a:ext cx="587100" cy="13607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0743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2891"/>
            <a:ext cx="9361040" cy="520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6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7" y="-115782"/>
            <a:ext cx="9721080" cy="54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018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821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35646"/>
            <a:ext cx="24288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741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71999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22834"/>
            <a:ext cx="6610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100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9162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907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915352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224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5"/>
          <p:cNvSpPr txBox="1">
            <a:spLocks noGrp="1"/>
          </p:cNvSpPr>
          <p:nvPr>
            <p:ph type="title"/>
          </p:nvPr>
        </p:nvSpPr>
        <p:spPr>
          <a:xfrm>
            <a:off x="6293125" y="754675"/>
            <a:ext cx="2665500" cy="362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向志豪老師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葉中如老師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Sophie Tai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曾信閔老師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吳美樺老師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林育倩老師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許純華老師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姜叡璟老師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1" name="Google Shape;17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54675"/>
            <a:ext cx="6034025" cy="327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53385"/>
            <a:ext cx="9748402" cy="551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6305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5"/>
          <p:cNvSpPr>
            <a:spLocks noGrp="1"/>
          </p:cNvSpPr>
          <p:nvPr>
            <p:ph type="pic" idx="2"/>
          </p:nvPr>
        </p:nvSpPr>
        <p:spPr>
          <a:xfrm>
            <a:off x="3193126" y="520002"/>
            <a:ext cx="2980500" cy="281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56"/>
          <p:cNvGrpSpPr/>
          <p:nvPr/>
        </p:nvGrpSpPr>
        <p:grpSpPr>
          <a:xfrm>
            <a:off x="221279" y="3644622"/>
            <a:ext cx="1348244" cy="1185829"/>
            <a:chOff x="907133" y="3119507"/>
            <a:chExt cx="2574950" cy="2264762"/>
          </a:xfrm>
        </p:grpSpPr>
        <p:sp>
          <p:nvSpPr>
            <p:cNvPr id="336" name="Google Shape;336;p56"/>
            <p:cNvSpPr/>
            <p:nvPr/>
          </p:nvSpPr>
          <p:spPr>
            <a:xfrm>
              <a:off x="1047805" y="4375884"/>
              <a:ext cx="2285268" cy="1007852"/>
            </a:xfrm>
            <a:custGeom>
              <a:avLst/>
              <a:gdLst/>
              <a:ahLst/>
              <a:cxnLst/>
              <a:rect l="l" t="t" r="r" b="b"/>
              <a:pathLst>
                <a:path w="6925056" h="3054096" extrusionOk="0">
                  <a:moveTo>
                    <a:pt x="6926275" y="3057754"/>
                  </a:moveTo>
                  <a:cubicBezTo>
                    <a:pt x="6011875" y="3057754"/>
                    <a:pt x="5097475" y="3057754"/>
                    <a:pt x="4183075" y="3057754"/>
                  </a:cubicBezTo>
                  <a:cubicBezTo>
                    <a:pt x="4183685" y="3050439"/>
                    <a:pt x="4184295" y="3043732"/>
                    <a:pt x="4184295" y="3036418"/>
                  </a:cubicBezTo>
                  <a:cubicBezTo>
                    <a:pt x="4184295" y="2328672"/>
                    <a:pt x="4184295" y="1620926"/>
                    <a:pt x="4184295" y="913181"/>
                  </a:cubicBezTo>
                  <a:cubicBezTo>
                    <a:pt x="4184295" y="904037"/>
                    <a:pt x="4183075" y="895502"/>
                    <a:pt x="4183075" y="884529"/>
                  </a:cubicBezTo>
                  <a:cubicBezTo>
                    <a:pt x="3744163" y="884529"/>
                    <a:pt x="3307080" y="884529"/>
                    <a:pt x="2866949" y="884529"/>
                  </a:cubicBezTo>
                  <a:cubicBezTo>
                    <a:pt x="2866949" y="897331"/>
                    <a:pt x="2866949" y="908304"/>
                    <a:pt x="2866949" y="919277"/>
                  </a:cubicBezTo>
                  <a:cubicBezTo>
                    <a:pt x="2866949" y="1071677"/>
                    <a:pt x="2866949" y="1224077"/>
                    <a:pt x="2866949" y="1376477"/>
                  </a:cubicBezTo>
                  <a:cubicBezTo>
                    <a:pt x="2866949" y="1937309"/>
                    <a:pt x="2866949" y="2497531"/>
                    <a:pt x="2866339" y="3058363"/>
                  </a:cubicBezTo>
                  <a:cubicBezTo>
                    <a:pt x="1911096" y="3058363"/>
                    <a:pt x="956462" y="3058363"/>
                    <a:pt x="1219" y="3058363"/>
                  </a:cubicBezTo>
                  <a:cubicBezTo>
                    <a:pt x="610" y="3048000"/>
                    <a:pt x="0" y="3038247"/>
                    <a:pt x="0" y="3027883"/>
                  </a:cubicBezTo>
                  <a:cubicBezTo>
                    <a:pt x="0" y="2029968"/>
                    <a:pt x="0" y="1032662"/>
                    <a:pt x="0" y="34747"/>
                  </a:cubicBezTo>
                  <a:cubicBezTo>
                    <a:pt x="0" y="24384"/>
                    <a:pt x="1219" y="13411"/>
                    <a:pt x="1829" y="609"/>
                  </a:cubicBezTo>
                  <a:cubicBezTo>
                    <a:pt x="18898" y="609"/>
                    <a:pt x="32918" y="609"/>
                    <a:pt x="47549" y="609"/>
                  </a:cubicBezTo>
                  <a:cubicBezTo>
                    <a:pt x="1197864" y="609"/>
                    <a:pt x="2347570" y="0"/>
                    <a:pt x="3497885" y="0"/>
                  </a:cubicBezTo>
                  <a:cubicBezTo>
                    <a:pt x="4620768" y="0"/>
                    <a:pt x="5743042" y="0"/>
                    <a:pt x="6865925" y="0"/>
                  </a:cubicBezTo>
                  <a:cubicBezTo>
                    <a:pt x="6928105" y="0"/>
                    <a:pt x="6928105" y="0"/>
                    <a:pt x="6928105" y="62179"/>
                  </a:cubicBezTo>
                  <a:cubicBezTo>
                    <a:pt x="6926885" y="1060704"/>
                    <a:pt x="6926275" y="2059229"/>
                    <a:pt x="6926275" y="3057754"/>
                  </a:cubicBezTo>
                  <a:close/>
                  <a:moveTo>
                    <a:pt x="2348179" y="371246"/>
                  </a:moveTo>
                  <a:cubicBezTo>
                    <a:pt x="2051304" y="371246"/>
                    <a:pt x="1755648" y="371246"/>
                    <a:pt x="1460602" y="371246"/>
                  </a:cubicBezTo>
                  <a:cubicBezTo>
                    <a:pt x="1460602" y="547421"/>
                    <a:pt x="1460602" y="721766"/>
                    <a:pt x="1460602" y="896721"/>
                  </a:cubicBezTo>
                  <a:cubicBezTo>
                    <a:pt x="1757477" y="896721"/>
                    <a:pt x="2052523" y="896721"/>
                    <a:pt x="2348179" y="896721"/>
                  </a:cubicBezTo>
                  <a:cubicBezTo>
                    <a:pt x="2348179" y="720547"/>
                    <a:pt x="2348179" y="546201"/>
                    <a:pt x="2348179" y="371246"/>
                  </a:cubicBezTo>
                  <a:close/>
                  <a:moveTo>
                    <a:pt x="6412382" y="897331"/>
                  </a:moveTo>
                  <a:cubicBezTo>
                    <a:pt x="6412382" y="720547"/>
                    <a:pt x="6412382" y="545592"/>
                    <a:pt x="6412382" y="371246"/>
                  </a:cubicBezTo>
                  <a:cubicBezTo>
                    <a:pt x="6115507" y="371246"/>
                    <a:pt x="5820461" y="371246"/>
                    <a:pt x="5525415" y="371246"/>
                  </a:cubicBezTo>
                  <a:cubicBezTo>
                    <a:pt x="5525415" y="547421"/>
                    <a:pt x="5525415" y="721766"/>
                    <a:pt x="5525415" y="897331"/>
                  </a:cubicBezTo>
                  <a:cubicBezTo>
                    <a:pt x="5821070" y="897331"/>
                    <a:pt x="6114898" y="897331"/>
                    <a:pt x="6412382" y="897331"/>
                  </a:cubicBezTo>
                  <a:close/>
                  <a:moveTo>
                    <a:pt x="2347570" y="1532534"/>
                  </a:moveTo>
                  <a:cubicBezTo>
                    <a:pt x="2347570" y="1355141"/>
                    <a:pt x="2347570" y="1180186"/>
                    <a:pt x="2347570" y="1004621"/>
                  </a:cubicBezTo>
                  <a:cubicBezTo>
                    <a:pt x="2051304" y="1004621"/>
                    <a:pt x="1757477" y="1004621"/>
                    <a:pt x="1461211" y="1004621"/>
                  </a:cubicBezTo>
                  <a:cubicBezTo>
                    <a:pt x="1461211" y="1180795"/>
                    <a:pt x="1461211" y="1355750"/>
                    <a:pt x="1461211" y="1532534"/>
                  </a:cubicBezTo>
                  <a:cubicBezTo>
                    <a:pt x="1757477" y="1532534"/>
                    <a:pt x="2051304" y="1532534"/>
                    <a:pt x="2347570" y="1532534"/>
                  </a:cubicBezTo>
                  <a:close/>
                  <a:moveTo>
                    <a:pt x="5526024" y="1004011"/>
                  </a:moveTo>
                  <a:cubicBezTo>
                    <a:pt x="5526024" y="1182014"/>
                    <a:pt x="5526024" y="1356970"/>
                    <a:pt x="5526024" y="1531315"/>
                  </a:cubicBezTo>
                  <a:cubicBezTo>
                    <a:pt x="5822899" y="1531315"/>
                    <a:pt x="6117946" y="1531315"/>
                    <a:pt x="6411773" y="1531315"/>
                  </a:cubicBezTo>
                  <a:cubicBezTo>
                    <a:pt x="6411773" y="1353922"/>
                    <a:pt x="6411773" y="1178966"/>
                    <a:pt x="6411773" y="1004011"/>
                  </a:cubicBezTo>
                  <a:cubicBezTo>
                    <a:pt x="6115507" y="1004011"/>
                    <a:pt x="5822290" y="1004011"/>
                    <a:pt x="5526024" y="1004011"/>
                  </a:cubicBezTo>
                  <a:close/>
                  <a:moveTo>
                    <a:pt x="547421" y="1532534"/>
                  </a:moveTo>
                  <a:cubicBezTo>
                    <a:pt x="816864" y="1532534"/>
                    <a:pt x="1084478" y="1532534"/>
                    <a:pt x="1353312" y="1532534"/>
                  </a:cubicBezTo>
                  <a:cubicBezTo>
                    <a:pt x="1353312" y="1356360"/>
                    <a:pt x="1353312" y="1181405"/>
                    <a:pt x="1353312" y="1005230"/>
                  </a:cubicBezTo>
                  <a:cubicBezTo>
                    <a:pt x="1084478" y="1005230"/>
                    <a:pt x="816864" y="1005230"/>
                    <a:pt x="547421" y="1005230"/>
                  </a:cubicBezTo>
                  <a:cubicBezTo>
                    <a:pt x="547421" y="1180795"/>
                    <a:pt x="547421" y="1354531"/>
                    <a:pt x="547421" y="1532534"/>
                  </a:cubicBezTo>
                  <a:close/>
                  <a:moveTo>
                    <a:pt x="5418735" y="1005230"/>
                  </a:moveTo>
                  <a:cubicBezTo>
                    <a:pt x="5149291" y="1005230"/>
                    <a:pt x="4881677" y="1005230"/>
                    <a:pt x="4613453" y="1005230"/>
                  </a:cubicBezTo>
                  <a:cubicBezTo>
                    <a:pt x="4613453" y="1182014"/>
                    <a:pt x="4613453" y="1356360"/>
                    <a:pt x="4613453" y="1531315"/>
                  </a:cubicBezTo>
                  <a:cubicBezTo>
                    <a:pt x="4882896" y="1531315"/>
                    <a:pt x="5149901" y="1531315"/>
                    <a:pt x="5418735" y="1531315"/>
                  </a:cubicBezTo>
                  <a:cubicBezTo>
                    <a:pt x="5418735" y="1355750"/>
                    <a:pt x="5418735" y="1182014"/>
                    <a:pt x="5418735" y="1005230"/>
                  </a:cubicBezTo>
                  <a:close/>
                  <a:moveTo>
                    <a:pt x="548640" y="370637"/>
                  </a:moveTo>
                  <a:cubicBezTo>
                    <a:pt x="548640" y="547421"/>
                    <a:pt x="548640" y="721766"/>
                    <a:pt x="548640" y="896721"/>
                  </a:cubicBezTo>
                  <a:cubicBezTo>
                    <a:pt x="818083" y="896721"/>
                    <a:pt x="1085088" y="896721"/>
                    <a:pt x="1353312" y="896721"/>
                  </a:cubicBezTo>
                  <a:cubicBezTo>
                    <a:pt x="1353312" y="720547"/>
                    <a:pt x="1353312" y="546201"/>
                    <a:pt x="1353312" y="370637"/>
                  </a:cubicBezTo>
                  <a:cubicBezTo>
                    <a:pt x="1084478" y="370637"/>
                    <a:pt x="818083" y="370637"/>
                    <a:pt x="548640" y="370637"/>
                  </a:cubicBezTo>
                  <a:close/>
                  <a:moveTo>
                    <a:pt x="4613453" y="897331"/>
                  </a:moveTo>
                  <a:cubicBezTo>
                    <a:pt x="4882896" y="897331"/>
                    <a:pt x="5149901" y="897331"/>
                    <a:pt x="5416906" y="897331"/>
                  </a:cubicBezTo>
                  <a:cubicBezTo>
                    <a:pt x="5416906" y="720547"/>
                    <a:pt x="5416906" y="545592"/>
                    <a:pt x="5416906" y="370637"/>
                  </a:cubicBezTo>
                  <a:cubicBezTo>
                    <a:pt x="5148072" y="370637"/>
                    <a:pt x="4881677" y="370637"/>
                    <a:pt x="4613453" y="370637"/>
                  </a:cubicBezTo>
                  <a:cubicBezTo>
                    <a:pt x="4613453" y="546811"/>
                    <a:pt x="4613453" y="721157"/>
                    <a:pt x="4613453" y="897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56"/>
            <p:cNvSpPr/>
            <p:nvPr/>
          </p:nvSpPr>
          <p:spPr>
            <a:xfrm>
              <a:off x="1995428" y="4668111"/>
              <a:ext cx="434523" cy="716158"/>
            </a:xfrm>
            <a:custGeom>
              <a:avLst/>
              <a:gdLst/>
              <a:ahLst/>
              <a:cxnLst/>
              <a:rect l="l" t="t" r="r" b="b"/>
              <a:pathLst>
                <a:path w="1316736" h="2170176" extrusionOk="0">
                  <a:moveTo>
                    <a:pt x="0" y="2173834"/>
                  </a:moveTo>
                  <a:cubicBezTo>
                    <a:pt x="0" y="1613002"/>
                    <a:pt x="0" y="1052779"/>
                    <a:pt x="609" y="491947"/>
                  </a:cubicBezTo>
                  <a:cubicBezTo>
                    <a:pt x="609" y="339547"/>
                    <a:pt x="609" y="187147"/>
                    <a:pt x="609" y="34747"/>
                  </a:cubicBezTo>
                  <a:cubicBezTo>
                    <a:pt x="609" y="23774"/>
                    <a:pt x="609" y="12801"/>
                    <a:pt x="609" y="0"/>
                  </a:cubicBezTo>
                  <a:cubicBezTo>
                    <a:pt x="440741" y="0"/>
                    <a:pt x="877824" y="0"/>
                    <a:pt x="1316736" y="0"/>
                  </a:cubicBezTo>
                  <a:cubicBezTo>
                    <a:pt x="1317346" y="10363"/>
                    <a:pt x="1317955" y="19507"/>
                    <a:pt x="1317955" y="28651"/>
                  </a:cubicBezTo>
                  <a:cubicBezTo>
                    <a:pt x="1317955" y="736397"/>
                    <a:pt x="1317955" y="1444142"/>
                    <a:pt x="1317955" y="2151888"/>
                  </a:cubicBezTo>
                  <a:cubicBezTo>
                    <a:pt x="1317955" y="2159203"/>
                    <a:pt x="1317346" y="2165908"/>
                    <a:pt x="1316736" y="2173224"/>
                  </a:cubicBezTo>
                  <a:cubicBezTo>
                    <a:pt x="877824" y="2173834"/>
                    <a:pt x="438912" y="2173834"/>
                    <a:pt x="0" y="21738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56"/>
            <p:cNvSpPr/>
            <p:nvPr/>
          </p:nvSpPr>
          <p:spPr>
            <a:xfrm>
              <a:off x="1530887" y="4708015"/>
              <a:ext cx="291694" cy="173004"/>
            </a:xfrm>
            <a:custGeom>
              <a:avLst/>
              <a:gdLst/>
              <a:ahLst/>
              <a:cxnLst/>
              <a:rect l="l" t="t" r="r" b="b"/>
              <a:pathLst>
                <a:path w="883920" h="524256" extrusionOk="0">
                  <a:moveTo>
                    <a:pt x="886358" y="527913"/>
                  </a:moveTo>
                  <a:cubicBezTo>
                    <a:pt x="590093" y="527913"/>
                    <a:pt x="296266" y="527913"/>
                    <a:pt x="0" y="527913"/>
                  </a:cubicBezTo>
                  <a:cubicBezTo>
                    <a:pt x="0" y="351739"/>
                    <a:pt x="0" y="176784"/>
                    <a:pt x="0" y="0"/>
                  </a:cubicBezTo>
                  <a:cubicBezTo>
                    <a:pt x="295656" y="0"/>
                    <a:pt x="590093" y="0"/>
                    <a:pt x="886358" y="0"/>
                  </a:cubicBezTo>
                  <a:cubicBezTo>
                    <a:pt x="886358" y="175565"/>
                    <a:pt x="886358" y="350520"/>
                    <a:pt x="886358" y="5279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56"/>
            <p:cNvSpPr/>
            <p:nvPr/>
          </p:nvSpPr>
          <p:spPr>
            <a:xfrm>
              <a:off x="2874731" y="4707813"/>
              <a:ext cx="291694" cy="173004"/>
            </a:xfrm>
            <a:custGeom>
              <a:avLst/>
              <a:gdLst/>
              <a:ahLst/>
              <a:cxnLst/>
              <a:rect l="l" t="t" r="r" b="b"/>
              <a:pathLst>
                <a:path w="883920" h="524256" extrusionOk="0">
                  <a:moveTo>
                    <a:pt x="0" y="0"/>
                  </a:moveTo>
                  <a:cubicBezTo>
                    <a:pt x="296266" y="0"/>
                    <a:pt x="589483" y="0"/>
                    <a:pt x="885749" y="0"/>
                  </a:cubicBezTo>
                  <a:cubicBezTo>
                    <a:pt x="885749" y="175565"/>
                    <a:pt x="885749" y="350520"/>
                    <a:pt x="885749" y="527304"/>
                  </a:cubicBezTo>
                  <a:cubicBezTo>
                    <a:pt x="591922" y="527304"/>
                    <a:pt x="296875" y="527304"/>
                    <a:pt x="0" y="527304"/>
                  </a:cubicBezTo>
                  <a:cubicBezTo>
                    <a:pt x="0" y="352959"/>
                    <a:pt x="0" y="17800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56"/>
            <p:cNvSpPr/>
            <p:nvPr/>
          </p:nvSpPr>
          <p:spPr>
            <a:xfrm>
              <a:off x="1228785" y="4708217"/>
              <a:ext cx="265542" cy="173004"/>
            </a:xfrm>
            <a:custGeom>
              <a:avLst/>
              <a:gdLst/>
              <a:ahLst/>
              <a:cxnLst/>
              <a:rect l="l" t="t" r="r" b="b"/>
              <a:pathLst>
                <a:path w="804672" h="524256" extrusionOk="0">
                  <a:moveTo>
                    <a:pt x="0" y="527304"/>
                  </a:moveTo>
                  <a:cubicBezTo>
                    <a:pt x="0" y="349911"/>
                    <a:pt x="0" y="175565"/>
                    <a:pt x="0" y="0"/>
                  </a:cubicBezTo>
                  <a:cubicBezTo>
                    <a:pt x="269443" y="0"/>
                    <a:pt x="536448" y="0"/>
                    <a:pt x="805891" y="0"/>
                  </a:cubicBezTo>
                  <a:cubicBezTo>
                    <a:pt x="805891" y="176175"/>
                    <a:pt x="805891" y="351130"/>
                    <a:pt x="805891" y="527304"/>
                  </a:cubicBezTo>
                  <a:cubicBezTo>
                    <a:pt x="536448" y="527304"/>
                    <a:pt x="269443" y="527304"/>
                    <a:pt x="0" y="5273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56"/>
            <p:cNvSpPr/>
            <p:nvPr/>
          </p:nvSpPr>
          <p:spPr>
            <a:xfrm>
              <a:off x="2573031" y="4708217"/>
              <a:ext cx="265542" cy="173004"/>
            </a:xfrm>
            <a:custGeom>
              <a:avLst/>
              <a:gdLst/>
              <a:ahLst/>
              <a:cxnLst/>
              <a:rect l="l" t="t" r="r" b="b"/>
              <a:pathLst>
                <a:path w="804672" h="524256" extrusionOk="0">
                  <a:moveTo>
                    <a:pt x="805282" y="0"/>
                  </a:moveTo>
                  <a:cubicBezTo>
                    <a:pt x="805282" y="176784"/>
                    <a:pt x="805282" y="349911"/>
                    <a:pt x="805282" y="526085"/>
                  </a:cubicBezTo>
                  <a:cubicBezTo>
                    <a:pt x="537058" y="526085"/>
                    <a:pt x="269443" y="526085"/>
                    <a:pt x="0" y="526085"/>
                  </a:cubicBezTo>
                  <a:cubicBezTo>
                    <a:pt x="0" y="351130"/>
                    <a:pt x="0" y="176784"/>
                    <a:pt x="0" y="0"/>
                  </a:cubicBezTo>
                  <a:cubicBezTo>
                    <a:pt x="268224" y="0"/>
                    <a:pt x="535839" y="0"/>
                    <a:pt x="805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2" name="Google Shape;342;p56"/>
            <p:cNvGrpSpPr/>
            <p:nvPr/>
          </p:nvGrpSpPr>
          <p:grpSpPr>
            <a:xfrm>
              <a:off x="907133" y="3119507"/>
              <a:ext cx="2574950" cy="1552117"/>
              <a:chOff x="907133" y="3119507"/>
              <a:chExt cx="2574950" cy="1552117"/>
            </a:xfrm>
          </p:grpSpPr>
          <p:sp>
            <p:nvSpPr>
              <p:cNvPr id="343" name="Google Shape;343;p56"/>
              <p:cNvSpPr/>
              <p:nvPr/>
            </p:nvSpPr>
            <p:spPr>
              <a:xfrm>
                <a:off x="907133" y="3119507"/>
                <a:ext cx="2574950" cy="1200973"/>
              </a:xfrm>
              <a:custGeom>
                <a:avLst/>
                <a:gdLst/>
                <a:ahLst/>
                <a:cxnLst/>
                <a:rect l="l" t="t" r="r" b="b"/>
                <a:pathLst>
                  <a:path w="7802880" h="3639312" extrusionOk="0">
                    <a:moveTo>
                      <a:pt x="3877056" y="0"/>
                    </a:moveTo>
                    <a:cubicBezTo>
                      <a:pt x="3878885" y="0"/>
                      <a:pt x="3881323" y="0"/>
                      <a:pt x="3883152" y="0"/>
                    </a:cubicBezTo>
                    <a:cubicBezTo>
                      <a:pt x="3889858" y="6096"/>
                      <a:pt x="3895954" y="12802"/>
                      <a:pt x="3903269" y="18288"/>
                    </a:cubicBezTo>
                    <a:cubicBezTo>
                      <a:pt x="4432402" y="415747"/>
                      <a:pt x="4962144" y="813206"/>
                      <a:pt x="5491277" y="1210666"/>
                    </a:cubicBezTo>
                    <a:cubicBezTo>
                      <a:pt x="5520538" y="1232611"/>
                      <a:pt x="5551018" y="1242365"/>
                      <a:pt x="5586984" y="1242365"/>
                    </a:cubicBezTo>
                    <a:cubicBezTo>
                      <a:pt x="5963717" y="1241146"/>
                      <a:pt x="6340450" y="1241755"/>
                      <a:pt x="6717792" y="1239926"/>
                    </a:cubicBezTo>
                    <a:cubicBezTo>
                      <a:pt x="6759855" y="1239926"/>
                      <a:pt x="6781191" y="1254557"/>
                      <a:pt x="6797650" y="1292962"/>
                    </a:cubicBezTo>
                    <a:cubicBezTo>
                      <a:pt x="7122567" y="2053742"/>
                      <a:pt x="7448703" y="2813304"/>
                      <a:pt x="7774839" y="3573475"/>
                    </a:cubicBezTo>
                    <a:cubicBezTo>
                      <a:pt x="7783373" y="3593592"/>
                      <a:pt x="7793736" y="3613099"/>
                      <a:pt x="7802880" y="3633216"/>
                    </a:cubicBezTo>
                    <a:cubicBezTo>
                      <a:pt x="7802880" y="3635045"/>
                      <a:pt x="7802880" y="3637483"/>
                      <a:pt x="7802880" y="3639312"/>
                    </a:cubicBezTo>
                    <a:cubicBezTo>
                      <a:pt x="7790688" y="3640531"/>
                      <a:pt x="7779106" y="3642360"/>
                      <a:pt x="7766914" y="3642360"/>
                    </a:cubicBezTo>
                    <a:cubicBezTo>
                      <a:pt x="5190135" y="3642360"/>
                      <a:pt x="2613355" y="3642360"/>
                      <a:pt x="35966" y="3642360"/>
                    </a:cubicBezTo>
                    <a:cubicBezTo>
                      <a:pt x="23774" y="3642360"/>
                      <a:pt x="12192" y="3640531"/>
                      <a:pt x="0" y="3639312"/>
                    </a:cubicBezTo>
                    <a:cubicBezTo>
                      <a:pt x="0" y="3637483"/>
                      <a:pt x="0" y="3635045"/>
                      <a:pt x="0" y="3633216"/>
                    </a:cubicBezTo>
                    <a:cubicBezTo>
                      <a:pt x="3658" y="3627120"/>
                      <a:pt x="7925" y="3621634"/>
                      <a:pt x="10363" y="3615538"/>
                    </a:cubicBezTo>
                    <a:cubicBezTo>
                      <a:pt x="343205" y="2839517"/>
                      <a:pt x="675437" y="2064106"/>
                      <a:pt x="1007059" y="1288085"/>
                    </a:cubicBezTo>
                    <a:cubicBezTo>
                      <a:pt x="1022299" y="1252728"/>
                      <a:pt x="1041806" y="1239926"/>
                      <a:pt x="1080211" y="1240536"/>
                    </a:cubicBezTo>
                    <a:cubicBezTo>
                      <a:pt x="1449629" y="1242365"/>
                      <a:pt x="1819656" y="1242365"/>
                      <a:pt x="2189074" y="1243584"/>
                    </a:cubicBezTo>
                    <a:cubicBezTo>
                      <a:pt x="2229917" y="1243584"/>
                      <a:pt x="2263445" y="1232002"/>
                      <a:pt x="2295754" y="1207618"/>
                    </a:cubicBezTo>
                    <a:cubicBezTo>
                      <a:pt x="2571902" y="996086"/>
                      <a:pt x="2849270" y="785165"/>
                      <a:pt x="3126029" y="573634"/>
                    </a:cubicBezTo>
                    <a:cubicBezTo>
                      <a:pt x="3376575" y="382219"/>
                      <a:pt x="3627120" y="190805"/>
                      <a:pt x="3877056" y="0"/>
                    </a:cubicBezTo>
                    <a:close/>
                    <a:moveTo>
                      <a:pt x="5071872" y="2077517"/>
                    </a:moveTo>
                    <a:cubicBezTo>
                      <a:pt x="4701845" y="2077517"/>
                      <a:pt x="4336085" y="2077517"/>
                      <a:pt x="3970325" y="2077517"/>
                    </a:cubicBezTo>
                    <a:cubicBezTo>
                      <a:pt x="3970325" y="2347570"/>
                      <a:pt x="3970325" y="2614574"/>
                      <a:pt x="3970325" y="2881579"/>
                    </a:cubicBezTo>
                    <a:cubicBezTo>
                      <a:pt x="4339133" y="2881579"/>
                      <a:pt x="4704893" y="2881579"/>
                      <a:pt x="5071872" y="2881579"/>
                    </a:cubicBezTo>
                    <a:cubicBezTo>
                      <a:pt x="5071872" y="2612746"/>
                      <a:pt x="5071872" y="2345741"/>
                      <a:pt x="5071872" y="2077517"/>
                    </a:cubicBezTo>
                    <a:close/>
                    <a:moveTo>
                      <a:pt x="3819754" y="2882798"/>
                    </a:moveTo>
                    <a:cubicBezTo>
                      <a:pt x="3819754" y="2613355"/>
                      <a:pt x="3819754" y="2346350"/>
                      <a:pt x="3819754" y="2079346"/>
                    </a:cubicBezTo>
                    <a:cubicBezTo>
                      <a:pt x="3450946" y="2079346"/>
                      <a:pt x="3083966" y="2079346"/>
                      <a:pt x="2717597" y="2079346"/>
                    </a:cubicBezTo>
                    <a:cubicBezTo>
                      <a:pt x="2717597" y="2348789"/>
                      <a:pt x="2717597" y="2615184"/>
                      <a:pt x="2717597" y="2882798"/>
                    </a:cubicBezTo>
                    <a:cubicBezTo>
                      <a:pt x="3085186" y="2882798"/>
                      <a:pt x="3450946" y="2882798"/>
                      <a:pt x="3819754" y="2882798"/>
                    </a:cubicBezTo>
                    <a:close/>
                    <a:moveTo>
                      <a:pt x="3889858" y="303581"/>
                    </a:moveTo>
                    <a:cubicBezTo>
                      <a:pt x="4482999" y="751637"/>
                      <a:pt x="5071872" y="1204570"/>
                      <a:pt x="5677205" y="1648358"/>
                    </a:cubicBezTo>
                    <a:cubicBezTo>
                      <a:pt x="5677205" y="1566672"/>
                      <a:pt x="5674767" y="1494739"/>
                      <a:pt x="5677815" y="1422806"/>
                    </a:cubicBezTo>
                    <a:cubicBezTo>
                      <a:pt x="5679644" y="1379525"/>
                      <a:pt x="5665623" y="1351483"/>
                      <a:pt x="5630876" y="1325270"/>
                    </a:cubicBezTo>
                    <a:cubicBezTo>
                      <a:pt x="5138319" y="957072"/>
                      <a:pt x="4646372" y="587654"/>
                      <a:pt x="4153815" y="218846"/>
                    </a:cubicBezTo>
                    <a:cubicBezTo>
                      <a:pt x="4062375" y="149962"/>
                      <a:pt x="3970935" y="81686"/>
                      <a:pt x="3878885" y="12802"/>
                    </a:cubicBezTo>
                    <a:cubicBezTo>
                      <a:pt x="3870351" y="18898"/>
                      <a:pt x="3863645" y="23165"/>
                      <a:pt x="3857549" y="28042"/>
                    </a:cubicBezTo>
                    <a:cubicBezTo>
                      <a:pt x="3563722" y="251765"/>
                      <a:pt x="3269895" y="476098"/>
                      <a:pt x="2976067" y="700430"/>
                    </a:cubicBezTo>
                    <a:cubicBezTo>
                      <a:pt x="2693213" y="915619"/>
                      <a:pt x="2410968" y="1131418"/>
                      <a:pt x="2128114" y="1346606"/>
                    </a:cubicBezTo>
                    <a:cubicBezTo>
                      <a:pt x="2106778" y="1363066"/>
                      <a:pt x="2091538" y="1380134"/>
                      <a:pt x="2092757" y="1409395"/>
                    </a:cubicBezTo>
                    <a:cubicBezTo>
                      <a:pt x="2093976" y="1471574"/>
                      <a:pt x="2093366" y="1533144"/>
                      <a:pt x="2093976" y="1595323"/>
                    </a:cubicBezTo>
                    <a:cubicBezTo>
                      <a:pt x="2093976" y="1605686"/>
                      <a:pt x="2096414" y="1616050"/>
                      <a:pt x="2098243" y="1631899"/>
                    </a:cubicBezTo>
                    <a:cubicBezTo>
                      <a:pt x="2707843" y="1199693"/>
                      <a:pt x="3290621" y="741883"/>
                      <a:pt x="3889858" y="303581"/>
                    </a:cubicBezTo>
                    <a:close/>
                    <a:moveTo>
                      <a:pt x="2717597" y="1470355"/>
                    </a:moveTo>
                    <a:cubicBezTo>
                      <a:pt x="2717597" y="1648358"/>
                      <a:pt x="2717597" y="1823314"/>
                      <a:pt x="2717597" y="1997659"/>
                    </a:cubicBezTo>
                    <a:cubicBezTo>
                      <a:pt x="3086405" y="1997659"/>
                      <a:pt x="3452775" y="1997659"/>
                      <a:pt x="3819144" y="1997659"/>
                    </a:cubicBezTo>
                    <a:cubicBezTo>
                      <a:pt x="3819144" y="1820875"/>
                      <a:pt x="3819144" y="1645920"/>
                      <a:pt x="3819144" y="1470355"/>
                    </a:cubicBezTo>
                    <a:cubicBezTo>
                      <a:pt x="3450946" y="1470355"/>
                      <a:pt x="3085795" y="1470355"/>
                      <a:pt x="2717597" y="1470355"/>
                    </a:cubicBezTo>
                    <a:close/>
                    <a:moveTo>
                      <a:pt x="3969106" y="1997050"/>
                    </a:moveTo>
                    <a:cubicBezTo>
                      <a:pt x="4338524" y="1997050"/>
                      <a:pt x="4704284" y="1997050"/>
                      <a:pt x="5070044" y="1997050"/>
                    </a:cubicBezTo>
                    <a:cubicBezTo>
                      <a:pt x="5070044" y="1820266"/>
                      <a:pt x="5070044" y="1645310"/>
                      <a:pt x="5070044" y="1471574"/>
                    </a:cubicBezTo>
                    <a:cubicBezTo>
                      <a:pt x="4701845" y="1471574"/>
                      <a:pt x="4335476" y="1471574"/>
                      <a:pt x="3969106" y="1471574"/>
                    </a:cubicBezTo>
                    <a:cubicBezTo>
                      <a:pt x="3969106" y="1647749"/>
                      <a:pt x="3969106" y="1821485"/>
                      <a:pt x="3969106" y="1997050"/>
                    </a:cubicBezTo>
                    <a:close/>
                    <a:moveTo>
                      <a:pt x="5436413" y="1486814"/>
                    </a:moveTo>
                    <a:cubicBezTo>
                      <a:pt x="5436413" y="2018386"/>
                      <a:pt x="5436413" y="2540203"/>
                      <a:pt x="5436413" y="3062630"/>
                    </a:cubicBezTo>
                    <a:cubicBezTo>
                      <a:pt x="4393388" y="3062630"/>
                      <a:pt x="3352800" y="3062630"/>
                      <a:pt x="2307946" y="3062630"/>
                    </a:cubicBezTo>
                    <a:cubicBezTo>
                      <a:pt x="2307946" y="2541422"/>
                      <a:pt x="2307946" y="2022043"/>
                      <a:pt x="2307946" y="1501445"/>
                    </a:cubicBezTo>
                    <a:cubicBezTo>
                      <a:pt x="2253691" y="1519733"/>
                      <a:pt x="2235403" y="1553870"/>
                      <a:pt x="2235403" y="1608734"/>
                    </a:cubicBezTo>
                    <a:cubicBezTo>
                      <a:pt x="2237232" y="2114702"/>
                      <a:pt x="2236622" y="2620670"/>
                      <a:pt x="2236622" y="3126639"/>
                    </a:cubicBezTo>
                    <a:cubicBezTo>
                      <a:pt x="2236622" y="3138221"/>
                      <a:pt x="2236622" y="3150413"/>
                      <a:pt x="2236622" y="3161386"/>
                    </a:cubicBezTo>
                    <a:cubicBezTo>
                      <a:pt x="3332683" y="3161386"/>
                      <a:pt x="4423868" y="3161386"/>
                      <a:pt x="5515052" y="3161386"/>
                    </a:cubicBezTo>
                    <a:cubicBezTo>
                      <a:pt x="5515661" y="3155899"/>
                      <a:pt x="5516880" y="3152851"/>
                      <a:pt x="5516880" y="3150413"/>
                    </a:cubicBezTo>
                    <a:cubicBezTo>
                      <a:pt x="5516880" y="2623109"/>
                      <a:pt x="5516880" y="2095805"/>
                      <a:pt x="5516880" y="1568501"/>
                    </a:cubicBezTo>
                    <a:cubicBezTo>
                      <a:pt x="5516880" y="1560576"/>
                      <a:pt x="5513832" y="1548994"/>
                      <a:pt x="5508346" y="1544117"/>
                    </a:cubicBezTo>
                    <a:cubicBezTo>
                      <a:pt x="5488229" y="1525829"/>
                      <a:pt x="5465674" y="1509370"/>
                      <a:pt x="5436413" y="14868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56"/>
              <p:cNvSpPr/>
              <p:nvPr/>
            </p:nvSpPr>
            <p:spPr>
              <a:xfrm>
                <a:off x="1530686" y="4498619"/>
                <a:ext cx="291694" cy="173004"/>
              </a:xfrm>
              <a:custGeom>
                <a:avLst/>
                <a:gdLst/>
                <a:ahLst/>
                <a:cxnLst/>
                <a:rect l="l" t="t" r="r" b="b"/>
                <a:pathLst>
                  <a:path w="883920" h="524256" extrusionOk="0">
                    <a:moveTo>
                      <a:pt x="887578" y="0"/>
                    </a:moveTo>
                    <a:cubicBezTo>
                      <a:pt x="887578" y="174955"/>
                      <a:pt x="887578" y="349301"/>
                      <a:pt x="887578" y="525475"/>
                    </a:cubicBezTo>
                    <a:cubicBezTo>
                      <a:pt x="591922" y="525475"/>
                      <a:pt x="296875" y="525475"/>
                      <a:pt x="0" y="525475"/>
                    </a:cubicBezTo>
                    <a:cubicBezTo>
                      <a:pt x="0" y="350520"/>
                      <a:pt x="0" y="176784"/>
                      <a:pt x="0" y="0"/>
                    </a:cubicBezTo>
                    <a:cubicBezTo>
                      <a:pt x="295046" y="0"/>
                      <a:pt x="590702" y="0"/>
                      <a:pt x="8875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56"/>
              <p:cNvSpPr/>
              <p:nvPr/>
            </p:nvSpPr>
            <p:spPr>
              <a:xfrm>
                <a:off x="2874529" y="4498619"/>
                <a:ext cx="291694" cy="173004"/>
              </a:xfrm>
              <a:custGeom>
                <a:avLst/>
                <a:gdLst/>
                <a:ahLst/>
                <a:cxnLst/>
                <a:rect l="l" t="t" r="r" b="b"/>
                <a:pathLst>
                  <a:path w="883920" h="524256" extrusionOk="0">
                    <a:moveTo>
                      <a:pt x="886968" y="526085"/>
                    </a:moveTo>
                    <a:cubicBezTo>
                      <a:pt x="589483" y="526085"/>
                      <a:pt x="295656" y="526085"/>
                      <a:pt x="0" y="526085"/>
                    </a:cubicBezTo>
                    <a:cubicBezTo>
                      <a:pt x="0" y="350520"/>
                      <a:pt x="0" y="176175"/>
                      <a:pt x="0" y="0"/>
                    </a:cubicBezTo>
                    <a:cubicBezTo>
                      <a:pt x="295046" y="0"/>
                      <a:pt x="590093" y="0"/>
                      <a:pt x="886968" y="0"/>
                    </a:cubicBezTo>
                    <a:cubicBezTo>
                      <a:pt x="886968" y="174346"/>
                      <a:pt x="886968" y="349301"/>
                      <a:pt x="886968" y="5260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56"/>
              <p:cNvSpPr/>
              <p:nvPr/>
            </p:nvSpPr>
            <p:spPr>
              <a:xfrm>
                <a:off x="1229188" y="4498417"/>
                <a:ext cx="263530" cy="173004"/>
              </a:xfrm>
              <a:custGeom>
                <a:avLst/>
                <a:gdLst/>
                <a:ahLst/>
                <a:cxnLst/>
                <a:rect l="l" t="t" r="r" b="b"/>
                <a:pathLst>
                  <a:path w="798576" h="524256" extrusionOk="0">
                    <a:moveTo>
                      <a:pt x="0" y="0"/>
                    </a:moveTo>
                    <a:cubicBezTo>
                      <a:pt x="269443" y="0"/>
                      <a:pt x="536448" y="0"/>
                      <a:pt x="804672" y="0"/>
                    </a:cubicBezTo>
                    <a:cubicBezTo>
                      <a:pt x="804672" y="175565"/>
                      <a:pt x="804672" y="349910"/>
                      <a:pt x="804672" y="526085"/>
                    </a:cubicBezTo>
                    <a:cubicBezTo>
                      <a:pt x="537058" y="526085"/>
                      <a:pt x="269443" y="526085"/>
                      <a:pt x="0" y="526085"/>
                    </a:cubicBezTo>
                    <a:cubicBezTo>
                      <a:pt x="0" y="351129"/>
                      <a:pt x="0" y="17678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56"/>
              <p:cNvSpPr/>
              <p:nvPr/>
            </p:nvSpPr>
            <p:spPr>
              <a:xfrm>
                <a:off x="2573031" y="4498417"/>
                <a:ext cx="263530" cy="173004"/>
              </a:xfrm>
              <a:custGeom>
                <a:avLst/>
                <a:gdLst/>
                <a:ahLst/>
                <a:cxnLst/>
                <a:rect l="l" t="t" r="r" b="b"/>
                <a:pathLst>
                  <a:path w="798576" h="524256" extrusionOk="0">
                    <a:moveTo>
                      <a:pt x="0" y="526694"/>
                    </a:moveTo>
                    <a:cubicBezTo>
                      <a:pt x="0" y="349910"/>
                      <a:pt x="0" y="175565"/>
                      <a:pt x="0" y="0"/>
                    </a:cubicBezTo>
                    <a:cubicBezTo>
                      <a:pt x="268224" y="0"/>
                      <a:pt x="534619" y="0"/>
                      <a:pt x="803453" y="0"/>
                    </a:cubicBezTo>
                    <a:cubicBezTo>
                      <a:pt x="803453" y="174955"/>
                      <a:pt x="803453" y="349910"/>
                      <a:pt x="803453" y="526694"/>
                    </a:cubicBezTo>
                    <a:cubicBezTo>
                      <a:pt x="536448" y="526694"/>
                      <a:pt x="269443" y="526694"/>
                      <a:pt x="0" y="5266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56"/>
              <p:cNvSpPr/>
              <p:nvPr/>
            </p:nvSpPr>
            <p:spPr>
              <a:xfrm>
                <a:off x="2219738" y="3806342"/>
                <a:ext cx="362102" cy="263530"/>
              </a:xfrm>
              <a:custGeom>
                <a:avLst/>
                <a:gdLst/>
                <a:ahLst/>
                <a:cxnLst/>
                <a:rect l="l" t="t" r="r" b="b"/>
                <a:pathLst>
                  <a:path w="1097280" h="798576" extrusionOk="0">
                    <a:moveTo>
                      <a:pt x="1101547" y="0"/>
                    </a:moveTo>
                    <a:cubicBezTo>
                      <a:pt x="1101547" y="268834"/>
                      <a:pt x="1101547" y="535229"/>
                      <a:pt x="1101547" y="804063"/>
                    </a:cubicBezTo>
                    <a:cubicBezTo>
                      <a:pt x="734568" y="804063"/>
                      <a:pt x="368199" y="804063"/>
                      <a:pt x="0" y="804063"/>
                    </a:cubicBezTo>
                    <a:cubicBezTo>
                      <a:pt x="0" y="537058"/>
                      <a:pt x="0" y="269443"/>
                      <a:pt x="0" y="0"/>
                    </a:cubicBezTo>
                    <a:cubicBezTo>
                      <a:pt x="365760" y="0"/>
                      <a:pt x="732130" y="0"/>
                      <a:pt x="11015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56"/>
              <p:cNvSpPr/>
              <p:nvPr/>
            </p:nvSpPr>
            <p:spPr>
              <a:xfrm>
                <a:off x="1805581" y="3806947"/>
                <a:ext cx="362102" cy="263530"/>
              </a:xfrm>
              <a:custGeom>
                <a:avLst/>
                <a:gdLst/>
                <a:ahLst/>
                <a:cxnLst/>
                <a:rect l="l" t="t" r="r" b="b"/>
                <a:pathLst>
                  <a:path w="1097280" h="798576" extrusionOk="0">
                    <a:moveTo>
                      <a:pt x="1102157" y="803453"/>
                    </a:moveTo>
                    <a:cubicBezTo>
                      <a:pt x="733349" y="803453"/>
                      <a:pt x="368199" y="803453"/>
                      <a:pt x="0" y="803453"/>
                    </a:cubicBezTo>
                    <a:cubicBezTo>
                      <a:pt x="0" y="535838"/>
                      <a:pt x="0" y="269443"/>
                      <a:pt x="0" y="0"/>
                    </a:cubicBezTo>
                    <a:cubicBezTo>
                      <a:pt x="366370" y="0"/>
                      <a:pt x="733349" y="0"/>
                      <a:pt x="1102157" y="0"/>
                    </a:cubicBezTo>
                    <a:cubicBezTo>
                      <a:pt x="1102157" y="267005"/>
                      <a:pt x="1102157" y="534010"/>
                      <a:pt x="1102157" y="8034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56"/>
              <p:cNvSpPr/>
              <p:nvPr/>
            </p:nvSpPr>
            <p:spPr>
              <a:xfrm>
                <a:off x="1805581" y="3605612"/>
                <a:ext cx="362102" cy="173004"/>
              </a:xfrm>
              <a:custGeom>
                <a:avLst/>
                <a:gdLst/>
                <a:ahLst/>
                <a:cxnLst/>
                <a:rect l="l" t="t" r="r" b="b"/>
                <a:pathLst>
                  <a:path w="1097280" h="524256" extrusionOk="0">
                    <a:moveTo>
                      <a:pt x="0" y="0"/>
                    </a:moveTo>
                    <a:cubicBezTo>
                      <a:pt x="368199" y="0"/>
                      <a:pt x="733349" y="0"/>
                      <a:pt x="1101547" y="0"/>
                    </a:cubicBezTo>
                    <a:cubicBezTo>
                      <a:pt x="1101547" y="175565"/>
                      <a:pt x="1101547" y="350520"/>
                      <a:pt x="1101547" y="527304"/>
                    </a:cubicBezTo>
                    <a:cubicBezTo>
                      <a:pt x="735178" y="527304"/>
                      <a:pt x="368808" y="527304"/>
                      <a:pt x="0" y="527304"/>
                    </a:cubicBezTo>
                    <a:cubicBezTo>
                      <a:pt x="0" y="352349"/>
                      <a:pt x="0" y="17739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56"/>
              <p:cNvSpPr/>
              <p:nvPr/>
            </p:nvSpPr>
            <p:spPr>
              <a:xfrm>
                <a:off x="2219335" y="3606015"/>
                <a:ext cx="362102" cy="173004"/>
              </a:xfrm>
              <a:custGeom>
                <a:avLst/>
                <a:gdLst/>
                <a:ahLst/>
                <a:cxnLst/>
                <a:rect l="l" t="t" r="r" b="b"/>
                <a:pathLst>
                  <a:path w="1097280" h="524256" extrusionOk="0">
                    <a:moveTo>
                      <a:pt x="0" y="525475"/>
                    </a:moveTo>
                    <a:cubicBezTo>
                      <a:pt x="0" y="349301"/>
                      <a:pt x="0" y="176174"/>
                      <a:pt x="0" y="0"/>
                    </a:cubicBezTo>
                    <a:cubicBezTo>
                      <a:pt x="366370" y="0"/>
                      <a:pt x="732130" y="0"/>
                      <a:pt x="1100938" y="0"/>
                    </a:cubicBezTo>
                    <a:cubicBezTo>
                      <a:pt x="1100938" y="173736"/>
                      <a:pt x="1100938" y="348691"/>
                      <a:pt x="1100938" y="525475"/>
                    </a:cubicBezTo>
                    <a:cubicBezTo>
                      <a:pt x="735178" y="525475"/>
                      <a:pt x="369418" y="525475"/>
                      <a:pt x="0" y="5254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56"/>
              <p:cNvSpPr/>
              <p:nvPr/>
            </p:nvSpPr>
            <p:spPr>
              <a:xfrm>
                <a:off x="1620272" y="3149536"/>
                <a:ext cx="1142634" cy="464698"/>
              </a:xfrm>
              <a:custGeom>
                <a:avLst/>
                <a:gdLst/>
                <a:ahLst/>
                <a:cxnLst/>
                <a:rect l="l" t="t" r="r" b="b"/>
                <a:pathLst>
                  <a:path w="3462528" h="1408176" extrusionOk="0">
                    <a:moveTo>
                      <a:pt x="3954" y="1408176"/>
                    </a:moveTo>
                    <a:cubicBezTo>
                      <a:pt x="-6409" y="1355750"/>
                      <a:pt x="2125" y="1319174"/>
                      <a:pt x="47236" y="1285037"/>
                    </a:cubicBezTo>
                    <a:cubicBezTo>
                      <a:pt x="601362" y="861365"/>
                      <a:pt x="1153660" y="435864"/>
                      <a:pt x="1706567" y="10973"/>
                    </a:cubicBezTo>
                    <a:cubicBezTo>
                      <a:pt x="1710834" y="7925"/>
                      <a:pt x="1714492" y="4877"/>
                      <a:pt x="1721807" y="0"/>
                    </a:cubicBezTo>
                    <a:cubicBezTo>
                      <a:pt x="1769356" y="35966"/>
                      <a:pt x="1817514" y="72542"/>
                      <a:pt x="1865673" y="109118"/>
                    </a:cubicBezTo>
                    <a:cubicBezTo>
                      <a:pt x="2380785" y="499872"/>
                      <a:pt x="2895287" y="891235"/>
                      <a:pt x="3411618" y="1280770"/>
                    </a:cubicBezTo>
                    <a:cubicBezTo>
                      <a:pt x="3456729" y="1314907"/>
                      <a:pt x="3473188" y="1352093"/>
                      <a:pt x="3459777" y="1408786"/>
                    </a:cubicBezTo>
                    <a:cubicBezTo>
                      <a:pt x="3412228" y="1372819"/>
                      <a:pt x="3365289" y="1337462"/>
                      <a:pt x="3318959" y="1302106"/>
                    </a:cubicBezTo>
                    <a:cubicBezTo>
                      <a:pt x="2798970" y="905866"/>
                      <a:pt x="2278372" y="510235"/>
                      <a:pt x="1758993" y="113386"/>
                    </a:cubicBezTo>
                    <a:cubicBezTo>
                      <a:pt x="1738876" y="98146"/>
                      <a:pt x="1726074" y="96926"/>
                      <a:pt x="1704738" y="112776"/>
                    </a:cubicBezTo>
                    <a:cubicBezTo>
                      <a:pt x="1146954" y="538277"/>
                      <a:pt x="589170" y="963168"/>
                      <a:pt x="30776" y="1388059"/>
                    </a:cubicBezTo>
                    <a:cubicBezTo>
                      <a:pt x="22852" y="1394155"/>
                      <a:pt x="14927" y="1400251"/>
                      <a:pt x="3954" y="14081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3" name="Google Shape;353;p56"/>
          <p:cNvSpPr txBox="1">
            <a:spLocks noGrp="1"/>
          </p:cNvSpPr>
          <p:nvPr>
            <p:ph type="body" idx="1"/>
          </p:nvPr>
        </p:nvSpPr>
        <p:spPr>
          <a:xfrm>
            <a:off x="181985" y="190974"/>
            <a:ext cx="65100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rgbClr val="262626"/>
              </a:buClr>
              <a:buSzPts val="4100"/>
              <a:buNone/>
            </a:pPr>
            <a:r>
              <a:rPr lang="en"/>
              <a:t>Elements of Argumentation</a:t>
            </a:r>
            <a:endParaRPr/>
          </a:p>
        </p:txBody>
      </p:sp>
      <p:grpSp>
        <p:nvGrpSpPr>
          <p:cNvPr id="354" name="Google Shape;354;p56"/>
          <p:cNvGrpSpPr/>
          <p:nvPr/>
        </p:nvGrpSpPr>
        <p:grpSpPr>
          <a:xfrm flipH="1">
            <a:off x="332095" y="1380859"/>
            <a:ext cx="908952" cy="2486022"/>
            <a:chOff x="4748867" y="1806336"/>
            <a:chExt cx="1211936" cy="2707201"/>
          </a:xfrm>
        </p:grpSpPr>
        <p:cxnSp>
          <p:nvCxnSpPr>
            <p:cNvPr id="355" name="Google Shape;355;p56"/>
            <p:cNvCxnSpPr/>
            <p:nvPr/>
          </p:nvCxnSpPr>
          <p:spPr>
            <a:xfrm rot="5400000" flipH="1">
              <a:off x="4716617" y="3874087"/>
              <a:ext cx="671700" cy="607200"/>
            </a:xfrm>
            <a:prstGeom prst="bentConnector3">
              <a:avLst>
                <a:gd name="adj1" fmla="val 160642"/>
              </a:avLst>
            </a:prstGeom>
            <a:noFill/>
            <a:ln w="50800" cap="flat" cmpd="sng">
              <a:solidFill>
                <a:srgbClr val="3F3F3F"/>
              </a:solidFill>
              <a:prstDash val="solid"/>
              <a:miter lim="800000"/>
              <a:headEnd type="oval" w="med" len="med"/>
              <a:tailEnd type="oval" w="med" len="med"/>
            </a:ln>
          </p:spPr>
        </p:cxnSp>
        <p:cxnSp>
          <p:nvCxnSpPr>
            <p:cNvPr id="356" name="Google Shape;356;p56"/>
            <p:cNvCxnSpPr/>
            <p:nvPr/>
          </p:nvCxnSpPr>
          <p:spPr>
            <a:xfrm rot="5400000" flipH="1">
              <a:off x="4067954" y="2620686"/>
              <a:ext cx="2707200" cy="1078500"/>
            </a:xfrm>
            <a:prstGeom prst="bentConnector3">
              <a:avLst>
                <a:gd name="adj1" fmla="val 101021"/>
              </a:avLst>
            </a:prstGeom>
            <a:noFill/>
            <a:ln w="50800" cap="flat" cmpd="sng">
              <a:solidFill>
                <a:srgbClr val="3F3F3F"/>
              </a:solidFill>
              <a:prstDash val="solid"/>
              <a:miter lim="800000"/>
              <a:headEnd type="oval" w="med" len="med"/>
              <a:tailEnd type="oval" w="med" len="med"/>
            </a:ln>
          </p:spPr>
        </p:cxnSp>
        <p:cxnSp>
          <p:nvCxnSpPr>
            <p:cNvPr id="357" name="Google Shape;357;p56"/>
            <p:cNvCxnSpPr/>
            <p:nvPr/>
          </p:nvCxnSpPr>
          <p:spPr>
            <a:xfrm rot="5400000" flipH="1">
              <a:off x="4404615" y="3260737"/>
              <a:ext cx="1677300" cy="828300"/>
            </a:xfrm>
            <a:prstGeom prst="bentConnector3">
              <a:avLst>
                <a:gd name="adj1" fmla="val 112928"/>
              </a:avLst>
            </a:prstGeom>
            <a:noFill/>
            <a:ln w="50800" cap="flat" cmpd="sng">
              <a:solidFill>
                <a:srgbClr val="3F3F3F"/>
              </a:solidFill>
              <a:prstDash val="solid"/>
              <a:miter lim="800000"/>
              <a:headEnd type="oval" w="med" len="med"/>
              <a:tailEnd type="oval" w="med" len="med"/>
            </a:ln>
          </p:spPr>
        </p:cxnSp>
      </p:grpSp>
      <p:sp>
        <p:nvSpPr>
          <p:cNvPr id="358" name="Google Shape;358;p56"/>
          <p:cNvSpPr/>
          <p:nvPr/>
        </p:nvSpPr>
        <p:spPr>
          <a:xfrm>
            <a:off x="1450263" y="2214362"/>
            <a:ext cx="457800" cy="50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56"/>
          <p:cNvSpPr/>
          <p:nvPr/>
        </p:nvSpPr>
        <p:spPr>
          <a:xfrm>
            <a:off x="1529474" y="3245042"/>
            <a:ext cx="503700" cy="503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56"/>
          <p:cNvSpPr/>
          <p:nvPr/>
        </p:nvSpPr>
        <p:spPr>
          <a:xfrm>
            <a:off x="1404350" y="1264462"/>
            <a:ext cx="503700" cy="503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56"/>
          <p:cNvSpPr/>
          <p:nvPr/>
        </p:nvSpPr>
        <p:spPr>
          <a:xfrm>
            <a:off x="1493509" y="2331668"/>
            <a:ext cx="287100" cy="267300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56"/>
          <p:cNvSpPr/>
          <p:nvPr/>
        </p:nvSpPr>
        <p:spPr>
          <a:xfrm>
            <a:off x="1444898" y="1346136"/>
            <a:ext cx="267300" cy="267300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56"/>
          <p:cNvSpPr/>
          <p:nvPr/>
        </p:nvSpPr>
        <p:spPr>
          <a:xfrm>
            <a:off x="3328088" y="2718448"/>
            <a:ext cx="268489" cy="325418"/>
          </a:xfrm>
          <a:custGeom>
            <a:avLst/>
            <a:gdLst/>
            <a:ahLst/>
            <a:cxnLst/>
            <a:rect l="l" t="t" r="r" b="b"/>
            <a:pathLst>
              <a:path w="3254409" h="3944462" extrusionOk="0">
                <a:moveTo>
                  <a:pt x="1259449" y="3654708"/>
                </a:moveTo>
                <a:lnTo>
                  <a:pt x="2056275" y="3654708"/>
                </a:lnTo>
                <a:lnTo>
                  <a:pt x="2056275" y="3799585"/>
                </a:lnTo>
                <a:cubicBezTo>
                  <a:pt x="2056275" y="3879598"/>
                  <a:pt x="1877900" y="3944462"/>
                  <a:pt x="1657862" y="3944462"/>
                </a:cubicBezTo>
                <a:cubicBezTo>
                  <a:pt x="1437825" y="3944462"/>
                  <a:pt x="1259449" y="3879598"/>
                  <a:pt x="1259449" y="3799585"/>
                </a:cubicBezTo>
                <a:close/>
                <a:moveTo>
                  <a:pt x="1261196" y="3409579"/>
                </a:moveTo>
                <a:lnTo>
                  <a:pt x="2054529" y="3409579"/>
                </a:lnTo>
                <a:cubicBezTo>
                  <a:pt x="2095500" y="3409579"/>
                  <a:pt x="2128714" y="3442793"/>
                  <a:pt x="2128714" y="3483764"/>
                </a:cubicBezTo>
                <a:lnTo>
                  <a:pt x="2128714" y="3516511"/>
                </a:lnTo>
                <a:cubicBezTo>
                  <a:pt x="2128714" y="3557481"/>
                  <a:pt x="2095500" y="3590696"/>
                  <a:pt x="2054529" y="3590696"/>
                </a:cubicBezTo>
                <a:lnTo>
                  <a:pt x="1261196" y="3590696"/>
                </a:lnTo>
                <a:cubicBezTo>
                  <a:pt x="1220225" y="3590696"/>
                  <a:pt x="1187011" y="3557481"/>
                  <a:pt x="1187011" y="3516511"/>
                </a:cubicBezTo>
                <a:lnTo>
                  <a:pt x="1187011" y="3483764"/>
                </a:lnTo>
                <a:cubicBezTo>
                  <a:pt x="1187011" y="3442793"/>
                  <a:pt x="1220225" y="3409579"/>
                  <a:pt x="1261196" y="3409579"/>
                </a:cubicBezTo>
                <a:close/>
                <a:moveTo>
                  <a:pt x="1224976" y="3164451"/>
                </a:moveTo>
                <a:lnTo>
                  <a:pt x="2090747" y="3164451"/>
                </a:lnTo>
                <a:cubicBezTo>
                  <a:pt x="2131719" y="3164451"/>
                  <a:pt x="2164933" y="3197665"/>
                  <a:pt x="2164933" y="3238636"/>
                </a:cubicBezTo>
                <a:lnTo>
                  <a:pt x="2164933" y="3271382"/>
                </a:lnTo>
                <a:cubicBezTo>
                  <a:pt x="2164933" y="3312353"/>
                  <a:pt x="2131719" y="3345567"/>
                  <a:pt x="2090747" y="3345567"/>
                </a:cubicBezTo>
                <a:lnTo>
                  <a:pt x="1224976" y="3345567"/>
                </a:lnTo>
                <a:cubicBezTo>
                  <a:pt x="1184005" y="3345567"/>
                  <a:pt x="1150791" y="3312353"/>
                  <a:pt x="1150791" y="3271382"/>
                </a:cubicBezTo>
                <a:lnTo>
                  <a:pt x="1150791" y="3238636"/>
                </a:lnTo>
                <a:cubicBezTo>
                  <a:pt x="1150791" y="3197665"/>
                  <a:pt x="1184005" y="3164451"/>
                  <a:pt x="1224976" y="3164451"/>
                </a:cubicBezTo>
                <a:close/>
                <a:moveTo>
                  <a:pt x="1188757" y="2919322"/>
                </a:moveTo>
                <a:lnTo>
                  <a:pt x="2126967" y="2919322"/>
                </a:lnTo>
                <a:cubicBezTo>
                  <a:pt x="2167938" y="2919322"/>
                  <a:pt x="2201152" y="2952536"/>
                  <a:pt x="2201152" y="2993507"/>
                </a:cubicBezTo>
                <a:lnTo>
                  <a:pt x="2201152" y="3026254"/>
                </a:lnTo>
                <a:cubicBezTo>
                  <a:pt x="2201152" y="3067224"/>
                  <a:pt x="2167938" y="3100439"/>
                  <a:pt x="2126967" y="3100439"/>
                </a:cubicBezTo>
                <a:lnTo>
                  <a:pt x="1188757" y="3100439"/>
                </a:lnTo>
                <a:cubicBezTo>
                  <a:pt x="1147785" y="3100439"/>
                  <a:pt x="1114571" y="3067224"/>
                  <a:pt x="1114571" y="3026254"/>
                </a:cubicBezTo>
                <a:lnTo>
                  <a:pt x="1114571" y="2993507"/>
                </a:lnTo>
                <a:cubicBezTo>
                  <a:pt x="1114571" y="2952536"/>
                  <a:pt x="1147785" y="2919322"/>
                  <a:pt x="1188757" y="2919322"/>
                </a:cubicBezTo>
                <a:close/>
                <a:moveTo>
                  <a:pt x="1574533" y="1620510"/>
                </a:moveTo>
                <a:cubicBezTo>
                  <a:pt x="1552384" y="1644018"/>
                  <a:pt x="1521864" y="1658080"/>
                  <a:pt x="1488300" y="1658080"/>
                </a:cubicBezTo>
                <a:cubicBezTo>
                  <a:pt x="1460798" y="1658080"/>
                  <a:pt x="1435338" y="1648638"/>
                  <a:pt x="1416032" y="1630675"/>
                </a:cubicBezTo>
                <a:lnTo>
                  <a:pt x="1584647" y="2695264"/>
                </a:lnTo>
                <a:lnTo>
                  <a:pt x="1650915" y="2694732"/>
                </a:lnTo>
                <a:lnTo>
                  <a:pt x="1650915" y="2694695"/>
                </a:lnTo>
                <a:lnTo>
                  <a:pt x="1653298" y="2694714"/>
                </a:lnTo>
                <a:lnTo>
                  <a:pt x="1655679" y="2694695"/>
                </a:lnTo>
                <a:lnTo>
                  <a:pt x="1655679" y="2694732"/>
                </a:lnTo>
                <a:lnTo>
                  <a:pt x="1721162" y="2695258"/>
                </a:lnTo>
                <a:lnTo>
                  <a:pt x="1887727" y="1643609"/>
                </a:lnTo>
                <a:cubicBezTo>
                  <a:pt x="1871593" y="1653234"/>
                  <a:pt x="1852936" y="1658080"/>
                  <a:pt x="1833231" y="1658080"/>
                </a:cubicBezTo>
                <a:cubicBezTo>
                  <a:pt x="1799667" y="1658080"/>
                  <a:pt x="1769147" y="1644018"/>
                  <a:pt x="1746999" y="1620510"/>
                </a:cubicBezTo>
                <a:cubicBezTo>
                  <a:pt x="1724849" y="1644018"/>
                  <a:pt x="1694329" y="1658080"/>
                  <a:pt x="1660766" y="1658080"/>
                </a:cubicBezTo>
                <a:cubicBezTo>
                  <a:pt x="1627202" y="1658080"/>
                  <a:pt x="1596682" y="1644018"/>
                  <a:pt x="1574533" y="1620510"/>
                </a:cubicBezTo>
                <a:close/>
                <a:moveTo>
                  <a:pt x="3254409" y="1194373"/>
                </a:moveTo>
                <a:lnTo>
                  <a:pt x="3254409" y="1446373"/>
                </a:lnTo>
                <a:lnTo>
                  <a:pt x="2894409" y="1395973"/>
                </a:lnTo>
                <a:lnTo>
                  <a:pt x="2894409" y="1244773"/>
                </a:lnTo>
                <a:close/>
                <a:moveTo>
                  <a:pt x="0" y="1194373"/>
                </a:moveTo>
                <a:lnTo>
                  <a:pt x="360000" y="1244773"/>
                </a:lnTo>
                <a:lnTo>
                  <a:pt x="360000" y="1395973"/>
                </a:lnTo>
                <a:lnTo>
                  <a:pt x="0" y="1446373"/>
                </a:lnTo>
                <a:close/>
                <a:moveTo>
                  <a:pt x="1650915" y="686852"/>
                </a:moveTo>
                <a:cubicBezTo>
                  <a:pt x="1164505" y="687423"/>
                  <a:pt x="770387" y="1081929"/>
                  <a:pt x="770387" y="1568485"/>
                </a:cubicBezTo>
                <a:cubicBezTo>
                  <a:pt x="770387" y="1897865"/>
                  <a:pt x="1005466" y="2222947"/>
                  <a:pt x="1190556" y="2371462"/>
                </a:cubicBezTo>
                <a:cubicBezTo>
                  <a:pt x="1274950" y="2469103"/>
                  <a:pt x="1268259" y="2471104"/>
                  <a:pt x="1302554" y="2596072"/>
                </a:cubicBezTo>
                <a:cubicBezTo>
                  <a:pt x="1316217" y="2683697"/>
                  <a:pt x="1288538" y="2692455"/>
                  <a:pt x="1367056" y="2697010"/>
                </a:cubicBezTo>
                <a:lnTo>
                  <a:pt x="1424224" y="2696551"/>
                </a:lnTo>
                <a:lnTo>
                  <a:pt x="1231891" y="1482210"/>
                </a:lnTo>
                <a:cubicBezTo>
                  <a:pt x="1225156" y="1439688"/>
                  <a:pt x="1254167" y="1399758"/>
                  <a:pt x="1296689" y="1393023"/>
                </a:cubicBezTo>
                <a:lnTo>
                  <a:pt x="1299400" y="1392594"/>
                </a:lnTo>
                <a:cubicBezTo>
                  <a:pt x="1338047" y="1386473"/>
                  <a:pt x="1374553" y="1409880"/>
                  <a:pt x="1384555" y="1446557"/>
                </a:cubicBezTo>
                <a:cubicBezTo>
                  <a:pt x="1405249" y="1408365"/>
                  <a:pt x="1444141" y="1384022"/>
                  <a:pt x="1488300" y="1384022"/>
                </a:cubicBezTo>
                <a:cubicBezTo>
                  <a:pt x="1521864" y="1384022"/>
                  <a:pt x="1552384" y="1398085"/>
                  <a:pt x="1574533" y="1421593"/>
                </a:cubicBezTo>
                <a:cubicBezTo>
                  <a:pt x="1596682" y="1398085"/>
                  <a:pt x="1627202" y="1384022"/>
                  <a:pt x="1660766" y="1384022"/>
                </a:cubicBezTo>
                <a:cubicBezTo>
                  <a:pt x="1694329" y="1384022"/>
                  <a:pt x="1724849" y="1398085"/>
                  <a:pt x="1746999" y="1421593"/>
                </a:cubicBezTo>
                <a:cubicBezTo>
                  <a:pt x="1769147" y="1398085"/>
                  <a:pt x="1799667" y="1384022"/>
                  <a:pt x="1833231" y="1384022"/>
                </a:cubicBezTo>
                <a:cubicBezTo>
                  <a:pt x="1870523" y="1384022"/>
                  <a:pt x="1904060" y="1401383"/>
                  <a:pt x="1926459" y="1429718"/>
                </a:cubicBezTo>
                <a:cubicBezTo>
                  <a:pt x="1940429" y="1399945"/>
                  <a:pt x="1972972" y="1382212"/>
                  <a:pt x="2007193" y="1387633"/>
                </a:cubicBezTo>
                <a:lnTo>
                  <a:pt x="2009904" y="1388062"/>
                </a:lnTo>
                <a:cubicBezTo>
                  <a:pt x="2052427" y="1394797"/>
                  <a:pt x="2081437" y="1434727"/>
                  <a:pt x="2074703" y="1477248"/>
                </a:cubicBezTo>
                <a:lnTo>
                  <a:pt x="1881585" y="2696545"/>
                </a:lnTo>
                <a:lnTo>
                  <a:pt x="1939537" y="2697010"/>
                </a:lnTo>
                <a:cubicBezTo>
                  <a:pt x="2018055" y="2692455"/>
                  <a:pt x="1990377" y="2683697"/>
                  <a:pt x="2004039" y="2596072"/>
                </a:cubicBezTo>
                <a:cubicBezTo>
                  <a:pt x="2038334" y="2471104"/>
                  <a:pt x="2031644" y="2469103"/>
                  <a:pt x="2116037" y="2371462"/>
                </a:cubicBezTo>
                <a:cubicBezTo>
                  <a:pt x="2301127" y="2222947"/>
                  <a:pt x="2536206" y="1897865"/>
                  <a:pt x="2536206" y="1568485"/>
                </a:cubicBezTo>
                <a:cubicBezTo>
                  <a:pt x="2536206" y="1081929"/>
                  <a:pt x="2142089" y="687423"/>
                  <a:pt x="1655679" y="686852"/>
                </a:cubicBezTo>
                <a:lnTo>
                  <a:pt x="1655679" y="687071"/>
                </a:lnTo>
                <a:lnTo>
                  <a:pt x="1653298" y="686887"/>
                </a:lnTo>
                <a:lnTo>
                  <a:pt x="1650915" y="687071"/>
                </a:lnTo>
                <a:close/>
                <a:moveTo>
                  <a:pt x="1651270" y="468000"/>
                </a:moveTo>
                <a:lnTo>
                  <a:pt x="1653298" y="468156"/>
                </a:lnTo>
                <a:lnTo>
                  <a:pt x="1655324" y="468000"/>
                </a:lnTo>
                <a:cubicBezTo>
                  <a:pt x="2251596" y="468000"/>
                  <a:pt x="2734970" y="951374"/>
                  <a:pt x="2734970" y="1547647"/>
                </a:cubicBezTo>
                <a:cubicBezTo>
                  <a:pt x="2734970" y="1951147"/>
                  <a:pt x="2446871" y="2349377"/>
                  <a:pt x="2220195" y="2531148"/>
                </a:cubicBezTo>
                <a:cubicBezTo>
                  <a:pt x="2152664" y="2608950"/>
                  <a:pt x="2182466" y="2649832"/>
                  <a:pt x="2167955" y="2751256"/>
                </a:cubicBezTo>
                <a:cubicBezTo>
                  <a:pt x="2130228" y="2829553"/>
                  <a:pt x="2096483" y="2854590"/>
                  <a:pt x="2029795" y="2854590"/>
                </a:cubicBezTo>
                <a:lnTo>
                  <a:pt x="1653298" y="2853242"/>
                </a:lnTo>
                <a:lnTo>
                  <a:pt x="1276798" y="2854590"/>
                </a:lnTo>
                <a:cubicBezTo>
                  <a:pt x="1210112" y="2854590"/>
                  <a:pt x="1176366" y="2829553"/>
                  <a:pt x="1138638" y="2751256"/>
                </a:cubicBezTo>
                <a:cubicBezTo>
                  <a:pt x="1124127" y="2649832"/>
                  <a:pt x="1153930" y="2608950"/>
                  <a:pt x="1086399" y="2531148"/>
                </a:cubicBezTo>
                <a:cubicBezTo>
                  <a:pt x="859722" y="2349377"/>
                  <a:pt x="571623" y="1951147"/>
                  <a:pt x="571623" y="1547647"/>
                </a:cubicBezTo>
                <a:cubicBezTo>
                  <a:pt x="571623" y="951374"/>
                  <a:pt x="1054998" y="468000"/>
                  <a:pt x="1651270" y="468000"/>
                </a:cubicBezTo>
                <a:close/>
                <a:moveTo>
                  <a:pt x="2572549" y="249121"/>
                </a:moveTo>
                <a:lnTo>
                  <a:pt x="2765592" y="411103"/>
                </a:lnTo>
                <a:lnTo>
                  <a:pt x="2495580" y="654483"/>
                </a:lnTo>
                <a:lnTo>
                  <a:pt x="2379754" y="557293"/>
                </a:lnTo>
                <a:close/>
                <a:moveTo>
                  <a:pt x="663986" y="249121"/>
                </a:moveTo>
                <a:lnTo>
                  <a:pt x="856781" y="557293"/>
                </a:lnTo>
                <a:lnTo>
                  <a:pt x="740955" y="654483"/>
                </a:lnTo>
                <a:lnTo>
                  <a:pt x="470943" y="411103"/>
                </a:lnTo>
                <a:close/>
                <a:moveTo>
                  <a:pt x="1527296" y="0"/>
                </a:moveTo>
                <a:lnTo>
                  <a:pt x="1779296" y="0"/>
                </a:lnTo>
                <a:lnTo>
                  <a:pt x="1728896" y="360000"/>
                </a:lnTo>
                <a:lnTo>
                  <a:pt x="1577696" y="36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56"/>
          <p:cNvSpPr/>
          <p:nvPr/>
        </p:nvSpPr>
        <p:spPr>
          <a:xfrm>
            <a:off x="3287937" y="1229460"/>
            <a:ext cx="322975" cy="286215"/>
          </a:xfrm>
          <a:custGeom>
            <a:avLst/>
            <a:gdLst/>
            <a:ahLst/>
            <a:cxnLst/>
            <a:rect l="l" t="t" r="r" b="b"/>
            <a:pathLst>
              <a:path w="1677791" h="1486830" extrusionOk="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6"/>
          <p:cNvSpPr/>
          <p:nvPr/>
        </p:nvSpPr>
        <p:spPr>
          <a:xfrm>
            <a:off x="1656226" y="3376596"/>
            <a:ext cx="267300" cy="267300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2784484" y="2487854"/>
                </a:moveTo>
                <a:cubicBezTo>
                  <a:pt x="2774989" y="2487391"/>
                  <a:pt x="2765365" y="2488860"/>
                  <a:pt x="2756439" y="2492301"/>
                </a:cubicBezTo>
                <a:cubicBezTo>
                  <a:pt x="2734854" y="2500620"/>
                  <a:pt x="2720969" y="2519027"/>
                  <a:pt x="2720969" y="2539323"/>
                </a:cubicBezTo>
                <a:lnTo>
                  <a:pt x="2718062" y="2539323"/>
                </a:lnTo>
                <a:lnTo>
                  <a:pt x="2718062" y="2636901"/>
                </a:lnTo>
                <a:lnTo>
                  <a:pt x="2844095" y="2636901"/>
                </a:lnTo>
                <a:lnTo>
                  <a:pt x="2844095" y="2547101"/>
                </a:lnTo>
                <a:lnTo>
                  <a:pt x="2840575" y="2546667"/>
                </a:lnTo>
                <a:cubicBezTo>
                  <a:pt x="2844038" y="2526031"/>
                  <a:pt x="2832667" y="2505637"/>
                  <a:pt x="2811763" y="2494994"/>
                </a:cubicBezTo>
                <a:cubicBezTo>
                  <a:pt x="2803348" y="2490709"/>
                  <a:pt x="2793980" y="2488316"/>
                  <a:pt x="2784484" y="2487854"/>
                </a:cubicBezTo>
                <a:close/>
                <a:moveTo>
                  <a:pt x="2218919" y="2459568"/>
                </a:moveTo>
                <a:cubicBezTo>
                  <a:pt x="2198232" y="2462191"/>
                  <a:pt x="2177586" y="2476073"/>
                  <a:pt x="2165645" y="2505359"/>
                </a:cubicBezTo>
                <a:lnTo>
                  <a:pt x="2165645" y="2981896"/>
                </a:lnTo>
                <a:cubicBezTo>
                  <a:pt x="2176061" y="3034481"/>
                  <a:pt x="2243614" y="3053730"/>
                  <a:pt x="2282578" y="2996778"/>
                </a:cubicBezTo>
                <a:lnTo>
                  <a:pt x="2282578" y="2521099"/>
                </a:lnTo>
                <a:cubicBezTo>
                  <a:pt x="2287988" y="2482101"/>
                  <a:pt x="2253397" y="2455196"/>
                  <a:pt x="2218919" y="2459568"/>
                </a:cubicBezTo>
                <a:close/>
                <a:moveTo>
                  <a:pt x="1724507" y="2341658"/>
                </a:moveTo>
                <a:lnTo>
                  <a:pt x="1886507" y="2341658"/>
                </a:lnTo>
                <a:lnTo>
                  <a:pt x="1886507" y="3157984"/>
                </a:lnTo>
                <a:lnTo>
                  <a:pt x="1724507" y="3157984"/>
                </a:lnTo>
                <a:lnTo>
                  <a:pt x="1724507" y="3071637"/>
                </a:lnTo>
                <a:cubicBezTo>
                  <a:pt x="1508936" y="3302583"/>
                  <a:pt x="1432071" y="3083964"/>
                  <a:pt x="1448980" y="3019402"/>
                </a:cubicBezTo>
                <a:cubicBezTo>
                  <a:pt x="1449173" y="3019371"/>
                  <a:pt x="1449367" y="3019341"/>
                  <a:pt x="1449560" y="3019310"/>
                </a:cubicBezTo>
                <a:lnTo>
                  <a:pt x="1449560" y="2341867"/>
                </a:lnTo>
                <a:lnTo>
                  <a:pt x="1611560" y="2341867"/>
                </a:lnTo>
                <a:lnTo>
                  <a:pt x="1611560" y="3005106"/>
                </a:lnTo>
                <a:cubicBezTo>
                  <a:pt x="1619060" y="3048622"/>
                  <a:pt x="1686890" y="2980715"/>
                  <a:pt x="1724507" y="2960399"/>
                </a:cubicBezTo>
                <a:close/>
                <a:moveTo>
                  <a:pt x="2794634" y="2323257"/>
                </a:moveTo>
                <a:cubicBezTo>
                  <a:pt x="2833672" y="2325523"/>
                  <a:pt x="2872097" y="2337568"/>
                  <a:pt x="2905793" y="2359152"/>
                </a:cubicBezTo>
                <a:cubicBezTo>
                  <a:pt x="2968205" y="2399130"/>
                  <a:pt x="3005231" y="2465918"/>
                  <a:pt x="3003877" y="2536796"/>
                </a:cubicBezTo>
                <a:lnTo>
                  <a:pt x="3006095" y="2536796"/>
                </a:lnTo>
                <a:lnTo>
                  <a:pt x="3006095" y="2785572"/>
                </a:lnTo>
                <a:lnTo>
                  <a:pt x="2925095" y="2785572"/>
                </a:lnTo>
                <a:lnTo>
                  <a:pt x="2844095" y="2785572"/>
                </a:lnTo>
                <a:lnTo>
                  <a:pt x="2718062" y="2785572"/>
                </a:lnTo>
                <a:lnTo>
                  <a:pt x="2718062" y="2967727"/>
                </a:lnTo>
                <a:lnTo>
                  <a:pt x="2721583" y="2968162"/>
                </a:lnTo>
                <a:cubicBezTo>
                  <a:pt x="2718120" y="2988798"/>
                  <a:pt x="2729491" y="3009192"/>
                  <a:pt x="2750395" y="3019835"/>
                </a:cubicBezTo>
                <a:cubicBezTo>
                  <a:pt x="2767225" y="3028404"/>
                  <a:pt x="2787866" y="3029409"/>
                  <a:pt x="2805719" y="3022528"/>
                </a:cubicBezTo>
                <a:cubicBezTo>
                  <a:pt x="2827304" y="3014209"/>
                  <a:pt x="2841189" y="2995802"/>
                  <a:pt x="2841189" y="2975506"/>
                </a:cubicBezTo>
                <a:lnTo>
                  <a:pt x="2843676" y="2975506"/>
                </a:lnTo>
                <a:lnTo>
                  <a:pt x="2843676" y="2857044"/>
                </a:lnTo>
                <a:lnTo>
                  <a:pt x="3005676" y="2857044"/>
                </a:lnTo>
                <a:lnTo>
                  <a:pt x="3005676" y="2975506"/>
                </a:lnTo>
                <a:lnTo>
                  <a:pt x="3006096" y="2975506"/>
                </a:lnTo>
                <a:lnTo>
                  <a:pt x="3005676" y="2978387"/>
                </a:lnTo>
                <a:lnTo>
                  <a:pt x="3005676" y="2981431"/>
                </a:lnTo>
                <a:lnTo>
                  <a:pt x="3005233" y="2981431"/>
                </a:lnTo>
                <a:cubicBezTo>
                  <a:pt x="3003752" y="3060853"/>
                  <a:pt x="2956391" y="3132900"/>
                  <a:pt x="2882363" y="3168797"/>
                </a:cubicBezTo>
                <a:cubicBezTo>
                  <a:pt x="2810063" y="3203855"/>
                  <a:pt x="2723757" y="3198845"/>
                  <a:pt x="2656365" y="3155677"/>
                </a:cubicBezTo>
                <a:cubicBezTo>
                  <a:pt x="2604277" y="3122312"/>
                  <a:pt x="2569872" y="3070275"/>
                  <a:pt x="2559993" y="3012681"/>
                </a:cubicBezTo>
                <a:lnTo>
                  <a:pt x="2556062" y="3012681"/>
                </a:lnTo>
                <a:lnTo>
                  <a:pt x="2556062" y="2539323"/>
                </a:lnTo>
                <a:cubicBezTo>
                  <a:pt x="2556062" y="2457588"/>
                  <a:pt x="2603922" y="2382823"/>
                  <a:pt x="2679795" y="2346032"/>
                </a:cubicBezTo>
                <a:cubicBezTo>
                  <a:pt x="2715945" y="2328503"/>
                  <a:pt x="2755596" y="2320991"/>
                  <a:pt x="2794634" y="2323257"/>
                </a:cubicBezTo>
                <a:close/>
                <a:moveTo>
                  <a:pt x="921754" y="2059382"/>
                </a:moveTo>
                <a:lnTo>
                  <a:pt x="1461754" y="2059382"/>
                </a:lnTo>
                <a:lnTo>
                  <a:pt x="1461754" y="2221382"/>
                </a:lnTo>
                <a:lnTo>
                  <a:pt x="1263754" y="2221382"/>
                </a:lnTo>
                <a:lnTo>
                  <a:pt x="1263754" y="3160488"/>
                </a:lnTo>
                <a:lnTo>
                  <a:pt x="1101754" y="3160488"/>
                </a:lnTo>
                <a:lnTo>
                  <a:pt x="1101754" y="2221382"/>
                </a:lnTo>
                <a:lnTo>
                  <a:pt x="921754" y="2221382"/>
                </a:lnTo>
                <a:close/>
                <a:moveTo>
                  <a:pt x="2003645" y="2056877"/>
                </a:moveTo>
                <a:lnTo>
                  <a:pt x="2165645" y="2056877"/>
                </a:lnTo>
                <a:lnTo>
                  <a:pt x="2165645" y="2406047"/>
                </a:lnTo>
                <a:cubicBezTo>
                  <a:pt x="2295483" y="2259477"/>
                  <a:pt x="2455251" y="2328666"/>
                  <a:pt x="2444578" y="2520484"/>
                </a:cubicBezTo>
                <a:cubicBezTo>
                  <a:pt x="2454106" y="2682617"/>
                  <a:pt x="2444578" y="2839987"/>
                  <a:pt x="2444578" y="2999738"/>
                </a:cubicBezTo>
                <a:cubicBezTo>
                  <a:pt x="2437328" y="3271827"/>
                  <a:pt x="2180048" y="3158151"/>
                  <a:pt x="2165645" y="3094482"/>
                </a:cubicBezTo>
                <a:lnTo>
                  <a:pt x="2165645" y="3157983"/>
                </a:lnTo>
                <a:lnTo>
                  <a:pt x="2003645" y="3157983"/>
                </a:lnTo>
                <a:close/>
                <a:moveTo>
                  <a:pt x="1082145" y="1835984"/>
                </a:moveTo>
                <a:cubicBezTo>
                  <a:pt x="901872" y="1835984"/>
                  <a:pt x="755732" y="1982124"/>
                  <a:pt x="755732" y="2162397"/>
                </a:cubicBezTo>
                <a:lnTo>
                  <a:pt x="755732" y="3086444"/>
                </a:lnTo>
                <a:cubicBezTo>
                  <a:pt x="755732" y="3266717"/>
                  <a:pt x="901872" y="3412857"/>
                  <a:pt x="1082145" y="3412857"/>
                </a:cubicBezTo>
                <a:lnTo>
                  <a:pt x="2845706" y="3412857"/>
                </a:lnTo>
                <a:cubicBezTo>
                  <a:pt x="3025979" y="3412857"/>
                  <a:pt x="3172119" y="3266717"/>
                  <a:pt x="3172119" y="3086444"/>
                </a:cubicBezTo>
                <a:lnTo>
                  <a:pt x="3172119" y="2162397"/>
                </a:lnTo>
                <a:cubicBezTo>
                  <a:pt x="3172119" y="1982124"/>
                  <a:pt x="3025979" y="1835984"/>
                  <a:pt x="2845706" y="1835984"/>
                </a:cubicBezTo>
                <a:close/>
                <a:moveTo>
                  <a:pt x="1918669" y="998231"/>
                </a:moveTo>
                <a:cubicBezTo>
                  <a:pt x="1949783" y="998231"/>
                  <a:pt x="1975005" y="1022442"/>
                  <a:pt x="1975005" y="1052309"/>
                </a:cubicBezTo>
                <a:cubicBezTo>
                  <a:pt x="1975005" y="1200582"/>
                  <a:pt x="1975004" y="1348856"/>
                  <a:pt x="1975004" y="1497129"/>
                </a:cubicBezTo>
                <a:cubicBezTo>
                  <a:pt x="1975004" y="1526996"/>
                  <a:pt x="1949782" y="1551207"/>
                  <a:pt x="1918668" y="1551207"/>
                </a:cubicBezTo>
                <a:lnTo>
                  <a:pt x="1918669" y="1551206"/>
                </a:lnTo>
                <a:cubicBezTo>
                  <a:pt x="1887555" y="1551206"/>
                  <a:pt x="1862333" y="1526995"/>
                  <a:pt x="1862333" y="1497128"/>
                </a:cubicBezTo>
                <a:lnTo>
                  <a:pt x="1862333" y="1052309"/>
                </a:lnTo>
                <a:cubicBezTo>
                  <a:pt x="1862333" y="1022442"/>
                  <a:pt x="1887555" y="998231"/>
                  <a:pt x="1918669" y="998231"/>
                </a:cubicBezTo>
                <a:close/>
                <a:moveTo>
                  <a:pt x="2539373" y="865097"/>
                </a:moveTo>
                <a:lnTo>
                  <a:pt x="2539373" y="1483838"/>
                </a:lnTo>
                <a:cubicBezTo>
                  <a:pt x="2501756" y="1504154"/>
                  <a:pt x="2433926" y="1572061"/>
                  <a:pt x="2426426" y="1528545"/>
                </a:cubicBezTo>
                <a:lnTo>
                  <a:pt x="2426426" y="865306"/>
                </a:lnTo>
                <a:lnTo>
                  <a:pt x="2264426" y="865306"/>
                </a:lnTo>
                <a:lnTo>
                  <a:pt x="2264426" y="1542749"/>
                </a:lnTo>
                <a:cubicBezTo>
                  <a:pt x="2264233" y="1542780"/>
                  <a:pt x="2264039" y="1542810"/>
                  <a:pt x="2263846" y="1542841"/>
                </a:cubicBezTo>
                <a:cubicBezTo>
                  <a:pt x="2246937" y="1607403"/>
                  <a:pt x="2323802" y="1826022"/>
                  <a:pt x="2539373" y="1595076"/>
                </a:cubicBezTo>
                <a:lnTo>
                  <a:pt x="2539373" y="1681423"/>
                </a:lnTo>
                <a:lnTo>
                  <a:pt x="2701373" y="1681423"/>
                </a:lnTo>
                <a:lnTo>
                  <a:pt x="2701373" y="865097"/>
                </a:lnTo>
                <a:close/>
                <a:moveTo>
                  <a:pt x="1918668" y="840143"/>
                </a:moveTo>
                <a:cubicBezTo>
                  <a:pt x="1799361" y="840143"/>
                  <a:pt x="1702644" y="932984"/>
                  <a:pt x="1702644" y="1047509"/>
                </a:cubicBezTo>
                <a:lnTo>
                  <a:pt x="1702644" y="1501930"/>
                </a:lnTo>
                <a:cubicBezTo>
                  <a:pt x="1702644" y="1616455"/>
                  <a:pt x="1799361" y="1709295"/>
                  <a:pt x="1918668" y="1709295"/>
                </a:cubicBezTo>
                <a:cubicBezTo>
                  <a:pt x="2037975" y="1709295"/>
                  <a:pt x="2134692" y="1616455"/>
                  <a:pt x="2134692" y="1501930"/>
                </a:cubicBezTo>
                <a:lnTo>
                  <a:pt x="2134692" y="1047509"/>
                </a:lnTo>
                <a:cubicBezTo>
                  <a:pt x="2134692" y="932984"/>
                  <a:pt x="2037975" y="840143"/>
                  <a:pt x="1918668" y="840143"/>
                </a:cubicBezTo>
                <a:close/>
                <a:moveTo>
                  <a:pt x="1544554" y="609793"/>
                </a:moveTo>
                <a:lnTo>
                  <a:pt x="1425758" y="1008757"/>
                </a:lnTo>
                <a:lnTo>
                  <a:pt x="1311048" y="623516"/>
                </a:lnTo>
                <a:lnTo>
                  <a:pt x="1152958" y="623516"/>
                </a:lnTo>
                <a:lnTo>
                  <a:pt x="1345929" y="1271588"/>
                </a:lnTo>
                <a:lnTo>
                  <a:pt x="1347249" y="1271588"/>
                </a:lnTo>
                <a:lnTo>
                  <a:pt x="1347249" y="1698532"/>
                </a:lnTo>
                <a:lnTo>
                  <a:pt x="1509249" y="1698532"/>
                </a:lnTo>
                <a:lnTo>
                  <a:pt x="1509249" y="1257865"/>
                </a:lnTo>
                <a:lnTo>
                  <a:pt x="1509673" y="1257865"/>
                </a:lnTo>
                <a:lnTo>
                  <a:pt x="1702644" y="609793"/>
                </a:ln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6" name="Google Shape;366;p56"/>
          <p:cNvGrpSpPr/>
          <p:nvPr/>
        </p:nvGrpSpPr>
        <p:grpSpPr>
          <a:xfrm>
            <a:off x="-157524" y="3803113"/>
            <a:ext cx="2121223" cy="1308861"/>
            <a:chOff x="539284" y="0"/>
            <a:chExt cx="11111696" cy="6856264"/>
          </a:xfrm>
        </p:grpSpPr>
        <p:sp>
          <p:nvSpPr>
            <p:cNvPr id="367" name="Google Shape;367;p56"/>
            <p:cNvSpPr/>
            <p:nvPr/>
          </p:nvSpPr>
          <p:spPr>
            <a:xfrm>
              <a:off x="539284" y="334673"/>
              <a:ext cx="11111696" cy="6519440"/>
            </a:xfrm>
            <a:custGeom>
              <a:avLst/>
              <a:gdLst/>
              <a:ahLst/>
              <a:cxnLst/>
              <a:rect l="l" t="t" r="r" b="b"/>
              <a:pathLst>
                <a:path w="11111696" h="6519440" extrusionOk="0">
                  <a:moveTo>
                    <a:pt x="868" y="2278312"/>
                  </a:moveTo>
                  <a:cubicBezTo>
                    <a:pt x="23439" y="2074309"/>
                    <a:pt x="126743" y="1899820"/>
                    <a:pt x="203136" y="1715783"/>
                  </a:cubicBezTo>
                  <a:cubicBezTo>
                    <a:pt x="250013" y="1602930"/>
                    <a:pt x="275188" y="1488340"/>
                    <a:pt x="279529" y="1364202"/>
                  </a:cubicBezTo>
                  <a:cubicBezTo>
                    <a:pt x="289078" y="1029983"/>
                    <a:pt x="393250" y="725279"/>
                    <a:pt x="589441" y="451827"/>
                  </a:cubicBezTo>
                  <a:cubicBezTo>
                    <a:pt x="648472" y="370226"/>
                    <a:pt x="695349" y="279943"/>
                    <a:pt x="748303" y="194001"/>
                  </a:cubicBezTo>
                  <a:cubicBezTo>
                    <a:pt x="763929" y="167958"/>
                    <a:pt x="781291" y="142783"/>
                    <a:pt x="800389" y="119344"/>
                  </a:cubicBezTo>
                  <a:cubicBezTo>
                    <a:pt x="934945" y="-38650"/>
                    <a:pt x="1133740" y="-38650"/>
                    <a:pt x="1267428" y="120213"/>
                  </a:cubicBezTo>
                  <a:cubicBezTo>
                    <a:pt x="1355106" y="224385"/>
                    <a:pt x="1393303" y="345051"/>
                    <a:pt x="1363787" y="479606"/>
                  </a:cubicBezTo>
                  <a:cubicBezTo>
                    <a:pt x="1333404" y="617635"/>
                    <a:pt x="1302152" y="755663"/>
                    <a:pt x="1258747" y="889350"/>
                  </a:cubicBezTo>
                  <a:cubicBezTo>
                    <a:pt x="1216210" y="1020434"/>
                    <a:pt x="1158047" y="1147176"/>
                    <a:pt x="1108565" y="1276524"/>
                  </a:cubicBezTo>
                  <a:cubicBezTo>
                    <a:pt x="1101621" y="1293886"/>
                    <a:pt x="1104225" y="1316456"/>
                    <a:pt x="1107697" y="1336422"/>
                  </a:cubicBezTo>
                  <a:cubicBezTo>
                    <a:pt x="1122455" y="1413683"/>
                    <a:pt x="1147630" y="1490076"/>
                    <a:pt x="1154575" y="1568205"/>
                  </a:cubicBezTo>
                  <a:cubicBezTo>
                    <a:pt x="1167596" y="1730540"/>
                    <a:pt x="1141553" y="1891139"/>
                    <a:pt x="1118114" y="2051738"/>
                  </a:cubicBezTo>
                  <a:cubicBezTo>
                    <a:pt x="1116378" y="2063891"/>
                    <a:pt x="1115510" y="2077781"/>
                    <a:pt x="1119851" y="2089066"/>
                  </a:cubicBezTo>
                  <a:cubicBezTo>
                    <a:pt x="1155443" y="2181953"/>
                    <a:pt x="1169332" y="2279181"/>
                    <a:pt x="1164992" y="2378144"/>
                  </a:cubicBezTo>
                  <a:cubicBezTo>
                    <a:pt x="1160651" y="2487525"/>
                    <a:pt x="1152838" y="2596906"/>
                    <a:pt x="1146762" y="2705418"/>
                  </a:cubicBezTo>
                  <a:cubicBezTo>
                    <a:pt x="1079918" y="2711495"/>
                    <a:pt x="1014810" y="2711495"/>
                    <a:pt x="952307" y="2724516"/>
                  </a:cubicBezTo>
                  <a:cubicBezTo>
                    <a:pt x="826432" y="2749691"/>
                    <a:pt x="717052" y="2810458"/>
                    <a:pt x="628505" y="2905082"/>
                  </a:cubicBezTo>
                  <a:cubicBezTo>
                    <a:pt x="496554" y="3045714"/>
                    <a:pt x="489609" y="3222806"/>
                    <a:pt x="613748" y="3375592"/>
                  </a:cubicBezTo>
                  <a:cubicBezTo>
                    <a:pt x="681460" y="3458062"/>
                    <a:pt x="753512" y="3537927"/>
                    <a:pt x="825564" y="3616925"/>
                  </a:cubicBezTo>
                  <a:cubicBezTo>
                    <a:pt x="1041722" y="3852180"/>
                    <a:pt x="1258747" y="4087435"/>
                    <a:pt x="1476640" y="4320955"/>
                  </a:cubicBezTo>
                  <a:cubicBezTo>
                    <a:pt x="1523518" y="4371304"/>
                    <a:pt x="1578208" y="4414710"/>
                    <a:pt x="1629426" y="4461587"/>
                  </a:cubicBezTo>
                  <a:cubicBezTo>
                    <a:pt x="1663282" y="4403424"/>
                    <a:pt x="1653733" y="4339185"/>
                    <a:pt x="1604251" y="4279286"/>
                  </a:cubicBezTo>
                  <a:cubicBezTo>
                    <a:pt x="1454070" y="4096985"/>
                    <a:pt x="1304756" y="3915551"/>
                    <a:pt x="1154575" y="3733250"/>
                  </a:cubicBezTo>
                  <a:cubicBezTo>
                    <a:pt x="1148498" y="3725437"/>
                    <a:pt x="1142421" y="3717624"/>
                    <a:pt x="1132004" y="3703735"/>
                  </a:cubicBezTo>
                  <a:cubicBezTo>
                    <a:pt x="1256143" y="3600430"/>
                    <a:pt x="1379413" y="3497126"/>
                    <a:pt x="1507024" y="3391218"/>
                  </a:cubicBezTo>
                  <a:cubicBezTo>
                    <a:pt x="1408060" y="3279233"/>
                    <a:pt x="1314305" y="3168116"/>
                    <a:pt x="1214474" y="3062208"/>
                  </a:cubicBezTo>
                  <a:cubicBezTo>
                    <a:pt x="1155443" y="3000573"/>
                    <a:pt x="1072105" y="2985815"/>
                    <a:pt x="990504" y="2984947"/>
                  </a:cubicBezTo>
                  <a:cubicBezTo>
                    <a:pt x="913243" y="2984079"/>
                    <a:pt x="835113" y="2994496"/>
                    <a:pt x="756984" y="2998836"/>
                  </a:cubicBezTo>
                  <a:cubicBezTo>
                    <a:pt x="748303" y="2999705"/>
                    <a:pt x="739622" y="2998836"/>
                    <a:pt x="728337" y="2998836"/>
                  </a:cubicBezTo>
                  <a:cubicBezTo>
                    <a:pt x="758721" y="2912894"/>
                    <a:pt x="821224" y="2869489"/>
                    <a:pt x="903693" y="2852996"/>
                  </a:cubicBezTo>
                  <a:cubicBezTo>
                    <a:pt x="1278713" y="2777471"/>
                    <a:pt x="1612064" y="2856468"/>
                    <a:pt x="1895933" y="3119502"/>
                  </a:cubicBezTo>
                  <a:cubicBezTo>
                    <a:pt x="2047851" y="3260135"/>
                    <a:pt x="2195428" y="3405108"/>
                    <a:pt x="2350818" y="3541400"/>
                  </a:cubicBezTo>
                  <a:cubicBezTo>
                    <a:pt x="2670280" y="3822664"/>
                    <a:pt x="3042695" y="3999757"/>
                    <a:pt x="3461120" y="4076150"/>
                  </a:cubicBezTo>
                  <a:cubicBezTo>
                    <a:pt x="3708529" y="4121291"/>
                    <a:pt x="3957674" y="4154279"/>
                    <a:pt x="4204215" y="4199420"/>
                  </a:cubicBezTo>
                  <a:cubicBezTo>
                    <a:pt x="4408219" y="4236749"/>
                    <a:pt x="4611354" y="4279286"/>
                    <a:pt x="4797128" y="4380854"/>
                  </a:cubicBezTo>
                  <a:cubicBezTo>
                    <a:pt x="5173015" y="4585726"/>
                    <a:pt x="5422161" y="4890429"/>
                    <a:pt x="5547167" y="5298437"/>
                  </a:cubicBezTo>
                  <a:cubicBezTo>
                    <a:pt x="5548903" y="5303645"/>
                    <a:pt x="5550640" y="5308854"/>
                    <a:pt x="5552376" y="5314931"/>
                  </a:cubicBezTo>
                  <a:cubicBezTo>
                    <a:pt x="5552376" y="5315799"/>
                    <a:pt x="5554980" y="5314931"/>
                    <a:pt x="5551508" y="5314931"/>
                  </a:cubicBezTo>
                  <a:cubicBezTo>
                    <a:pt x="5599254" y="5206418"/>
                    <a:pt x="5640054" y="5095301"/>
                    <a:pt x="5694745" y="4991997"/>
                  </a:cubicBezTo>
                  <a:cubicBezTo>
                    <a:pt x="5868365" y="4662987"/>
                    <a:pt x="6139212" y="4437280"/>
                    <a:pt x="6482112" y="4307065"/>
                  </a:cubicBezTo>
                  <a:cubicBezTo>
                    <a:pt x="6648788" y="4243694"/>
                    <a:pt x="6831089" y="4216783"/>
                    <a:pt x="7007313" y="4182927"/>
                  </a:cubicBezTo>
                  <a:cubicBezTo>
                    <a:pt x="7278161" y="4130841"/>
                    <a:pt x="7552481" y="4097853"/>
                    <a:pt x="7820724" y="4036217"/>
                  </a:cubicBezTo>
                  <a:cubicBezTo>
                    <a:pt x="8215710" y="3945935"/>
                    <a:pt x="8552533" y="3741931"/>
                    <a:pt x="8847688" y="3467611"/>
                  </a:cubicBezTo>
                  <a:cubicBezTo>
                    <a:pt x="8991792" y="3333924"/>
                    <a:pt x="9131557" y="3195027"/>
                    <a:pt x="9281738" y="3067416"/>
                  </a:cubicBezTo>
                  <a:cubicBezTo>
                    <a:pt x="9504841" y="2876434"/>
                    <a:pt x="9767007" y="2800909"/>
                    <a:pt x="10059557" y="2833897"/>
                  </a:cubicBezTo>
                  <a:cubicBezTo>
                    <a:pt x="10126401" y="2841710"/>
                    <a:pt x="10194113" y="2852127"/>
                    <a:pt x="10259220" y="2869489"/>
                  </a:cubicBezTo>
                  <a:cubicBezTo>
                    <a:pt x="10322592" y="2886851"/>
                    <a:pt x="10360789" y="2935465"/>
                    <a:pt x="10385095" y="2996232"/>
                  </a:cubicBezTo>
                  <a:cubicBezTo>
                    <a:pt x="10302625" y="2991892"/>
                    <a:pt x="10223628" y="2984079"/>
                    <a:pt x="10144631" y="2983211"/>
                  </a:cubicBezTo>
                  <a:cubicBezTo>
                    <a:pt x="10023097" y="2982343"/>
                    <a:pt x="9919793" y="3019671"/>
                    <a:pt x="9840796" y="3119502"/>
                  </a:cubicBezTo>
                  <a:cubicBezTo>
                    <a:pt x="9768743" y="3211521"/>
                    <a:pt x="9688010" y="3297463"/>
                    <a:pt x="9607276" y="3390350"/>
                  </a:cubicBezTo>
                  <a:cubicBezTo>
                    <a:pt x="9731415" y="3493654"/>
                    <a:pt x="9854685" y="3596958"/>
                    <a:pt x="9982297" y="3702867"/>
                  </a:cubicBezTo>
                  <a:cubicBezTo>
                    <a:pt x="9918925" y="3780128"/>
                    <a:pt x="9858158" y="3854784"/>
                    <a:pt x="9796523" y="3929441"/>
                  </a:cubicBezTo>
                  <a:cubicBezTo>
                    <a:pt x="9700164" y="4046635"/>
                    <a:pt x="9603804" y="4163828"/>
                    <a:pt x="9507445" y="4281022"/>
                  </a:cubicBezTo>
                  <a:cubicBezTo>
                    <a:pt x="9460567" y="4338317"/>
                    <a:pt x="9451886" y="4403424"/>
                    <a:pt x="9484874" y="4459851"/>
                  </a:cubicBezTo>
                  <a:cubicBezTo>
                    <a:pt x="9536092" y="4412974"/>
                    <a:pt x="9590782" y="4369569"/>
                    <a:pt x="9637660" y="4319218"/>
                  </a:cubicBezTo>
                  <a:cubicBezTo>
                    <a:pt x="9878992" y="4059656"/>
                    <a:pt x="10118588" y="3798358"/>
                    <a:pt x="10358184" y="3537927"/>
                  </a:cubicBezTo>
                  <a:cubicBezTo>
                    <a:pt x="10401589" y="3491050"/>
                    <a:pt x="10443258" y="3443304"/>
                    <a:pt x="10484926" y="3394691"/>
                  </a:cubicBezTo>
                  <a:cubicBezTo>
                    <a:pt x="10642922" y="3207181"/>
                    <a:pt x="10621219" y="2998836"/>
                    <a:pt x="10426764" y="2847787"/>
                  </a:cubicBezTo>
                  <a:cubicBezTo>
                    <a:pt x="10300889" y="2750559"/>
                    <a:pt x="10160257" y="2701078"/>
                    <a:pt x="9999659" y="2710627"/>
                  </a:cubicBezTo>
                  <a:cubicBezTo>
                    <a:pt x="9990978" y="2711495"/>
                    <a:pt x="9982297" y="2710627"/>
                    <a:pt x="9968406" y="2710627"/>
                  </a:cubicBezTo>
                  <a:cubicBezTo>
                    <a:pt x="9964935" y="2501415"/>
                    <a:pt x="9918925" y="2293938"/>
                    <a:pt x="9992713" y="2087330"/>
                  </a:cubicBezTo>
                  <a:cubicBezTo>
                    <a:pt x="10008340" y="2044793"/>
                    <a:pt x="9987505" y="1989235"/>
                    <a:pt x="9981428" y="1938885"/>
                  </a:cubicBezTo>
                  <a:cubicBezTo>
                    <a:pt x="9959725" y="1769605"/>
                    <a:pt x="9942363" y="1599457"/>
                    <a:pt x="9976219" y="1430177"/>
                  </a:cubicBezTo>
                  <a:cubicBezTo>
                    <a:pt x="9979692" y="1411947"/>
                    <a:pt x="9983165" y="1391981"/>
                    <a:pt x="9991846" y="1376355"/>
                  </a:cubicBezTo>
                  <a:cubicBezTo>
                    <a:pt x="10024833" y="1323401"/>
                    <a:pt x="10008340" y="1275655"/>
                    <a:pt x="9985768" y="1223569"/>
                  </a:cubicBezTo>
                  <a:cubicBezTo>
                    <a:pt x="9906771" y="1042136"/>
                    <a:pt x="9830379" y="859835"/>
                    <a:pt x="9790445" y="665380"/>
                  </a:cubicBezTo>
                  <a:cubicBezTo>
                    <a:pt x="9771348" y="569889"/>
                    <a:pt x="9744437" y="472662"/>
                    <a:pt x="9744437" y="376302"/>
                  </a:cubicBezTo>
                  <a:cubicBezTo>
                    <a:pt x="9745305" y="230461"/>
                    <a:pt x="9817357" y="114136"/>
                    <a:pt x="9945836" y="38611"/>
                  </a:cubicBezTo>
                  <a:cubicBezTo>
                    <a:pt x="10047404" y="-21288"/>
                    <a:pt x="10167202" y="-10871"/>
                    <a:pt x="10257484" y="65522"/>
                  </a:cubicBezTo>
                  <a:cubicBezTo>
                    <a:pt x="10290473" y="93301"/>
                    <a:pt x="10320856" y="125421"/>
                    <a:pt x="10344294" y="161013"/>
                  </a:cubicBezTo>
                  <a:cubicBezTo>
                    <a:pt x="10434577" y="299909"/>
                    <a:pt x="10527464" y="437938"/>
                    <a:pt x="10609065" y="582042"/>
                  </a:cubicBezTo>
                  <a:cubicBezTo>
                    <a:pt x="10760983" y="847681"/>
                    <a:pt x="10839112" y="1133287"/>
                    <a:pt x="10838244" y="1442331"/>
                  </a:cubicBezTo>
                  <a:cubicBezTo>
                    <a:pt x="10838244" y="1525669"/>
                    <a:pt x="10874704" y="1609874"/>
                    <a:pt x="10900747" y="1692344"/>
                  </a:cubicBezTo>
                  <a:cubicBezTo>
                    <a:pt x="10916373" y="1742694"/>
                    <a:pt x="10941549" y="1790439"/>
                    <a:pt x="10964119" y="1839053"/>
                  </a:cubicBezTo>
                  <a:cubicBezTo>
                    <a:pt x="11030094" y="1980554"/>
                    <a:pt x="11093466" y="2122054"/>
                    <a:pt x="11112564" y="2279181"/>
                  </a:cubicBezTo>
                  <a:cubicBezTo>
                    <a:pt x="11112564" y="2392034"/>
                    <a:pt x="11112564" y="2504887"/>
                    <a:pt x="11112564" y="2617740"/>
                  </a:cubicBezTo>
                  <a:cubicBezTo>
                    <a:pt x="11109959" y="2630762"/>
                    <a:pt x="11107356" y="2642915"/>
                    <a:pt x="11105619" y="2655936"/>
                  </a:cubicBezTo>
                  <a:cubicBezTo>
                    <a:pt x="11092597" y="2805250"/>
                    <a:pt x="11081313" y="2955431"/>
                    <a:pt x="11066554" y="3104745"/>
                  </a:cubicBezTo>
                  <a:cubicBezTo>
                    <a:pt x="11030962" y="3469347"/>
                    <a:pt x="10990162" y="3833950"/>
                    <a:pt x="10958042" y="4199420"/>
                  </a:cubicBezTo>
                  <a:cubicBezTo>
                    <a:pt x="10936339" y="4441621"/>
                    <a:pt x="10827826" y="4642152"/>
                    <a:pt x="10656811" y="4801883"/>
                  </a:cubicBezTo>
                  <a:cubicBezTo>
                    <a:pt x="10425896" y="5018040"/>
                    <a:pt x="10156785" y="5182111"/>
                    <a:pt x="9862498" y="5303645"/>
                  </a:cubicBezTo>
                  <a:cubicBezTo>
                    <a:pt x="9436261" y="5480738"/>
                    <a:pt x="8994397" y="5604008"/>
                    <a:pt x="8548193" y="5717730"/>
                  </a:cubicBezTo>
                  <a:cubicBezTo>
                    <a:pt x="8479613" y="5735092"/>
                    <a:pt x="8406692" y="5743773"/>
                    <a:pt x="8345058" y="5775024"/>
                  </a:cubicBezTo>
                  <a:cubicBezTo>
                    <a:pt x="8215710" y="5841000"/>
                    <a:pt x="8099385" y="5932151"/>
                    <a:pt x="8019520" y="6054553"/>
                  </a:cubicBezTo>
                  <a:cubicBezTo>
                    <a:pt x="7921424" y="6206471"/>
                    <a:pt x="7834614" y="6367069"/>
                    <a:pt x="7743464" y="6524196"/>
                  </a:cubicBezTo>
                  <a:cubicBezTo>
                    <a:pt x="7610644" y="6524196"/>
                    <a:pt x="7476956" y="6524196"/>
                    <a:pt x="7344137" y="6524196"/>
                  </a:cubicBezTo>
                  <a:cubicBezTo>
                    <a:pt x="7328511" y="6522460"/>
                    <a:pt x="7312885" y="6518987"/>
                    <a:pt x="7297259" y="6518987"/>
                  </a:cubicBezTo>
                  <a:cubicBezTo>
                    <a:pt x="6919635" y="6514647"/>
                    <a:pt x="6542011" y="6511174"/>
                    <a:pt x="6164387" y="6506834"/>
                  </a:cubicBezTo>
                  <a:cubicBezTo>
                    <a:pt x="6015074" y="6505098"/>
                    <a:pt x="5866629" y="6503361"/>
                    <a:pt x="5717315" y="6499021"/>
                  </a:cubicBezTo>
                  <a:cubicBezTo>
                    <a:pt x="5704294" y="6499021"/>
                    <a:pt x="5682591" y="6485999"/>
                    <a:pt x="5679987" y="6476450"/>
                  </a:cubicBezTo>
                  <a:cubicBezTo>
                    <a:pt x="5645263" y="6307170"/>
                    <a:pt x="5613143" y="6137023"/>
                    <a:pt x="5581891" y="5966875"/>
                  </a:cubicBezTo>
                  <a:cubicBezTo>
                    <a:pt x="5571474" y="5909580"/>
                    <a:pt x="5567134" y="5851417"/>
                    <a:pt x="5560189" y="5794123"/>
                  </a:cubicBezTo>
                  <a:cubicBezTo>
                    <a:pt x="5550640" y="5798463"/>
                    <a:pt x="5548903" y="5802804"/>
                    <a:pt x="5548035" y="5808012"/>
                  </a:cubicBezTo>
                  <a:cubicBezTo>
                    <a:pt x="5510707" y="6024169"/>
                    <a:pt x="5472510" y="6239458"/>
                    <a:pt x="5436918" y="6456484"/>
                  </a:cubicBezTo>
                  <a:cubicBezTo>
                    <a:pt x="5430842" y="6493812"/>
                    <a:pt x="5416084" y="6501625"/>
                    <a:pt x="5381360" y="6502493"/>
                  </a:cubicBezTo>
                  <a:cubicBezTo>
                    <a:pt x="4864840" y="6507702"/>
                    <a:pt x="4348319" y="6513779"/>
                    <a:pt x="3831799" y="6519855"/>
                  </a:cubicBezTo>
                  <a:cubicBezTo>
                    <a:pt x="3810096" y="6519855"/>
                    <a:pt x="3789262" y="6523328"/>
                    <a:pt x="3767559" y="6525064"/>
                  </a:cubicBezTo>
                  <a:cubicBezTo>
                    <a:pt x="3634740" y="6525064"/>
                    <a:pt x="3501053" y="6525064"/>
                    <a:pt x="3368233" y="6525064"/>
                  </a:cubicBezTo>
                  <a:cubicBezTo>
                    <a:pt x="3303993" y="6408738"/>
                    <a:pt x="3239754" y="6293281"/>
                    <a:pt x="3175515" y="6176955"/>
                  </a:cubicBezTo>
                  <a:cubicBezTo>
                    <a:pt x="3082628" y="6010280"/>
                    <a:pt x="2950676" y="5880933"/>
                    <a:pt x="2786605" y="5785442"/>
                  </a:cubicBezTo>
                  <a:cubicBezTo>
                    <a:pt x="2760562" y="5770684"/>
                    <a:pt x="2731915" y="5761135"/>
                    <a:pt x="2702399" y="5753322"/>
                  </a:cubicBezTo>
                  <a:cubicBezTo>
                    <a:pt x="2415926" y="5674325"/>
                    <a:pt x="2128584" y="5601404"/>
                    <a:pt x="1843847" y="5517198"/>
                  </a:cubicBezTo>
                  <a:cubicBezTo>
                    <a:pt x="1515705" y="5419971"/>
                    <a:pt x="1195376" y="5301909"/>
                    <a:pt x="897617" y="5129157"/>
                  </a:cubicBezTo>
                  <a:cubicBezTo>
                    <a:pt x="730941" y="5031930"/>
                    <a:pt x="572079" y="4920813"/>
                    <a:pt x="436655" y="4785389"/>
                  </a:cubicBezTo>
                  <a:cubicBezTo>
                    <a:pt x="246541" y="4594407"/>
                    <a:pt x="150182" y="4360019"/>
                    <a:pt x="144105" y="4083963"/>
                  </a:cubicBezTo>
                  <a:cubicBezTo>
                    <a:pt x="139764" y="3883432"/>
                    <a:pt x="110249" y="3683768"/>
                    <a:pt x="90283" y="3484973"/>
                  </a:cubicBezTo>
                  <a:cubicBezTo>
                    <a:pt x="70316" y="3289650"/>
                    <a:pt x="46877" y="3095196"/>
                    <a:pt x="26043" y="2899873"/>
                  </a:cubicBezTo>
                  <a:cubicBezTo>
                    <a:pt x="16494" y="2806986"/>
                    <a:pt x="8681" y="2713231"/>
                    <a:pt x="0" y="2620344"/>
                  </a:cubicBezTo>
                  <a:cubicBezTo>
                    <a:pt x="868" y="2504019"/>
                    <a:pt x="868" y="2391166"/>
                    <a:pt x="868" y="2278312"/>
                  </a:cubicBezTo>
                  <a:close/>
                </a:path>
              </a:pathLst>
            </a:custGeom>
            <a:solidFill>
              <a:srgbClr val="FFE2B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56"/>
            <p:cNvSpPr/>
            <p:nvPr/>
          </p:nvSpPr>
          <p:spPr>
            <a:xfrm>
              <a:off x="1795460" y="0"/>
              <a:ext cx="1067764" cy="2031356"/>
            </a:xfrm>
            <a:custGeom>
              <a:avLst/>
              <a:gdLst/>
              <a:ahLst/>
              <a:cxnLst/>
              <a:rect l="l" t="t" r="r" b="b"/>
              <a:pathLst>
                <a:path w="1067764" h="2031356" extrusionOk="0">
                  <a:moveTo>
                    <a:pt x="949669" y="0"/>
                  </a:moveTo>
                  <a:cubicBezTo>
                    <a:pt x="1041688" y="30384"/>
                    <a:pt x="1065995" y="105040"/>
                    <a:pt x="1071203" y="190114"/>
                  </a:cubicBezTo>
                  <a:cubicBezTo>
                    <a:pt x="1081621" y="370679"/>
                    <a:pt x="1025194" y="531278"/>
                    <a:pt x="921890" y="677119"/>
                  </a:cubicBezTo>
                  <a:cubicBezTo>
                    <a:pt x="814245" y="829037"/>
                    <a:pt x="680558" y="957516"/>
                    <a:pt x="548606" y="1086863"/>
                  </a:cubicBezTo>
                  <a:cubicBezTo>
                    <a:pt x="535585" y="1099884"/>
                    <a:pt x="520827" y="1114642"/>
                    <a:pt x="517355" y="1132004"/>
                  </a:cubicBezTo>
                  <a:cubicBezTo>
                    <a:pt x="455720" y="1377677"/>
                    <a:pt x="334185" y="1594702"/>
                    <a:pt x="206574" y="1809991"/>
                  </a:cubicBezTo>
                  <a:cubicBezTo>
                    <a:pt x="164906" y="1880307"/>
                    <a:pt x="123237" y="1950624"/>
                    <a:pt x="74623" y="2032225"/>
                  </a:cubicBezTo>
                  <a:cubicBezTo>
                    <a:pt x="49448" y="1912427"/>
                    <a:pt x="28614" y="1803915"/>
                    <a:pt x="4307" y="1696270"/>
                  </a:cubicBezTo>
                  <a:cubicBezTo>
                    <a:pt x="-5242" y="1654601"/>
                    <a:pt x="1703" y="1619009"/>
                    <a:pt x="19065" y="1579944"/>
                  </a:cubicBezTo>
                  <a:cubicBezTo>
                    <a:pt x="116292" y="1364655"/>
                    <a:pt x="203970" y="1145026"/>
                    <a:pt x="273418" y="918451"/>
                  </a:cubicBezTo>
                  <a:cubicBezTo>
                    <a:pt x="320296" y="763929"/>
                    <a:pt x="297725" y="631110"/>
                    <a:pt x="181400" y="517388"/>
                  </a:cubicBezTo>
                  <a:cubicBezTo>
                    <a:pt x="177059" y="513048"/>
                    <a:pt x="174455" y="508707"/>
                    <a:pt x="165774" y="498290"/>
                  </a:cubicBezTo>
                  <a:cubicBezTo>
                    <a:pt x="376722" y="297759"/>
                    <a:pt x="584199" y="93755"/>
                    <a:pt x="871540" y="0"/>
                  </a:cubicBezTo>
                  <a:cubicBezTo>
                    <a:pt x="897583" y="0"/>
                    <a:pt x="923626" y="0"/>
                    <a:pt x="949669" y="0"/>
                  </a:cubicBezTo>
                  <a:close/>
                </a:path>
              </a:pathLst>
            </a:custGeom>
            <a:solidFill>
              <a:srgbClr val="FFE2B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56"/>
            <p:cNvSpPr/>
            <p:nvPr/>
          </p:nvSpPr>
          <p:spPr>
            <a:xfrm>
              <a:off x="9326221" y="0"/>
              <a:ext cx="1067764" cy="2031356"/>
            </a:xfrm>
            <a:custGeom>
              <a:avLst/>
              <a:gdLst/>
              <a:ahLst/>
              <a:cxnLst/>
              <a:rect l="l" t="t" r="r" b="b"/>
              <a:pathLst>
                <a:path w="1067764" h="2031356" extrusionOk="0">
                  <a:moveTo>
                    <a:pt x="198779" y="0"/>
                  </a:moveTo>
                  <a:cubicBezTo>
                    <a:pt x="485252" y="92887"/>
                    <a:pt x="691861" y="297759"/>
                    <a:pt x="906281" y="497422"/>
                  </a:cubicBezTo>
                  <a:cubicBezTo>
                    <a:pt x="894995" y="510444"/>
                    <a:pt x="888051" y="520861"/>
                    <a:pt x="879370" y="530410"/>
                  </a:cubicBezTo>
                  <a:cubicBezTo>
                    <a:pt x="778671" y="636318"/>
                    <a:pt x="753496" y="756984"/>
                    <a:pt x="794296" y="897617"/>
                  </a:cubicBezTo>
                  <a:cubicBezTo>
                    <a:pt x="862008" y="1133740"/>
                    <a:pt x="954895" y="1360315"/>
                    <a:pt x="1055594" y="1584285"/>
                  </a:cubicBezTo>
                  <a:cubicBezTo>
                    <a:pt x="1071220" y="1619877"/>
                    <a:pt x="1078166" y="1652865"/>
                    <a:pt x="1069485" y="1691929"/>
                  </a:cubicBezTo>
                  <a:cubicBezTo>
                    <a:pt x="1044309" y="1800442"/>
                    <a:pt x="1023475" y="1910691"/>
                    <a:pt x="998300" y="2033093"/>
                  </a:cubicBezTo>
                  <a:cubicBezTo>
                    <a:pt x="926248" y="1910691"/>
                    <a:pt x="861140" y="1801310"/>
                    <a:pt x="796901" y="1690193"/>
                  </a:cubicBezTo>
                  <a:cubicBezTo>
                    <a:pt x="695332" y="1514837"/>
                    <a:pt x="607654" y="1333404"/>
                    <a:pt x="556436" y="1136345"/>
                  </a:cubicBezTo>
                  <a:cubicBezTo>
                    <a:pt x="552095" y="1118115"/>
                    <a:pt x="537338" y="1100752"/>
                    <a:pt x="524317" y="1087731"/>
                  </a:cubicBezTo>
                  <a:cubicBezTo>
                    <a:pt x="394101" y="958384"/>
                    <a:pt x="261281" y="831641"/>
                    <a:pt x="153638" y="681460"/>
                  </a:cubicBezTo>
                  <a:cubicBezTo>
                    <a:pt x="50333" y="535619"/>
                    <a:pt x="-7829" y="375888"/>
                    <a:pt x="852" y="195323"/>
                  </a:cubicBezTo>
                  <a:cubicBezTo>
                    <a:pt x="5192" y="108513"/>
                    <a:pt x="28631" y="32120"/>
                    <a:pt x="122385" y="868"/>
                  </a:cubicBezTo>
                  <a:cubicBezTo>
                    <a:pt x="146693" y="0"/>
                    <a:pt x="172736" y="0"/>
                    <a:pt x="198779" y="0"/>
                  </a:cubicBezTo>
                  <a:close/>
                </a:path>
              </a:pathLst>
            </a:custGeom>
            <a:solidFill>
              <a:srgbClr val="FFE2B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56"/>
            <p:cNvSpPr/>
            <p:nvPr/>
          </p:nvSpPr>
          <p:spPr>
            <a:xfrm>
              <a:off x="4307711" y="6127059"/>
              <a:ext cx="3576577" cy="729205"/>
            </a:xfrm>
            <a:custGeom>
              <a:avLst/>
              <a:gdLst/>
              <a:ahLst/>
              <a:cxnLst/>
              <a:rect l="l" t="t" r="r" b="b"/>
              <a:pathLst>
                <a:path w="3576577" h="729205" extrusionOk="0">
                  <a:moveTo>
                    <a:pt x="0" y="730941"/>
                  </a:moveTo>
                  <a:cubicBezTo>
                    <a:pt x="21703" y="729205"/>
                    <a:pt x="42537" y="725733"/>
                    <a:pt x="64239" y="725733"/>
                  </a:cubicBezTo>
                  <a:cubicBezTo>
                    <a:pt x="580760" y="719656"/>
                    <a:pt x="1097280" y="713579"/>
                    <a:pt x="1613800" y="708371"/>
                  </a:cubicBezTo>
                  <a:cubicBezTo>
                    <a:pt x="1649392" y="708371"/>
                    <a:pt x="1663282" y="699690"/>
                    <a:pt x="1669359" y="662361"/>
                  </a:cubicBezTo>
                  <a:cubicBezTo>
                    <a:pt x="1704951" y="446204"/>
                    <a:pt x="1743147" y="230047"/>
                    <a:pt x="1780476" y="13890"/>
                  </a:cubicBezTo>
                  <a:cubicBezTo>
                    <a:pt x="1781344" y="8681"/>
                    <a:pt x="1783080" y="4341"/>
                    <a:pt x="1792629" y="0"/>
                  </a:cubicBezTo>
                  <a:cubicBezTo>
                    <a:pt x="1799574" y="57295"/>
                    <a:pt x="1803914" y="115457"/>
                    <a:pt x="1814332" y="172752"/>
                  </a:cubicBezTo>
                  <a:cubicBezTo>
                    <a:pt x="1845583" y="342900"/>
                    <a:pt x="1877703" y="513048"/>
                    <a:pt x="1912427" y="682328"/>
                  </a:cubicBezTo>
                  <a:cubicBezTo>
                    <a:pt x="1914163" y="692745"/>
                    <a:pt x="1936734" y="704898"/>
                    <a:pt x="1949755" y="704898"/>
                  </a:cubicBezTo>
                  <a:cubicBezTo>
                    <a:pt x="2099069" y="708371"/>
                    <a:pt x="2247514" y="710975"/>
                    <a:pt x="2396827" y="712711"/>
                  </a:cubicBezTo>
                  <a:cubicBezTo>
                    <a:pt x="2774452" y="717052"/>
                    <a:pt x="3152076" y="720524"/>
                    <a:pt x="3529700" y="724865"/>
                  </a:cubicBezTo>
                  <a:cubicBezTo>
                    <a:pt x="3545326" y="724865"/>
                    <a:pt x="3560952" y="728337"/>
                    <a:pt x="3576577" y="730074"/>
                  </a:cubicBezTo>
                  <a:cubicBezTo>
                    <a:pt x="2384674" y="730941"/>
                    <a:pt x="1191903" y="730941"/>
                    <a:pt x="0" y="730941"/>
                  </a:cubicBezTo>
                  <a:close/>
                </a:path>
              </a:pathLst>
            </a:custGeom>
            <a:solidFill>
              <a:srgbClr val="FFE2B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56"/>
            <p:cNvSpPr/>
            <p:nvPr/>
          </p:nvSpPr>
          <p:spPr>
            <a:xfrm>
              <a:off x="1221494" y="3375033"/>
              <a:ext cx="737886" cy="607670"/>
            </a:xfrm>
            <a:custGeom>
              <a:avLst/>
              <a:gdLst/>
              <a:ahLst/>
              <a:cxnLst/>
              <a:rect l="l" t="t" r="r" b="b"/>
              <a:pathLst>
                <a:path w="737886" h="607670" extrusionOk="0">
                  <a:moveTo>
                    <a:pt x="738004" y="341309"/>
                  </a:moveTo>
                  <a:cubicBezTo>
                    <a:pt x="627755" y="432460"/>
                    <a:pt x="520978" y="521874"/>
                    <a:pt x="410730" y="613893"/>
                  </a:cubicBezTo>
                  <a:cubicBezTo>
                    <a:pt x="337809" y="525346"/>
                    <a:pt x="267493" y="440272"/>
                    <a:pt x="197177" y="354330"/>
                  </a:cubicBezTo>
                  <a:cubicBezTo>
                    <a:pt x="134673" y="278806"/>
                    <a:pt x="72170" y="202413"/>
                    <a:pt x="10535" y="126020"/>
                  </a:cubicBezTo>
                  <a:cubicBezTo>
                    <a:pt x="-12904" y="96504"/>
                    <a:pt x="5326" y="31397"/>
                    <a:pt x="40050" y="25320"/>
                  </a:cubicBezTo>
                  <a:cubicBezTo>
                    <a:pt x="160716" y="1881"/>
                    <a:pt x="283119" y="-14613"/>
                    <a:pt x="404653" y="19243"/>
                  </a:cubicBezTo>
                  <a:cubicBezTo>
                    <a:pt x="436773" y="27924"/>
                    <a:pt x="472365" y="43550"/>
                    <a:pt x="494935" y="66989"/>
                  </a:cubicBezTo>
                  <a:cubicBezTo>
                    <a:pt x="577405" y="155535"/>
                    <a:pt x="655534" y="247554"/>
                    <a:pt x="738004" y="341309"/>
                  </a:cubicBezTo>
                  <a:close/>
                </a:path>
              </a:pathLst>
            </a:custGeom>
            <a:solidFill>
              <a:srgbClr val="FFE2B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56"/>
            <p:cNvSpPr/>
            <p:nvPr/>
          </p:nvSpPr>
          <p:spPr>
            <a:xfrm>
              <a:off x="10232502" y="3380386"/>
              <a:ext cx="737886" cy="607670"/>
            </a:xfrm>
            <a:custGeom>
              <a:avLst/>
              <a:gdLst/>
              <a:ahLst/>
              <a:cxnLst/>
              <a:rect l="l" t="t" r="r" b="b"/>
              <a:pathLst>
                <a:path w="737886" h="607670" extrusionOk="0">
                  <a:moveTo>
                    <a:pt x="328143" y="608539"/>
                  </a:moveTo>
                  <a:cubicBezTo>
                    <a:pt x="217893" y="516520"/>
                    <a:pt x="110248" y="427974"/>
                    <a:pt x="0" y="335955"/>
                  </a:cubicBezTo>
                  <a:cubicBezTo>
                    <a:pt x="82470" y="242200"/>
                    <a:pt x="160599" y="150182"/>
                    <a:pt x="242200" y="60767"/>
                  </a:cubicBezTo>
                  <a:cubicBezTo>
                    <a:pt x="283869" y="15626"/>
                    <a:pt x="343768" y="0"/>
                    <a:pt x="400194" y="0"/>
                  </a:cubicBezTo>
                  <a:cubicBezTo>
                    <a:pt x="499158" y="0"/>
                    <a:pt x="598122" y="10417"/>
                    <a:pt x="697086" y="19966"/>
                  </a:cubicBezTo>
                  <a:cubicBezTo>
                    <a:pt x="728337" y="22571"/>
                    <a:pt x="752643" y="89415"/>
                    <a:pt x="732678" y="113721"/>
                  </a:cubicBezTo>
                  <a:cubicBezTo>
                    <a:pt x="599858" y="278661"/>
                    <a:pt x="465302" y="441864"/>
                    <a:pt x="328143" y="608539"/>
                  </a:cubicBezTo>
                  <a:close/>
                </a:path>
              </a:pathLst>
            </a:custGeom>
            <a:solidFill>
              <a:srgbClr val="FFE2B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3" name="Google Shape;373;p56"/>
          <p:cNvSpPr txBox="1"/>
          <p:nvPr/>
        </p:nvSpPr>
        <p:spPr>
          <a:xfrm>
            <a:off x="2053729" y="1283465"/>
            <a:ext cx="2548800" cy="484500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Claim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Point You Want to Prove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56"/>
          <p:cNvSpPr txBox="1"/>
          <p:nvPr/>
        </p:nvSpPr>
        <p:spPr>
          <a:xfrm>
            <a:off x="2053729" y="2204851"/>
            <a:ext cx="2548800" cy="692400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Evidence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Facts that support your argument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56"/>
          <p:cNvSpPr txBox="1"/>
          <p:nvPr/>
        </p:nvSpPr>
        <p:spPr>
          <a:xfrm>
            <a:off x="2163293" y="3211412"/>
            <a:ext cx="2439300" cy="692400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Reason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Logic that connects the evidence to your argument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56"/>
          <p:cNvSpPr/>
          <p:nvPr/>
        </p:nvSpPr>
        <p:spPr>
          <a:xfrm>
            <a:off x="4964403" y="1372899"/>
            <a:ext cx="377700" cy="41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56"/>
          <p:cNvSpPr/>
          <p:nvPr/>
        </p:nvSpPr>
        <p:spPr>
          <a:xfrm>
            <a:off x="5027371" y="1403609"/>
            <a:ext cx="247500" cy="267300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56"/>
          <p:cNvSpPr txBox="1"/>
          <p:nvPr/>
        </p:nvSpPr>
        <p:spPr>
          <a:xfrm>
            <a:off x="5442045" y="1302469"/>
            <a:ext cx="2548800" cy="1107900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Counter Claims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Claims that Contradict your claim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56"/>
          <p:cNvSpPr/>
          <p:nvPr/>
        </p:nvSpPr>
        <p:spPr>
          <a:xfrm>
            <a:off x="4903968" y="3250155"/>
            <a:ext cx="438300" cy="46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56"/>
          <p:cNvSpPr/>
          <p:nvPr/>
        </p:nvSpPr>
        <p:spPr>
          <a:xfrm>
            <a:off x="4979330" y="3374950"/>
            <a:ext cx="188100" cy="267300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56"/>
          <p:cNvSpPr txBox="1"/>
          <p:nvPr/>
        </p:nvSpPr>
        <p:spPr>
          <a:xfrm>
            <a:off x="5551608" y="3164249"/>
            <a:ext cx="2439300" cy="1523400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summary of your argument or the final argument you have reached through your argument.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56"/>
          <p:cNvSpPr/>
          <p:nvPr/>
        </p:nvSpPr>
        <p:spPr>
          <a:xfrm>
            <a:off x="7258903" y="4734681"/>
            <a:ext cx="1415100" cy="2559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1488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56"/>
          <p:cNvSpPr txBox="1"/>
          <p:nvPr/>
        </p:nvSpPr>
        <p:spPr>
          <a:xfrm>
            <a:off x="7258903" y="4783074"/>
            <a:ext cx="14637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Ocean Cleaning Project</a:t>
            </a:r>
            <a:endParaRPr sz="9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821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7"/>
          <p:cNvSpPr txBox="1">
            <a:spLocks noGrp="1"/>
          </p:cNvSpPr>
          <p:nvPr>
            <p:ph type="body" idx="1"/>
          </p:nvPr>
        </p:nvSpPr>
        <p:spPr>
          <a:xfrm>
            <a:off x="181985" y="190974"/>
            <a:ext cx="65100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rgbClr val="262626"/>
              </a:buClr>
              <a:buSzPts val="4100"/>
              <a:buNone/>
            </a:pPr>
            <a:r>
              <a:rPr lang="en"/>
              <a:t>Assessment</a:t>
            </a:r>
            <a:endParaRPr/>
          </a:p>
        </p:txBody>
      </p:sp>
      <p:sp>
        <p:nvSpPr>
          <p:cNvPr id="389" name="Google Shape;389;p57"/>
          <p:cNvSpPr/>
          <p:nvPr/>
        </p:nvSpPr>
        <p:spPr>
          <a:xfrm flipH="1">
            <a:off x="3090436" y="1220317"/>
            <a:ext cx="1920000" cy="3419100"/>
          </a:xfrm>
          <a:prstGeom prst="bentArrow">
            <a:avLst>
              <a:gd name="adj1" fmla="val 26503"/>
              <a:gd name="adj2" fmla="val 19215"/>
              <a:gd name="adj3" fmla="val 28186"/>
              <a:gd name="adj4" fmla="val 3877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57"/>
          <p:cNvSpPr/>
          <p:nvPr/>
        </p:nvSpPr>
        <p:spPr>
          <a:xfrm>
            <a:off x="3956676" y="1842800"/>
            <a:ext cx="2438074" cy="2796560"/>
          </a:xfrm>
          <a:custGeom>
            <a:avLst/>
            <a:gdLst/>
            <a:ahLst/>
            <a:cxnLst/>
            <a:rect l="l" t="t" r="r" b="b"/>
            <a:pathLst>
              <a:path w="3250766" h="3728746" extrusionOk="0">
                <a:moveTo>
                  <a:pt x="2548503" y="0"/>
                </a:moveTo>
                <a:lnTo>
                  <a:pt x="3250766" y="478708"/>
                </a:lnTo>
                <a:lnTo>
                  <a:pt x="2548503" y="957416"/>
                </a:lnTo>
                <a:lnTo>
                  <a:pt x="2548503" y="817064"/>
                </a:lnTo>
                <a:lnTo>
                  <a:pt x="939504" y="817064"/>
                </a:lnTo>
                <a:cubicBezTo>
                  <a:pt x="794368" y="817064"/>
                  <a:pt x="676712" y="934720"/>
                  <a:pt x="676712" y="1079856"/>
                </a:cubicBezTo>
                <a:lnTo>
                  <a:pt x="676712" y="3728746"/>
                </a:lnTo>
                <a:lnTo>
                  <a:pt x="0" y="3728746"/>
                </a:lnTo>
                <a:lnTo>
                  <a:pt x="0" y="1079856"/>
                </a:lnTo>
                <a:cubicBezTo>
                  <a:pt x="0" y="560982"/>
                  <a:pt x="420630" y="140352"/>
                  <a:pt x="939504" y="140352"/>
                </a:cubicBezTo>
                <a:lnTo>
                  <a:pt x="2548503" y="14035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7"/>
          <p:cNvSpPr/>
          <p:nvPr/>
        </p:nvSpPr>
        <p:spPr>
          <a:xfrm flipH="1">
            <a:off x="1988556" y="2520584"/>
            <a:ext cx="1919906" cy="2118775"/>
          </a:xfrm>
          <a:custGeom>
            <a:avLst/>
            <a:gdLst/>
            <a:ahLst/>
            <a:cxnLst/>
            <a:rect l="l" t="t" r="r" b="b"/>
            <a:pathLst>
              <a:path w="2559875" h="2825033" extrusionOk="0">
                <a:moveTo>
                  <a:pt x="1838349" y="0"/>
                </a:moveTo>
                <a:lnTo>
                  <a:pt x="1838349" y="152658"/>
                </a:lnTo>
                <a:lnTo>
                  <a:pt x="992617" y="152658"/>
                </a:lnTo>
                <a:cubicBezTo>
                  <a:pt x="444410" y="152658"/>
                  <a:pt x="0" y="597068"/>
                  <a:pt x="0" y="1145275"/>
                </a:cubicBezTo>
                <a:lnTo>
                  <a:pt x="0" y="2825033"/>
                </a:lnTo>
                <a:lnTo>
                  <a:pt x="678444" y="2825033"/>
                </a:lnTo>
                <a:lnTo>
                  <a:pt x="678444" y="1145275"/>
                </a:lnTo>
                <a:cubicBezTo>
                  <a:pt x="678444" y="971762"/>
                  <a:pt x="819104" y="831102"/>
                  <a:pt x="992617" y="831102"/>
                </a:cubicBezTo>
                <a:lnTo>
                  <a:pt x="1838349" y="831102"/>
                </a:lnTo>
                <a:lnTo>
                  <a:pt x="1838349" y="983760"/>
                </a:lnTo>
                <a:lnTo>
                  <a:pt x="2559875" y="4918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2" name="Google Shape;392;p57"/>
          <p:cNvGrpSpPr/>
          <p:nvPr/>
        </p:nvGrpSpPr>
        <p:grpSpPr>
          <a:xfrm>
            <a:off x="2558173" y="2702057"/>
            <a:ext cx="275613" cy="276919"/>
            <a:chOff x="1031132" y="1916349"/>
            <a:chExt cx="803536" cy="807345"/>
          </a:xfrm>
        </p:grpSpPr>
        <p:sp>
          <p:nvSpPr>
            <p:cNvPr id="393" name="Google Shape;393;p57"/>
            <p:cNvSpPr/>
            <p:nvPr/>
          </p:nvSpPr>
          <p:spPr>
            <a:xfrm>
              <a:off x="1031132" y="1916349"/>
              <a:ext cx="369600" cy="369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57"/>
            <p:cNvSpPr/>
            <p:nvPr/>
          </p:nvSpPr>
          <p:spPr>
            <a:xfrm>
              <a:off x="1465068" y="1916349"/>
              <a:ext cx="369600" cy="369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57"/>
            <p:cNvSpPr/>
            <p:nvPr/>
          </p:nvSpPr>
          <p:spPr>
            <a:xfrm>
              <a:off x="1031132" y="2354094"/>
              <a:ext cx="369600" cy="369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57"/>
            <p:cNvSpPr/>
            <p:nvPr/>
          </p:nvSpPr>
          <p:spPr>
            <a:xfrm>
              <a:off x="1465068" y="2354094"/>
              <a:ext cx="369600" cy="369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" name="Google Shape;397;p57"/>
          <p:cNvGrpSpPr/>
          <p:nvPr/>
        </p:nvGrpSpPr>
        <p:grpSpPr>
          <a:xfrm>
            <a:off x="3660220" y="1393133"/>
            <a:ext cx="275613" cy="276919"/>
            <a:chOff x="1031132" y="1916349"/>
            <a:chExt cx="803536" cy="807345"/>
          </a:xfrm>
        </p:grpSpPr>
        <p:sp>
          <p:nvSpPr>
            <p:cNvPr id="398" name="Google Shape;398;p57"/>
            <p:cNvSpPr/>
            <p:nvPr/>
          </p:nvSpPr>
          <p:spPr>
            <a:xfrm>
              <a:off x="1031132" y="1916349"/>
              <a:ext cx="369600" cy="369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57"/>
            <p:cNvSpPr/>
            <p:nvPr/>
          </p:nvSpPr>
          <p:spPr>
            <a:xfrm>
              <a:off x="1465068" y="1916349"/>
              <a:ext cx="369600" cy="369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57"/>
            <p:cNvSpPr/>
            <p:nvPr/>
          </p:nvSpPr>
          <p:spPr>
            <a:xfrm>
              <a:off x="1031132" y="2354094"/>
              <a:ext cx="369600" cy="369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57"/>
            <p:cNvSpPr/>
            <p:nvPr/>
          </p:nvSpPr>
          <p:spPr>
            <a:xfrm>
              <a:off x="1465068" y="2354094"/>
              <a:ext cx="369600" cy="369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2" name="Google Shape;402;p57"/>
          <p:cNvGrpSpPr/>
          <p:nvPr/>
        </p:nvGrpSpPr>
        <p:grpSpPr>
          <a:xfrm>
            <a:off x="5571802" y="2005587"/>
            <a:ext cx="275613" cy="276919"/>
            <a:chOff x="1031132" y="1916349"/>
            <a:chExt cx="803536" cy="807345"/>
          </a:xfrm>
        </p:grpSpPr>
        <p:sp>
          <p:nvSpPr>
            <p:cNvPr id="403" name="Google Shape;403;p57"/>
            <p:cNvSpPr/>
            <p:nvPr/>
          </p:nvSpPr>
          <p:spPr>
            <a:xfrm>
              <a:off x="1031132" y="1916349"/>
              <a:ext cx="369600" cy="369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57"/>
            <p:cNvSpPr/>
            <p:nvPr/>
          </p:nvSpPr>
          <p:spPr>
            <a:xfrm>
              <a:off x="1465068" y="1916349"/>
              <a:ext cx="369600" cy="369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57"/>
            <p:cNvSpPr/>
            <p:nvPr/>
          </p:nvSpPr>
          <p:spPr>
            <a:xfrm>
              <a:off x="1031132" y="2354094"/>
              <a:ext cx="369600" cy="369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57"/>
            <p:cNvSpPr/>
            <p:nvPr/>
          </p:nvSpPr>
          <p:spPr>
            <a:xfrm>
              <a:off x="1465068" y="2354094"/>
              <a:ext cx="369600" cy="369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7" name="Google Shape;407;p57"/>
          <p:cNvGrpSpPr/>
          <p:nvPr/>
        </p:nvGrpSpPr>
        <p:grpSpPr>
          <a:xfrm>
            <a:off x="6134600" y="2986275"/>
            <a:ext cx="275613" cy="276919"/>
            <a:chOff x="1031132" y="1916349"/>
            <a:chExt cx="803536" cy="807345"/>
          </a:xfrm>
        </p:grpSpPr>
        <p:sp>
          <p:nvSpPr>
            <p:cNvPr id="408" name="Google Shape;408;p57"/>
            <p:cNvSpPr/>
            <p:nvPr/>
          </p:nvSpPr>
          <p:spPr>
            <a:xfrm>
              <a:off x="1031132" y="1916349"/>
              <a:ext cx="369600" cy="369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57"/>
            <p:cNvSpPr/>
            <p:nvPr/>
          </p:nvSpPr>
          <p:spPr>
            <a:xfrm>
              <a:off x="1465068" y="1916349"/>
              <a:ext cx="369600" cy="369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57"/>
            <p:cNvSpPr/>
            <p:nvPr/>
          </p:nvSpPr>
          <p:spPr>
            <a:xfrm>
              <a:off x="1031132" y="2354094"/>
              <a:ext cx="369600" cy="369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57"/>
            <p:cNvSpPr/>
            <p:nvPr/>
          </p:nvSpPr>
          <p:spPr>
            <a:xfrm>
              <a:off x="1465068" y="2354094"/>
              <a:ext cx="369600" cy="369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2" name="Google Shape;412;p57"/>
          <p:cNvSpPr/>
          <p:nvPr/>
        </p:nvSpPr>
        <p:spPr>
          <a:xfrm rot="10800000">
            <a:off x="5173314" y="4227111"/>
            <a:ext cx="266240" cy="287387"/>
          </a:xfrm>
          <a:custGeom>
            <a:avLst/>
            <a:gdLst/>
            <a:ahLst/>
            <a:cxnLst/>
            <a:rect l="l" t="t" r="r" b="b"/>
            <a:pathLst>
              <a:path w="3672275" h="3963955" extrusionOk="0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57"/>
          <p:cNvSpPr/>
          <p:nvPr/>
        </p:nvSpPr>
        <p:spPr>
          <a:xfrm>
            <a:off x="4654871" y="4229986"/>
            <a:ext cx="239533" cy="284584"/>
          </a:xfrm>
          <a:custGeom>
            <a:avLst/>
            <a:gdLst/>
            <a:ahLst/>
            <a:cxnLst/>
            <a:rect l="l" t="t" r="r" b="b"/>
            <a:pathLst>
              <a:path w="1878694" h="2232028" extrusionOk="0">
                <a:moveTo>
                  <a:pt x="930704" y="1253732"/>
                </a:moveTo>
                <a:cubicBezTo>
                  <a:pt x="864388" y="1253732"/>
                  <a:pt x="810628" y="1307492"/>
                  <a:pt x="810628" y="1373808"/>
                </a:cubicBezTo>
                <a:cubicBezTo>
                  <a:pt x="810628" y="1406966"/>
                  <a:pt x="824068" y="1436985"/>
                  <a:pt x="845798" y="1458715"/>
                </a:cubicBezTo>
                <a:lnTo>
                  <a:pt x="846153" y="1458954"/>
                </a:lnTo>
                <a:lnTo>
                  <a:pt x="792156" y="1753258"/>
                </a:lnTo>
                <a:lnTo>
                  <a:pt x="1069252" y="1753258"/>
                </a:lnTo>
                <a:lnTo>
                  <a:pt x="1015255" y="1458954"/>
                </a:lnTo>
                <a:lnTo>
                  <a:pt x="1015611" y="1458715"/>
                </a:lnTo>
                <a:cubicBezTo>
                  <a:pt x="1037340" y="1436985"/>
                  <a:pt x="1050780" y="1406966"/>
                  <a:pt x="1050780" y="1373808"/>
                </a:cubicBezTo>
                <a:cubicBezTo>
                  <a:pt x="1050780" y="1307492"/>
                  <a:pt x="997020" y="1253732"/>
                  <a:pt x="930704" y="1253732"/>
                </a:cubicBezTo>
                <a:close/>
                <a:moveTo>
                  <a:pt x="807360" y="244435"/>
                </a:moveTo>
                <a:cubicBezTo>
                  <a:pt x="642764" y="244435"/>
                  <a:pt x="509333" y="377866"/>
                  <a:pt x="509333" y="542462"/>
                </a:cubicBezTo>
                <a:lnTo>
                  <a:pt x="509333" y="853160"/>
                </a:lnTo>
                <a:lnTo>
                  <a:pt x="1352075" y="853160"/>
                </a:lnTo>
                <a:lnTo>
                  <a:pt x="1352075" y="542462"/>
                </a:lnTo>
                <a:cubicBezTo>
                  <a:pt x="1352075" y="377866"/>
                  <a:pt x="1218644" y="244435"/>
                  <a:pt x="1054048" y="244435"/>
                </a:cubicBezTo>
                <a:close/>
                <a:moveTo>
                  <a:pt x="766274" y="0"/>
                </a:moveTo>
                <a:lnTo>
                  <a:pt x="1095134" y="0"/>
                </a:lnTo>
                <a:cubicBezTo>
                  <a:pt x="1369205" y="0"/>
                  <a:pt x="1591384" y="222179"/>
                  <a:pt x="1591384" y="496250"/>
                </a:cubicBezTo>
                <a:lnTo>
                  <a:pt x="1591384" y="853160"/>
                </a:lnTo>
                <a:lnTo>
                  <a:pt x="1704295" y="853160"/>
                </a:lnTo>
                <a:cubicBezTo>
                  <a:pt x="1800613" y="853160"/>
                  <a:pt x="1878694" y="931241"/>
                  <a:pt x="1878694" y="1027559"/>
                </a:cubicBezTo>
                <a:lnTo>
                  <a:pt x="1878694" y="2057629"/>
                </a:lnTo>
                <a:cubicBezTo>
                  <a:pt x="1878694" y="2153947"/>
                  <a:pt x="1800613" y="2232028"/>
                  <a:pt x="1704295" y="2232028"/>
                </a:cubicBezTo>
                <a:lnTo>
                  <a:pt x="174399" y="2232028"/>
                </a:lnTo>
                <a:cubicBezTo>
                  <a:pt x="78081" y="2232028"/>
                  <a:pt x="0" y="2153947"/>
                  <a:pt x="0" y="2057629"/>
                </a:cubicBezTo>
                <a:lnTo>
                  <a:pt x="0" y="1027559"/>
                </a:lnTo>
                <a:cubicBezTo>
                  <a:pt x="0" y="931241"/>
                  <a:pt x="78081" y="853160"/>
                  <a:pt x="174399" y="853160"/>
                </a:cubicBezTo>
                <a:lnTo>
                  <a:pt x="270024" y="853160"/>
                </a:lnTo>
                <a:lnTo>
                  <a:pt x="270024" y="496250"/>
                </a:lnTo>
                <a:cubicBezTo>
                  <a:pt x="270024" y="222179"/>
                  <a:pt x="492203" y="0"/>
                  <a:pt x="7662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57"/>
          <p:cNvSpPr/>
          <p:nvPr/>
        </p:nvSpPr>
        <p:spPr>
          <a:xfrm>
            <a:off x="3502470" y="4246177"/>
            <a:ext cx="281030" cy="249044"/>
          </a:xfrm>
          <a:custGeom>
            <a:avLst/>
            <a:gdLst/>
            <a:ahLst/>
            <a:cxnLst/>
            <a:rect l="l" t="t" r="r" b="b"/>
            <a:pathLst>
              <a:path w="1677791" h="1486830" extrusionOk="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57"/>
          <p:cNvSpPr txBox="1"/>
          <p:nvPr/>
        </p:nvSpPr>
        <p:spPr>
          <a:xfrm>
            <a:off x="440141" y="1450728"/>
            <a:ext cx="26505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Peer Evaluation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57"/>
          <p:cNvSpPr txBox="1"/>
          <p:nvPr/>
        </p:nvSpPr>
        <p:spPr>
          <a:xfrm>
            <a:off x="352018" y="3313161"/>
            <a:ext cx="25965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Oral Presentation</a:t>
            </a:r>
            <a:endParaRPr sz="21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57"/>
          <p:cNvSpPr txBox="1"/>
          <p:nvPr/>
        </p:nvSpPr>
        <p:spPr>
          <a:xfrm>
            <a:off x="6439380" y="1758054"/>
            <a:ext cx="1901400" cy="9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Group Work</a:t>
            </a:r>
            <a:endParaRPr sz="30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57"/>
          <p:cNvSpPr/>
          <p:nvPr/>
        </p:nvSpPr>
        <p:spPr>
          <a:xfrm>
            <a:off x="6663520" y="4771121"/>
            <a:ext cx="1851300" cy="2559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1488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57"/>
          <p:cNvSpPr txBox="1"/>
          <p:nvPr/>
        </p:nvSpPr>
        <p:spPr>
          <a:xfrm>
            <a:off x="6884573" y="4795316"/>
            <a:ext cx="14637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Ocean Cleaning Project</a:t>
            </a:r>
            <a:endParaRPr sz="9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5425" cy="523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821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0"/>
          <p:cNvSpPr txBox="1">
            <a:spLocks noGrp="1"/>
          </p:cNvSpPr>
          <p:nvPr>
            <p:ph type="body" idx="1"/>
          </p:nvPr>
        </p:nvSpPr>
        <p:spPr>
          <a:xfrm>
            <a:off x="1482225" y="1024550"/>
            <a:ext cx="6179400" cy="25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i="0">
                <a:solidFill>
                  <a:schemeClr val="accent1"/>
                </a:solidFill>
              </a:rPr>
              <a:t>Thank you</a:t>
            </a:r>
            <a:endParaRPr sz="1800" i="0">
              <a:solidFill>
                <a:schemeClr val="accent1"/>
              </a:solidFill>
            </a:endParaRPr>
          </a:p>
        </p:txBody>
      </p:sp>
      <p:sp>
        <p:nvSpPr>
          <p:cNvPr id="439" name="Google Shape;439;p60"/>
          <p:cNvSpPr txBox="1">
            <a:spLocks noGrp="1"/>
          </p:cNvSpPr>
          <p:nvPr>
            <p:ph type="sldNum" idx="12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8</a:t>
            </a:fld>
            <a:endParaRPr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8" y="52388"/>
            <a:ext cx="911542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7575"/>
            <a:ext cx="9144000" cy="515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928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2325</TotalTime>
  <Words>86</Words>
  <Application>Microsoft Macintosh PowerPoint</Application>
  <PresentationFormat>On-screen Show (16:9)</PresentationFormat>
  <Paragraphs>36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Montserrat</vt:lpstr>
      <vt:lpstr>Montserrat ExtraBold</vt:lpstr>
      <vt:lpstr>Simple Light</vt:lpstr>
      <vt:lpstr>Google 帶你去探險  (生手版) </vt:lpstr>
      <vt:lpstr>向志豪老師 葉中如老師 Sophie Tai 曾信閔老師 吳美樺老師 林育倩老師 許純華老師 姜叡璟老師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帶你去探險  (生手版)</dc:title>
  <dc:creator>user</dc:creator>
  <cp:lastModifiedBy>Barry Kramer</cp:lastModifiedBy>
  <cp:revision>10</cp:revision>
  <dcterms:created xsi:type="dcterms:W3CDTF">2020-01-11T20:53:56Z</dcterms:created>
  <dcterms:modified xsi:type="dcterms:W3CDTF">2020-01-11T20:55:01Z</dcterms:modified>
</cp:coreProperties>
</file>