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600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>
            <a:spLocks noGrp="1"/>
          </p:cNvSpPr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Image"/>
          <p:cNvSpPr>
            <a:spLocks noGrp="1"/>
          </p:cNvSpPr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Image"/>
          <p:cNvSpPr>
            <a:spLocks noGrp="1"/>
          </p:cNvSpPr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3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14" name="Image"/>
          <p:cNvSpPr>
            <a:spLocks noGrp="1"/>
          </p:cNvSpPr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>
            <a:spLocks noGrp="1"/>
          </p:cNvSpPr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itle Text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>
            <a:spLocks noGrp="1"/>
          </p:cNvSpPr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9" name="Title Text"/>
          <p:cNvSpPr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Title Text"/>
          <p:cNvSpPr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>
            <a:spLocks noGrp="1"/>
          </p:cNvSpPr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6311897" y="9258299"/>
            <a:ext cx="35204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36572" y="-11311"/>
            <a:ext cx="14877041" cy="977634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Light pollution"/>
          <p:cNvSpPr>
            <a:spLocks noGrp="1"/>
          </p:cNvSpPr>
          <p:nvPr>
            <p:ph type="title"/>
          </p:nvPr>
        </p:nvSpPr>
        <p:spPr>
          <a:xfrm>
            <a:off x="660400" y="100965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Light pollution</a:t>
            </a:r>
          </a:p>
        </p:txBody>
      </p:sp>
      <p:sp>
        <p:nvSpPr>
          <p:cNvPr id="141" name="Information about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t>Information about</a:t>
            </a:r>
          </a:p>
        </p:txBody>
      </p:sp>
      <p:sp>
        <p:nvSpPr>
          <p:cNvPr id="142" name="Created by: David, Will, Amelia, Mira, Megan, Samantha, and Jack"/>
          <p:cNvSpPr/>
          <p:nvPr/>
        </p:nvSpPr>
        <p:spPr>
          <a:xfrm>
            <a:off x="502860" y="2502168"/>
            <a:ext cx="1152448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t>Created by: David, Will, Amelia, Mira, Megan, Samantha, and Jack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What is light pollution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3825" spc="612"/>
            </a:lvl1pPr>
          </a:lstStyle>
          <a:p>
            <a:r>
              <a:t>What is light pollution?</a:t>
            </a:r>
          </a:p>
        </p:txBody>
      </p:sp>
      <p:pic>
        <p:nvPicPr>
          <p:cNvPr id="145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209688" y="2026662"/>
            <a:ext cx="7433210" cy="723499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Light pollution is extensive and inappropriate light.…"/>
          <p:cNvSpPr/>
          <p:nvPr/>
        </p:nvSpPr>
        <p:spPr>
          <a:xfrm>
            <a:off x="84571" y="1992204"/>
            <a:ext cx="5146310" cy="70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22111" indent="-522111" algn="l">
              <a:buSzPct val="90000"/>
              <a:buChar char="•"/>
            </a:pPr>
            <a:r>
              <a:t>Light pollution is extensive and inappropriate light. </a:t>
            </a:r>
          </a:p>
          <a:p>
            <a:pPr marL="522111" indent="-522111" algn="l">
              <a:buSzPct val="90000"/>
              <a:buChar char="•"/>
            </a:pPr>
            <a:r>
              <a:t>It is when there is such a large amount of light that it affects the sky, making it harder and harder to see the stars.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1" y="2160"/>
            <a:ext cx="12981672" cy="876025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hat are the different types and amounts of light pollution?"/>
          <p:cNvSpPr/>
          <p:nvPr/>
        </p:nvSpPr>
        <p:spPr>
          <a:xfrm>
            <a:off x="172219" y="207201"/>
            <a:ext cx="12634961" cy="242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500" cap="all" spc="720"/>
            </a:lvl1pPr>
          </a:lstStyle>
          <a:p>
            <a:r>
              <a:t>What are the different types and amounts of light pollution?</a:t>
            </a:r>
          </a:p>
        </p:txBody>
      </p:sp>
      <p:sp>
        <p:nvSpPr>
          <p:cNvPr id="150" name="Vehicle…"/>
          <p:cNvSpPr/>
          <p:nvPr/>
        </p:nvSpPr>
        <p:spPr>
          <a:xfrm>
            <a:off x="764516" y="4990237"/>
            <a:ext cx="3252420" cy="410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69900" indent="-469900" algn="l">
              <a:lnSpc>
                <a:spcPct val="50000"/>
              </a:lnSpc>
              <a:spcBef>
                <a:spcPts val="4200"/>
              </a:spcBef>
              <a:buClr>
                <a:srgbClr val="646464"/>
              </a:buClr>
              <a:buSzPct val="90000"/>
              <a:buChar char="•"/>
              <a:defRPr sz="3600"/>
            </a:pPr>
            <a:r>
              <a:t>Vehicle</a:t>
            </a:r>
          </a:p>
          <a:p>
            <a:pPr marL="469900" indent="-469900" algn="l">
              <a:lnSpc>
                <a:spcPct val="50000"/>
              </a:lnSpc>
              <a:spcBef>
                <a:spcPts val="4200"/>
              </a:spcBef>
              <a:buClr>
                <a:srgbClr val="646464"/>
              </a:buClr>
              <a:buSzPct val="90000"/>
              <a:buChar char="•"/>
              <a:defRPr sz="3600"/>
            </a:pPr>
            <a:r>
              <a:t>Industry</a:t>
            </a:r>
          </a:p>
          <a:p>
            <a:pPr marL="469900" indent="-469900" algn="l">
              <a:lnSpc>
                <a:spcPct val="50000"/>
              </a:lnSpc>
              <a:spcBef>
                <a:spcPts val="4200"/>
              </a:spcBef>
              <a:buClr>
                <a:srgbClr val="646464"/>
              </a:buClr>
              <a:buSzPct val="90000"/>
              <a:buChar char="•"/>
              <a:defRPr sz="3600"/>
            </a:pPr>
            <a:r>
              <a:t>Home</a:t>
            </a:r>
          </a:p>
          <a:p>
            <a:pPr marL="469900" indent="-469900" algn="l">
              <a:lnSpc>
                <a:spcPct val="50000"/>
              </a:lnSpc>
              <a:spcBef>
                <a:spcPts val="4200"/>
              </a:spcBef>
              <a:buClr>
                <a:srgbClr val="646464"/>
              </a:buClr>
              <a:buSzPct val="90000"/>
              <a:buChar char="•"/>
              <a:defRPr sz="3600"/>
            </a:pPr>
            <a:r>
              <a:t>Street lights </a:t>
            </a:r>
          </a:p>
          <a:p>
            <a:pPr marL="469900" indent="-469900" algn="l">
              <a:lnSpc>
                <a:spcPct val="50000"/>
              </a:lnSpc>
              <a:spcBef>
                <a:spcPts val="4200"/>
              </a:spcBef>
              <a:buClr>
                <a:srgbClr val="646464"/>
              </a:buClr>
              <a:buSzPct val="90000"/>
              <a:buChar char="•"/>
              <a:defRPr sz="3600"/>
            </a:pPr>
            <a:r>
              <a:t>Fires</a:t>
            </a:r>
          </a:p>
        </p:txBody>
      </p:sp>
      <p:sp>
        <p:nvSpPr>
          <p:cNvPr id="151" name="Light pollution producers:"/>
          <p:cNvSpPr/>
          <p:nvPr/>
        </p:nvSpPr>
        <p:spPr>
          <a:xfrm>
            <a:off x="285398" y="4025164"/>
            <a:ext cx="594055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Light pollution producers:</a:t>
            </a:r>
          </a:p>
        </p:txBody>
      </p:sp>
      <p:sp>
        <p:nvSpPr>
          <p:cNvPr id="152" name="Types of light pollution:"/>
          <p:cNvSpPr/>
          <p:nvPr/>
        </p:nvSpPr>
        <p:spPr>
          <a:xfrm>
            <a:off x="6815284" y="4025164"/>
            <a:ext cx="552754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Types of light pollution: </a:t>
            </a:r>
          </a:p>
        </p:txBody>
      </p:sp>
      <p:sp>
        <p:nvSpPr>
          <p:cNvPr id="153" name="Urban Sky Glow…"/>
          <p:cNvSpPr/>
          <p:nvPr/>
        </p:nvSpPr>
        <p:spPr>
          <a:xfrm>
            <a:off x="7450158" y="5056912"/>
            <a:ext cx="6129754" cy="396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63500" tIns="63500" rIns="63500" bIns="63500" anchor="ctr">
            <a:spAutoFit/>
          </a:bodyPr>
          <a:lstStyle/>
          <a:p>
            <a:pPr marL="522111" indent="-522111" algn="l">
              <a:lnSpc>
                <a:spcPct val="150000"/>
              </a:lnSpc>
              <a:buClr>
                <a:srgbClr val="646464"/>
              </a:buClr>
              <a:buSzPct val="90000"/>
              <a:buChar char="•"/>
            </a:pPr>
            <a:r>
              <a:t>Urban Sky Glow</a:t>
            </a:r>
          </a:p>
          <a:p>
            <a:pPr marL="522111" indent="-522111" algn="l">
              <a:lnSpc>
                <a:spcPct val="150000"/>
              </a:lnSpc>
              <a:buClr>
                <a:srgbClr val="646464"/>
              </a:buClr>
              <a:buSzPct val="90000"/>
              <a:buChar char="•"/>
            </a:pPr>
            <a:r>
              <a:t>Light trespass</a:t>
            </a:r>
          </a:p>
          <a:p>
            <a:pPr marL="522111" indent="-522111" algn="l">
              <a:lnSpc>
                <a:spcPct val="150000"/>
              </a:lnSpc>
              <a:buClr>
                <a:srgbClr val="646464"/>
              </a:buClr>
              <a:buSzPct val="90000"/>
              <a:buChar char="•"/>
            </a:pPr>
            <a:r>
              <a:t>Glare</a:t>
            </a:r>
          </a:p>
          <a:p>
            <a:pPr marL="522111" indent="-522111" algn="l">
              <a:lnSpc>
                <a:spcPct val="150000"/>
              </a:lnSpc>
              <a:buClr>
                <a:srgbClr val="646464"/>
              </a:buClr>
              <a:buSzPct val="90000"/>
              <a:buChar char="•"/>
            </a:pPr>
            <a:r>
              <a:t>Clutter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93417">
            <a:off x="-10432" y="-19330"/>
            <a:ext cx="13056343" cy="9792259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What does it do?"/>
          <p:cNvSpPr>
            <a:spLocks noGrp="1"/>
          </p:cNvSpPr>
          <p:nvPr>
            <p:ph type="title"/>
          </p:nvPr>
        </p:nvSpPr>
        <p:spPr>
          <a:xfrm>
            <a:off x="875162" y="609600"/>
            <a:ext cx="11684001" cy="1422400"/>
          </a:xfrm>
          <a:prstGeom prst="rect">
            <a:avLst/>
          </a:prstGeom>
        </p:spPr>
        <p:txBody>
          <a:bodyPr/>
          <a:lstStyle/>
          <a:p>
            <a:r>
              <a:t>What does it do?</a:t>
            </a:r>
          </a:p>
        </p:txBody>
      </p:sp>
      <p:sp>
        <p:nvSpPr>
          <p:cNvPr id="157" name="It takes the extra light from urban areas, or any light source, and makes the sky brighter at night so it's harder to see the stars."/>
          <p:cNvSpPr>
            <a:spLocks noGrp="1"/>
          </p:cNvSpPr>
          <p:nvPr>
            <p:ph type="body" idx="1"/>
          </p:nvPr>
        </p:nvSpPr>
        <p:spPr>
          <a:xfrm>
            <a:off x="491658" y="1121898"/>
            <a:ext cx="11684000" cy="5268653"/>
          </a:xfrm>
          <a:prstGeom prst="rect">
            <a:avLst/>
          </a:prstGeom>
        </p:spPr>
        <p:txBody>
          <a:bodyPr/>
          <a:lstStyle/>
          <a:p>
            <a:r>
              <a:t>It takes the extra light from urban areas, or any light source, and makes the sky brighter at night so it's harder to see the stars.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43974" y="-31542"/>
            <a:ext cx="15692748" cy="981668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Where/ why/ when does light pollution happen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3825" spc="612"/>
            </a:lvl1pPr>
          </a:lstStyle>
          <a:p>
            <a:r>
              <a:t>Where/ why/ when does light pollution happen?</a:t>
            </a:r>
          </a:p>
        </p:txBody>
      </p:sp>
      <p:sp>
        <p:nvSpPr>
          <p:cNvPr id="161" name="Light pollution can happen anywhere where there is a lot of light.…"/>
          <p:cNvSpPr>
            <a:spLocks noGrp="1"/>
          </p:cNvSpPr>
          <p:nvPr>
            <p:ph type="body" idx="4294967295"/>
          </p:nvPr>
        </p:nvSpPr>
        <p:spPr>
          <a:xfrm>
            <a:off x="660400" y="2025650"/>
            <a:ext cx="11684000" cy="67183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venir Next"/>
                <a:ea typeface="Avenir Next"/>
                <a:cs typeface="Avenir Next"/>
                <a:sym typeface="Avenir Next"/>
              </a:defRPr>
            </a:pPr>
            <a:r>
              <a:t>Light pollution can happen anywhere where there is a lot of light.</a:t>
            </a:r>
          </a:p>
          <a:p>
            <a:pPr>
              <a:defRPr>
                <a:latin typeface="Avenir Next"/>
                <a:ea typeface="Avenir Next"/>
                <a:cs typeface="Avenir Next"/>
                <a:sym typeface="Avenir Next"/>
              </a:defRPr>
            </a:pPr>
            <a:r>
              <a:t>It happens because there is a large amount of unneeded light.</a:t>
            </a:r>
          </a:p>
          <a:p>
            <a:pPr>
              <a:defRPr>
                <a:latin typeface="Avenir Next"/>
                <a:ea typeface="Avenir Next"/>
                <a:cs typeface="Avenir Next"/>
                <a:sym typeface="Avenir Next"/>
              </a:defRPr>
            </a:pPr>
            <a:r>
              <a:t>It happens at night, when there is unneeded light.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How can we reduce light pollution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3825" spc="612"/>
            </a:lvl1pPr>
          </a:lstStyle>
          <a:p>
            <a:r>
              <a:t>How can we reduce light pollution</a:t>
            </a:r>
          </a:p>
        </p:txBody>
      </p:sp>
      <p:sp>
        <p:nvSpPr>
          <p:cNvPr id="164" name="We can turn out lights at night, especially when we are not using them. This also saves electricity. We can so avoid driving at night."/>
          <p:cNvSpPr>
            <a:spLocks noGrp="1"/>
          </p:cNvSpPr>
          <p:nvPr>
            <p:ph type="body" idx="1"/>
          </p:nvPr>
        </p:nvSpPr>
        <p:spPr>
          <a:xfrm>
            <a:off x="660400" y="301198"/>
            <a:ext cx="11684000" cy="6718301"/>
          </a:xfrm>
          <a:prstGeom prst="rect">
            <a:avLst/>
          </a:prstGeom>
        </p:spPr>
        <p:txBody>
          <a:bodyPr/>
          <a:lstStyle/>
          <a:p>
            <a:r>
              <a:t>We can turn out lights at night, especially when we are not using them. This also saves electricity. We can so avoid driving at night. </a:t>
            </a:r>
          </a:p>
        </p:txBody>
      </p:sp>
      <p:pic>
        <p:nvPicPr>
          <p:cNvPr id="165" name="A473EAC4-0E4F-42C4-BC83-6D4D139A31A6-L0-001.png" descr="A473EAC4-0E4F-42C4-BC83-6D4D139A31A6-L0-001.png"/>
          <p:cNvPicPr>
            <a:picLocks noChangeAspect="1"/>
          </p:cNvPicPr>
          <p:nvPr/>
        </p:nvPicPr>
        <p:blipFill>
          <a:blip r:embed="rId2">
            <a:extLst/>
          </a:blip>
          <a:srcRect l="353" r="1053"/>
          <a:stretch>
            <a:fillRect/>
          </a:stretch>
        </p:blipFill>
        <p:spPr>
          <a:xfrm>
            <a:off x="18057" y="5082380"/>
            <a:ext cx="12968714" cy="493269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Light Pollution"/>
          <p:cNvSpPr/>
          <p:nvPr/>
        </p:nvSpPr>
        <p:spPr>
          <a:xfrm>
            <a:off x="8896227" y="9414287"/>
            <a:ext cx="174726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Light Pollution</a:t>
            </a:r>
          </a:p>
        </p:txBody>
      </p:sp>
      <p:sp>
        <p:nvSpPr>
          <p:cNvPr id="167" name="No Light Pollution"/>
          <p:cNvSpPr/>
          <p:nvPr/>
        </p:nvSpPr>
        <p:spPr>
          <a:xfrm>
            <a:off x="2173660" y="9414287"/>
            <a:ext cx="2161795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No Light Pollution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3146" y="-353219"/>
            <a:ext cx="13171059" cy="10460016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How does light pollution affect our national parks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3825" spc="612"/>
            </a:lvl1pPr>
          </a:lstStyle>
          <a:p>
            <a:r>
              <a:t>How does light pollution affect our national parks?</a:t>
            </a:r>
          </a:p>
        </p:txBody>
      </p:sp>
      <p:sp>
        <p:nvSpPr>
          <p:cNvPr id="171" name="Light pollution changes the environment, especially how well people and animals can see the stars.…"/>
          <p:cNvSpPr>
            <a:spLocks noGrp="1"/>
          </p:cNvSpPr>
          <p:nvPr>
            <p:ph type="body" idx="1"/>
          </p:nvPr>
        </p:nvSpPr>
        <p:spPr>
          <a:xfrm>
            <a:off x="683163" y="2761206"/>
            <a:ext cx="11853237" cy="4810540"/>
          </a:xfrm>
          <a:prstGeom prst="rect">
            <a:avLst/>
          </a:prstGeom>
        </p:spPr>
        <p:txBody>
          <a:bodyPr/>
          <a:lstStyle/>
          <a:p>
            <a:r>
              <a:t>Light pollution changes the environment, especially how well people and animals can see the stars. </a:t>
            </a:r>
          </a:p>
          <a:p>
            <a:r>
              <a:t>Light pollution can harm some types of animals and bugs that some National Parks might be trying to protect.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rcRect l="5664" r="5664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ources: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Sources:</a:t>
            </a:r>
          </a:p>
        </p:txBody>
      </p:sp>
      <p:sp>
        <p:nvSpPr>
          <p:cNvPr id="175" name="http://darksky.org/wp-content/uploads/2017/02/NorthForkPark-featured-Casey-Grimley700px-460px.png…"/>
          <p:cNvSpPr>
            <a:spLocks noGrp="1"/>
          </p:cNvSpPr>
          <p:nvPr>
            <p:ph type="body" idx="4294967295"/>
          </p:nvPr>
        </p:nvSpPr>
        <p:spPr>
          <a:xfrm>
            <a:off x="913513" y="939093"/>
            <a:ext cx="11177774" cy="889141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z="1900"/>
            </a:pPr>
            <a:r>
              <a:t>http://darksky.org/wp-content/uploads/2017/02/NorthForkPark-featured-Casey-Grimley700px-460px.png  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z="1900"/>
            </a:pPr>
            <a:r>
              <a:t>http://darksky.org/wp-content/uploads/2014/09/Light_Pollution_Diagram_680px.jpg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z="1900"/>
            </a:pPr>
            <a:r>
              <a:t>https://static1.squarespace.com/static/558cc50ee4b00cc962c6fabf/t/55adc574e4b0e40497b86187/1437451638602/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z="1900"/>
            </a:pPr>
            <a:r>
              <a:t>https://www.google.com/search?q=golden+gate+bridge+at+night+pics&amp;rlz=1C9BKJA_enUS707US707&amp;hl=en-US&amp;prmd=ivn&amp;source=lnms&amp;tbm=isch&amp;sa=X&amp;ved=0ahUKEwi8_f3B473TAhUL4YMKHZ8OC20Q_AUIBygB&amp;biw=1024&amp;bih=653#imgrc=8atqCMUq3L2DNM:&amp;spf=174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z="1900"/>
            </a:pPr>
            <a:r>
              <a:t>https://www.google.com/search?q=golden+gate+bridge+at+night+pics&amp;rlz=1C9BKJA_enUS707US707&amp;hl=en-US&amp;prmd=ivn&amp;source=lnms&amp;tbm=isch&amp;sa=X&amp;ved=0ahUKEwi8_f3B473TAhUL4YMKHZ8OC20Q_AUIBygB&amp;biw=1024&amp;bih=653#imgrc=8atqCMUq3L2DNM:&amp;spf=174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z="1900"/>
            </a:pPr>
            <a:r>
              <a:t>http://cescos.fau.edu/observatory/lightpol-astro.html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z="1900"/>
            </a:pPr>
            <a:r>
              <a:t>https://www.nps.gov/deto/planyourvisit/images/Milky-Way-over-Tower.jpg 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z="1900"/>
            </a:pPr>
            <a:r>
              <a:t>http://www.npr.org/sections/goatsandsoda/2016/06/15/482019483/-nprnightsky-send-us-your-pix-of-the-worlds-least-light-polluted-skies 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z="1900"/>
            </a:pPr>
            <a:r>
              <a:t>http://sociable.co/technology/google-brings-nasas-black-marble-to-google-maps-in-amazing-detail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z="1900"/>
            </a:pPr>
            <a:r>
              <a:t>http://cdn.downtoearth.org.in/library/large/2016-06-13/0.68921300_1465794941_light-pollution.jpg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z="1900"/>
            </a:pPr>
            <a:r>
              <a:t>http://cescos.fau.edu/observatory/lightpol-astro.html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z="1900"/>
            </a:pPr>
            <a:r>
              <a:t>Drawing on slide 6 made by Amelia</a:t>
            </a:r>
          </a:p>
        </p:txBody>
      </p:sp>
      <p:sp>
        <p:nvSpPr>
          <p:cNvPr id="176" name="Devil's Tower, Wyoming"/>
          <p:cNvSpPr/>
          <p:nvPr/>
        </p:nvSpPr>
        <p:spPr>
          <a:xfrm>
            <a:off x="8211651" y="8925473"/>
            <a:ext cx="4658996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r>
              <a:t>Devil's Tower, Wyoming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Macintosh PowerPoint</Application>
  <PresentationFormat>Custom</PresentationFormat>
  <Paragraphs>45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New_Template1</vt:lpstr>
      <vt:lpstr>Light pollution</vt:lpstr>
      <vt:lpstr>What is light pollution?</vt:lpstr>
      <vt:lpstr>Slide 3</vt:lpstr>
      <vt:lpstr>What does it do?</vt:lpstr>
      <vt:lpstr>Where/ why/ when does light pollution happen?</vt:lpstr>
      <vt:lpstr>How can we reduce light pollution</vt:lpstr>
      <vt:lpstr>How does light pollution affect our national parks?</vt:lpstr>
      <vt:lpstr>Sources: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pollution</dc:title>
  <cp:lastModifiedBy>Barry Kramer</cp:lastModifiedBy>
  <cp:revision>1</cp:revision>
  <dcterms:created xsi:type="dcterms:W3CDTF">2017-07-05T05:27:38Z</dcterms:created>
  <dcterms:modified xsi:type="dcterms:W3CDTF">2017-07-05T05:28:06Z</dcterms:modified>
</cp:coreProperties>
</file>