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Default Extension="fntdata" ContentType="application/x-fontdata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matic SC"/>
      <p:regular r:id="rId22"/>
      <p:bold r:id="rId23"/>
    </p:embeddedFont>
    <p:embeddedFont>
      <p:font typeface="Source Code Pro"/>
      <p:regular r:id="rId24"/>
      <p:bold r:id="rId25"/>
    </p:embeddedFont>
    <p:embeddedFont>
      <p:font typeface="Bree Serif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04" y="-3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font" Target="fonts/font1.fntdata"/><Relationship Id="rId23" Type="http://schemas.openxmlformats.org/officeDocument/2006/relationships/font" Target="fonts/font2.fntdata"/><Relationship Id="rId24" Type="http://schemas.openxmlformats.org/officeDocument/2006/relationships/font" Target="fonts/font3.fntdata"/><Relationship Id="rId25" Type="http://schemas.openxmlformats.org/officeDocument/2006/relationships/font" Target="fonts/font4.fntdata"/><Relationship Id="rId26" Type="http://schemas.openxmlformats.org/officeDocument/2006/relationships/font" Target="fonts/font5.fntdata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pPr lvl="0">
                <a:spcBef>
                  <a:spcPts val="0"/>
                </a:spcBef>
                <a:buNone/>
              </a:p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okanoganhighland.blogspot.com/p/wildlife-of-okanogan-highlands.html" TargetMode="External"/><Relationship Id="rId4" Type="http://schemas.openxmlformats.org/officeDocument/2006/relationships/hyperlink" Target="http://www.conservationnw.org/what-we-do/columbiahighlands/wildlife" TargetMode="External"/><Relationship Id="rId5" Type="http://schemas.openxmlformats.org/officeDocument/2006/relationships/hyperlink" Target="http://www.defenders.org/bobcat/bobcats" TargetMode="External"/><Relationship Id="rId6" Type="http://schemas.openxmlformats.org/officeDocument/2006/relationships/hyperlink" Target="http://naturemappingfoundation.org/natmap/facts/coyote_712.html" TargetMode="External"/><Relationship Id="rId7" Type="http://schemas.openxmlformats.org/officeDocument/2006/relationships/hyperlink" Target="http://wdfw.wa.gov/living/bobcats.html" TargetMode="External"/><Relationship Id="rId8" Type="http://schemas.openxmlformats.org/officeDocument/2006/relationships/hyperlink" Target="http://www.thepetitionsite.com/takeaction/698/443/706/" TargetMode="External"/><Relationship Id="rId9" Type="http://schemas.openxmlformats.org/officeDocument/2006/relationships/hyperlink" Target="http://pugetsoundbirds.org" TargetMode="External"/><Relationship Id="rId10" Type="http://schemas.openxmlformats.org/officeDocument/2006/relationships/hyperlink" Target="http://wdfw.wa.gov/fishing/salmon/cutthroat.html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animalsandenglish.com/badgers.html" TargetMode="External"/><Relationship Id="rId12" Type="http://schemas.openxmlformats.org/officeDocument/2006/relationships/hyperlink" Target="http://animalsadda.com/badger/" TargetMode="External"/><Relationship Id="rId13" Type="http://schemas.openxmlformats.org/officeDocument/2006/relationships/hyperlink" Target="http://www.flyfishinginsidernewsletter.com/021906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n.m.wikipedia.org/wiki/American_pygmy_shrew" TargetMode="External"/><Relationship Id="rId4" Type="http://schemas.openxmlformats.org/officeDocument/2006/relationships/hyperlink" Target="https://en.m.wikipedia.org/wiki/Stoat" TargetMode="External"/><Relationship Id="rId5" Type="http://schemas.openxmlformats.org/officeDocument/2006/relationships/hyperlink" Target="https://en.m.wikipedia.org/wiki/Northern_pygmy_owl" TargetMode="External"/><Relationship Id="rId6" Type="http://schemas.openxmlformats.org/officeDocument/2006/relationships/hyperlink" Target="https://en.m.wikipedia.org/wiki/American_marten" TargetMode="External"/><Relationship Id="rId7" Type="http://schemas.openxmlformats.org/officeDocument/2006/relationships/hyperlink" Target="http://kids.nationalgeographic.com/animals/river-otter/%23river-otter-swimming.jpg" TargetMode="External"/><Relationship Id="rId8" Type="http://schemas.openxmlformats.org/officeDocument/2006/relationships/hyperlink" Target="https://m.youtube.com/watch?v=6bFD0rc9b-Y" TargetMode="External"/><Relationship Id="rId9" Type="http://schemas.openxmlformats.org/officeDocument/2006/relationships/hyperlink" Target="http://wyominguntrapped.org/tag/american-marten/" TargetMode="External"/><Relationship Id="rId10" Type="http://schemas.openxmlformats.org/officeDocument/2006/relationships/hyperlink" Target="https://www.giantbomb.com/badger/3015-4629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ather.com/photos/news/mountain-goats-how-do-they-do-it" TargetMode="External"/><Relationship Id="rId4" Type="http://schemas.openxmlformats.org/officeDocument/2006/relationships/hyperlink" Target="http://www.audubon.org/field-guide/bird/american-white-pelican" TargetMode="External"/><Relationship Id="rId5" Type="http://schemas.openxmlformats.org/officeDocument/2006/relationships/hyperlink" Target="http://www.sfzoo.org/explore/animals/mammals-2/grizzlybear.htm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92994" y="0"/>
            <a:ext cx="8586000" cy="3493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 smtClean="0"/>
              <a:t>Animals </a:t>
            </a:r>
            <a:r>
              <a:rPr lang="en" sz="3600" smtClean="0"/>
              <a:t>of </a:t>
            </a:r>
            <a:r>
              <a:rPr lang="en-US" sz="3600" dirty="0" smtClean="0"/>
              <a:t>W</a:t>
            </a:r>
            <a:r>
              <a:rPr lang="en" sz="3600" dirty="0" smtClean="0"/>
              <a:t>ashington </a:t>
            </a:r>
            <a:r>
              <a:rPr lang="en-US" sz="3600" dirty="0" smtClean="0"/>
              <a:t>S</a:t>
            </a:r>
            <a:r>
              <a:rPr lang="en" sz="3600" dirty="0" smtClean="0"/>
              <a:t>tate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" sz="3600" dirty="0" smtClean="0"/>
              <a:t>(Cascade </a:t>
            </a:r>
            <a:r>
              <a:rPr lang="en" sz="3600" dirty="0"/>
              <a:t>Mountains and Okanogan </a:t>
            </a:r>
            <a:r>
              <a:rPr lang="en-US" sz="3600" dirty="0" smtClean="0"/>
              <a:t>H</a:t>
            </a:r>
            <a:r>
              <a:rPr lang="en" sz="3600" dirty="0" smtClean="0"/>
              <a:t>ighlands</a:t>
            </a:r>
            <a:r>
              <a:rPr lang="en" sz="3600" dirty="0"/>
              <a:t>).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2116950" y="3877199"/>
            <a:ext cx="4910100" cy="1266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By: Claire R, Sophia M, and Zack H, Max R, Katherine J, and Katherine K.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Bobcat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2268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Name of species: Bobcat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Scientific name; Lynx rufus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Bobcats can exist in many Different climates and habitats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 litter size can be 1-6 kittens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are pregnant for 50-70 days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can live in forest`s,deserts,  and brush land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hunt rabbits and hares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Also eat birds and baby farm animals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914400" y="2142375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505" y="847219"/>
            <a:ext cx="4954483" cy="344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Coyote 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240600" y="1311300"/>
            <a:ext cx="3341400" cy="361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Their scientific name is Canis latrans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live in dens that they usually they dig from other roots of a tree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Breeding is in the late winter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can have between 1 and 19 pups but the average is 6 pups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 coyotes are pregnant for 60-63 days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Coyotes can live up to 10 years in the wild and even longer(up to 18 yrs.) in captivity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Coyotes  mostly live in forests</a:t>
            </a:r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9827" y="935950"/>
            <a:ext cx="4954175" cy="32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42164" y="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Pygmy Shrew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18725" y="755700"/>
            <a:ext cx="4397100" cy="337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Scientific name: Sorex Hoyi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Due to its fast metabolism, it needs to eat constantly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Believed to be the second smallest mammal in the world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Has a extremely large appetite for its size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About 5cm in length including a 2cm long tail.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Weighs about 2 - 4.5g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Pygmy shrews are distributed throughout the boreal areas of North America.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Although S. hoyi prefers moist habitats, it has been recorded to live in areas with both wet and dry soil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Females produce a litter of 3-8 young, and only give birth once a year from November through March. They are independent by 25 days old.</a:t>
            </a: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550" y="0"/>
            <a:ext cx="3308450" cy="25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8396" y="2592250"/>
            <a:ext cx="3465603" cy="259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94730" y="2126693"/>
            <a:ext cx="2025775" cy="148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29666" y="194652"/>
            <a:ext cx="2808000" cy="75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Ermine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229675" y="786283"/>
            <a:ext cx="3259500" cy="4129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Scientific name: Mustela erminea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Though the name </a:t>
            </a:r>
            <a:r>
              <a:rPr lang="en" sz="1400" i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Ermine</a:t>
            </a: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is used often, </a:t>
            </a:r>
            <a:r>
              <a:rPr lang="en" sz="1400" i="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Stoat</a:t>
            </a: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is the official name.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Habitat and Ecology: The Stoat occupies a wide range of habitats. It is often found in successional or forest-edge habitats, in scrub, alpine meadows, marshes, riparian woodlands, hedgerows, and riverbanks that have high densities of small mammals.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  <a:buChar char="●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 female bears her annual litter of 4-18 (average 6) in April or May. Their eyes open at 28-48 days, the females first.</a:t>
            </a:r>
          </a:p>
        </p:txBody>
      </p:sp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8075" y="2247575"/>
            <a:ext cx="2895925" cy="289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40073" y="0"/>
            <a:ext cx="2807999" cy="255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8075" y="-11"/>
            <a:ext cx="2895922" cy="231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0075" y="2357189"/>
            <a:ext cx="3132148" cy="27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Badger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35135" y="1272112"/>
            <a:ext cx="2808000" cy="32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 species near us is the American Badger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 scientific name is Taxidea Taxus</a:t>
            </a:r>
          </a:p>
          <a:p>
            <a:pPr marL="457200" lvl="0" indent="-31750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like to live in dry, open grasslands, fields, and pastures they can be found high up and lower closer to sea level</a:t>
            </a:r>
          </a:p>
          <a:p>
            <a:pPr marL="457200" lvl="0" indent="-31750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have about 3 kids at a time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874" y="145324"/>
            <a:ext cx="3260324" cy="218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7124" y="1725349"/>
            <a:ext cx="3766875" cy="23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1037" y="2738581"/>
            <a:ext cx="2808002" cy="2106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Resident cutthroat 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4658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Other names: Sea-Run Cutthroat, Harvest Trout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Average size: .5-1.8 kilograms, and up to 2.7 kilograms and are 1.5 meters long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914400" y="2143662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7220" y="1038114"/>
            <a:ext cx="4302384" cy="306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339074"/>
            <a:ext cx="8520600" cy="513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Sources: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11700" y="1087989"/>
            <a:ext cx="9144000" cy="43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3"/>
              </a:rPr>
              <a:t>http://okanoganhighland.blogspot.com/p/wildlife-of-okanogan-highlands.html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4"/>
              </a:rPr>
              <a:t>http://www.conservationnw.org/what-we-do/columbiahighlands/wildlife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5"/>
              </a:rPr>
              <a:t>http://www.defenders.org/bobcat/bobcats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6"/>
              </a:rPr>
              <a:t>http://naturemappingfoundation.org/natmap/facts/coyote_712.html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7"/>
              </a:rPr>
              <a:t>http://wdfw.wa.gov/living/bobcats.html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8"/>
              </a:rPr>
              <a:t>http://www.thepetitionsite.com/takeaction/698/443/706/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9"/>
              </a:rPr>
              <a:t>http://pugetsoundbirds.org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10"/>
              </a:rPr>
              <a:t>http://wdfw.wa.gov/fishing/salmon/cutthroat.html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1155CC"/>
                </a:solidFill>
              </a:rPr>
              <a:t>`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Sources: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202321" y="918845"/>
            <a:ext cx="8520600" cy="366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3"/>
              </a:rPr>
              <a:t>https://en.m.wikipedia.org/wiki/American_pygmy_shrew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4"/>
              </a:rPr>
              <a:t>https://en.m.wikipedia.org/wiki/Stoat#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5"/>
              </a:rPr>
              <a:t>https://en.m.wikipedia.org/wiki/Northern_pygmy_owl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6"/>
              </a:rPr>
              <a:t>https://en.m.wikipedia.org/wiki/American_marten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7"/>
              </a:rPr>
              <a:t>http://kids.nationalgeographic.com/animals/river-otter/#river-otter-swimming.jpg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8"/>
              </a:rPr>
              <a:t>https://m.youtube.com/watch?v=6bFD0rc9b-Y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9"/>
              </a:rPr>
              <a:t>http://wyominguntrapped.org/tag/american-marten/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10"/>
              </a:rPr>
              <a:t>https://www.giantbomb.com/badger/3015-4629/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11"/>
              </a:rPr>
              <a:t>http://www.animalsandenglish.com/badgers.html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12"/>
              </a:rPr>
              <a:t>http://animalsadda.com/badger/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  <a:hlinkClick r:id="rId13"/>
              </a:rPr>
              <a:t>http://www.flyfishinginsidernewsletter.com/021906/</a:t>
            </a:r>
            <a:r>
              <a:rPr lang="en" sz="1100" u="sng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000000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100" u="sng">
              <a:solidFill>
                <a:srgbClr val="1155CC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507281" y="696939"/>
            <a:ext cx="5069700" cy="81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3"/>
              </a:rPr>
              <a:t>https://weather.com/photos/news/mountain-goats-how-do-they-do-it</a:t>
            </a: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l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507275" y="2433650"/>
            <a:ext cx="5902800" cy="16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http://www.audubon.org/field-guide/bird/osprey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07275" y="3089924"/>
            <a:ext cx="7315200" cy="81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>
                <a:latin typeface="Bree Serif"/>
                <a:ea typeface="Bree Serif"/>
                <a:cs typeface="Bree Serif"/>
                <a:sym typeface="Bree Serif"/>
              </a:rPr>
              <a:t>http://animalstime.com/trumpeter-swan-facts/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07275" y="182395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4"/>
              </a:rPr>
              <a:t>http://www.audubon.org/field-guide/bird/american-white-pelican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507275" y="1252374"/>
            <a:ext cx="7315200" cy="52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100" u="sng">
                <a:latin typeface="Bree Serif"/>
                <a:ea typeface="Bree Serif"/>
                <a:cs typeface="Bree Serif"/>
                <a:sym typeface="Bree Serif"/>
                <a:hlinkClick r:id="rId5"/>
              </a:rPr>
              <a:t>http://www.sfzoo.org/explore/animals/mammals-2/grizzlybear.htm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438603" y="1603578"/>
            <a:ext cx="7890600" cy="8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200" b="1">
                <a:latin typeface="Amatic SC"/>
                <a:ea typeface="Amatic SC"/>
                <a:cs typeface="Amatic SC"/>
                <a:sym typeface="Amatic SC"/>
              </a:rPr>
              <a:t>THANKS FOR WATCHING!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Trumpeter Swan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699" y="1211548"/>
            <a:ext cx="2808000" cy="378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Scientific name: Cygnus buccinator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Higher Clasification: Swan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These swans are impressively large, adult swans will grow about 138-165 cm in length and are one of the heaviest living birds that are able to take flight.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In the 1960’s the federal endangered species act came into being, the Trumpeter Swan was considered for this list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275" y="882140"/>
            <a:ext cx="5082800" cy="33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American White Pelican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Scientific Name: Pelecanus erythrorhynchos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Length: 127-165 cm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Wingspan: 244-290 cm.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Pelicans are skillful food thieves.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 American White Pelicans are quite common.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224" y="605675"/>
            <a:ext cx="5719499" cy="3932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Osprey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Scientific name: Pandion haliaetus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Length: 50-66 cm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Wingspan: 60 cm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One of the most widespread birds of prey (can be found on every continent except Antarctica)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Also called fish eagle, sea hawk, river hawk, and fish hawk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2874" y="944812"/>
            <a:ext cx="5719499" cy="3253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92943" y="130761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Saw-Whet Owl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218728" y="88645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They have small bodies with a large heads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They have large wings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They are nocturnal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They are predators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Their scientific name; Aegolius acadicus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They are about 5’’ tall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They eat mice and small rodents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They produce multiple eggs at a time.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3775" y="620149"/>
            <a:ext cx="5690225" cy="379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24961" y="224224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River otters 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60000" y="1212175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 species present around us is the North American otter 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 scientific name is lontra canadiense 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River otters habitat need a permanent food supply and access to water. They like coastal and marine habitats including rivers and lakes. 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reproduce only during mating season. </a:t>
            </a:r>
          </a:p>
          <a:p>
            <a:pPr marL="457200" lvl="0" indent="-31750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bear 2-3 children at a time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899" y="1052374"/>
            <a:ext cx="5026549" cy="28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 flipH="1">
            <a:off x="415625" y="745582"/>
            <a:ext cx="2808000" cy="30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Marten 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15637" y="1109404"/>
            <a:ext cx="4298400" cy="292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 species around us is the American marten.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 scientific name for the marten is martes.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Their habitat is a number of  mature mixed or coniferous forests in the Pacific Northwest. </a:t>
            </a:r>
          </a:p>
          <a:p>
            <a:pPr marL="457200" lvl="0" indent="-317500" rtl="0">
              <a:spcBef>
                <a:spcPts val="0"/>
              </a:spcBef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How they reproduce- One male may mate with many females during a year. When females are ready to breed, they alert males by making scent markings in their territories. Before mating, a pair will wrestle and play together.</a:t>
            </a:r>
          </a:p>
          <a:p>
            <a:pPr marL="457200" lvl="0" indent="-317500">
              <a:spcBef>
                <a:spcPts val="0"/>
              </a:spcBef>
              <a:buClr>
                <a:srgbClr val="000000"/>
              </a:buClr>
              <a:buSzPct val="100000"/>
              <a:buFont typeface="Bree Serif"/>
            </a:pPr>
            <a:r>
              <a:rPr lang="en" sz="14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They bear 3 children at a time. 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1153" y="2541925"/>
            <a:ext cx="3903298" cy="2601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112" y="0"/>
            <a:ext cx="3812888" cy="254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Grizzly Bear!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 grizzly bear, is native to North America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It is a brown furry bear weighing at 180-360kg. The average height is 200cm.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This fearsome animal is very popular in Native American myths and legends. 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4850" y="884301"/>
            <a:ext cx="5609149" cy="3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6207173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Mountain Goat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5398975" y="1311300"/>
            <a:ext cx="3616200" cy="383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 mountain goat, native to North America, is a climber found on cliffs and ice.  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Mountain goats are herbivores meaning they eat plants like grass, moss, and ferns.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Mountain goats live in the Rocky Mountains and the Cascades. </a:t>
            </a:r>
          </a:p>
          <a:p>
            <a:pPr marL="457200" lvl="0" indent="-317500" rtl="0">
              <a:spcBef>
                <a:spcPts val="0"/>
              </a:spcBef>
              <a:buClr>
                <a:schemeClr val="accent1"/>
              </a:buClr>
              <a:buSzPct val="100000"/>
              <a:buFont typeface="Bree Serif"/>
            </a:pPr>
            <a:r>
              <a:rPr lang="en" sz="1400">
                <a:solidFill>
                  <a:schemeClr val="accent1"/>
                </a:solidFill>
                <a:latin typeface="Bree Serif"/>
                <a:ea typeface="Bree Serif"/>
                <a:cs typeface="Bree Serif"/>
                <a:sym typeface="Bree Serif"/>
              </a:rPr>
              <a:t>They are the largest mammal found in their altitude the altitude can be of 4km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570099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964</Words>
  <Application>Microsoft Macintosh PowerPoint</Application>
  <PresentationFormat>On-screen Show (16:9)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Amatic SC</vt:lpstr>
      <vt:lpstr>Source Code Pro</vt:lpstr>
      <vt:lpstr>Bree Serif</vt:lpstr>
      <vt:lpstr>beach-day</vt:lpstr>
      <vt:lpstr>Animals of Washington State (Cascade Mountains and Okanogan Highlands).</vt:lpstr>
      <vt:lpstr>Trumpeter Swan</vt:lpstr>
      <vt:lpstr>American White Pelican</vt:lpstr>
      <vt:lpstr>Osprey</vt:lpstr>
      <vt:lpstr>Saw-Whet Owl </vt:lpstr>
      <vt:lpstr>River otters </vt:lpstr>
      <vt:lpstr>Marten </vt:lpstr>
      <vt:lpstr>Grizzly Bear!</vt:lpstr>
      <vt:lpstr>Mountain Goat</vt:lpstr>
      <vt:lpstr>Bobcat</vt:lpstr>
      <vt:lpstr>Coyote </vt:lpstr>
      <vt:lpstr>Pygmy Shrew</vt:lpstr>
      <vt:lpstr>Ermine</vt:lpstr>
      <vt:lpstr>Badger</vt:lpstr>
      <vt:lpstr>Resident cutthroat </vt:lpstr>
      <vt:lpstr>Sources:</vt:lpstr>
      <vt:lpstr>Sources: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 of Washington State (Cascade Mountains and Okanogan Highlands).</dc:title>
  <cp:lastModifiedBy>Barry Kramer</cp:lastModifiedBy>
  <cp:revision>1</cp:revision>
  <dcterms:created xsi:type="dcterms:W3CDTF">2017-07-05T05:24:25Z</dcterms:created>
  <dcterms:modified xsi:type="dcterms:W3CDTF">2017-07-05T05:26:05Z</dcterms:modified>
</cp:coreProperties>
</file>