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12/9/2016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12/9/2016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12/9/2016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12/9/2016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Don’t waste-create</a:t>
            </a:r>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70491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is it important to recycle</a:t>
            </a:r>
          </a:p>
        </p:txBody>
      </p:sp>
      <p:sp>
        <p:nvSpPr>
          <p:cNvPr id="3" name="Content Placeholder 2"/>
          <p:cNvSpPr>
            <a:spLocks noGrp="1"/>
          </p:cNvSpPr>
          <p:nvPr>
            <p:ph idx="1"/>
          </p:nvPr>
        </p:nvSpPr>
        <p:spPr/>
        <p:txBody>
          <a:bodyPr>
            <a:normAutofit fontScale="92500" lnSpcReduction="10000"/>
          </a:bodyPr>
          <a:lstStyle/>
          <a:p>
            <a:r>
              <a:rPr lang="en-CA" dirty="0"/>
              <a:t>It is very important to recycle because if we don’t this world will be nothing but a trash . If we don’t that may cause land pollution and water pollution also . Example we have bottles if we throw it will cause pollution and if we recycle it there would be no pollution .</a:t>
            </a:r>
          </a:p>
          <a:p>
            <a:r>
              <a:rPr lang="en-CA" dirty="0"/>
              <a:t>The amount of rubbish we create is constantly increasing because: </a:t>
            </a:r>
          </a:p>
          <a:p>
            <a:r>
              <a:rPr lang="en-CA" dirty="0"/>
              <a:t>Increasing wealth means that people are buying more products and ultimately creating more waste.</a:t>
            </a:r>
          </a:p>
          <a:p>
            <a:r>
              <a:rPr lang="en-CA" dirty="0"/>
              <a:t>Increasing population means that there are more people on the planet to create waste.</a:t>
            </a:r>
          </a:p>
          <a:p>
            <a:r>
              <a:rPr lang="en-CA" dirty="0"/>
              <a:t>New packaging and technological products are being developed, much of these products contain materials that are not biodegradable.</a:t>
            </a:r>
          </a:p>
          <a:p>
            <a:r>
              <a:rPr lang="en-CA" dirty="0"/>
              <a:t>New lifestyle changes, such as eating fast food, means that we create additional waste that isn’t biodegradable.</a:t>
            </a:r>
          </a:p>
          <a:p>
            <a:r>
              <a:rPr lang="en-CA" dirty="0"/>
              <a:t>So it is better to recycle </a:t>
            </a:r>
            <a:endParaRPr lang="en-CA" dirty="0"/>
          </a:p>
        </p:txBody>
      </p:sp>
    </p:spTree>
    <p:extLst>
      <p:ext uri="{BB962C8B-B14F-4D97-AF65-F5344CB8AC3E}">
        <p14:creationId xmlns:p14="http://schemas.microsoft.com/office/powerpoint/2010/main" val="156376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does recycling work </a:t>
            </a:r>
          </a:p>
        </p:txBody>
      </p:sp>
      <p:sp>
        <p:nvSpPr>
          <p:cNvPr id="3" name="Content Placeholder 2"/>
          <p:cNvSpPr>
            <a:spLocks noGrp="1"/>
          </p:cNvSpPr>
          <p:nvPr>
            <p:ph idx="1"/>
          </p:nvPr>
        </p:nvSpPr>
        <p:spPr/>
        <p:txBody>
          <a:bodyPr/>
          <a:lstStyle/>
          <a:p>
            <a:pPr marL="0" indent="0">
              <a:buNone/>
            </a:pPr>
            <a:r>
              <a:rPr lang="en-CA" dirty="0"/>
              <a:t>­</a:t>
            </a:r>
            <a:r>
              <a:rPr lang="en-CA" sz="2800" dirty="0"/>
              <a:t>Recycling is a pretty simple concept: take something that isn't useful anymore and make it into something new instead of just throwing it away. It can be anything from recycling old paper into new paper, to making an old hubcap into a decorative birdbath. In reality, recycling can get pretty complex -- how it interacts with our environment, our politics, our economy and even our own human behavior patterns will play a major role in the future of our planet. In this article, we'll look at what recycling is, why and how it works and some criticisms of the practice. </a:t>
            </a:r>
            <a:endParaRPr lang="en-CA" sz="2800" dirty="0"/>
          </a:p>
        </p:txBody>
      </p:sp>
    </p:spTree>
    <p:extLst>
      <p:ext uri="{BB962C8B-B14F-4D97-AF65-F5344CB8AC3E}">
        <p14:creationId xmlns:p14="http://schemas.microsoft.com/office/powerpoint/2010/main" val="344848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cant we re cycle every thing what can be recycled</a:t>
            </a:r>
          </a:p>
        </p:txBody>
      </p:sp>
      <p:sp>
        <p:nvSpPr>
          <p:cNvPr id="3" name="Content Placeholder 2"/>
          <p:cNvSpPr>
            <a:spLocks noGrp="1"/>
          </p:cNvSpPr>
          <p:nvPr>
            <p:ph idx="1"/>
          </p:nvPr>
        </p:nvSpPr>
        <p:spPr/>
        <p:txBody>
          <a:bodyPr/>
          <a:lstStyle/>
          <a:p>
            <a:r>
              <a:rPr lang="en-CA" dirty="0"/>
              <a:t>Not everything has a market. Remember that recycling is a business with the economics driven by supply and demand - just like any other business. Is there a demand by a manufacturer for a particular material? Are they willing to pay for this material, like they would any other type of raw material? Of course, what often drives the manufacturer's demand for a material type is the consumer's demand for the end product. By buying products containing recycled materials, we "close the loop". When the loop is closed, markets are developed and recycling those materials makes more economic sense. In short, in order for anything to be recycled, it must have a market to be sold to. Be a part of the solution, buy recycled!</a:t>
            </a:r>
          </a:p>
          <a:p>
            <a:r>
              <a:rPr lang="en-CA" dirty="0"/>
              <a:t>We can recycle bottles shoes plastic stuff wood paper to .</a:t>
            </a:r>
          </a:p>
        </p:txBody>
      </p:sp>
    </p:spTree>
    <p:extLst>
      <p:ext uri="{BB962C8B-B14F-4D97-AF65-F5344CB8AC3E}">
        <p14:creationId xmlns:p14="http://schemas.microsoft.com/office/powerpoint/2010/main" val="71210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27</TotalTime>
  <Words>429</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Rockwell</vt:lpstr>
      <vt:lpstr>Rockwell Condensed</vt:lpstr>
      <vt:lpstr>Wingdings</vt:lpstr>
      <vt:lpstr>Wood Type</vt:lpstr>
      <vt:lpstr>Don’t waste-create</vt:lpstr>
      <vt:lpstr>Why is it important to recycle</vt:lpstr>
      <vt:lpstr>How does recycling work </vt:lpstr>
      <vt:lpstr>Why cant we re cycle every thing what can be recycled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waste-create</dc:title>
  <dc:creator>faizan</dc:creator>
  <cp:lastModifiedBy>faizan</cp:lastModifiedBy>
  <cp:revision>6</cp:revision>
  <dcterms:created xsi:type="dcterms:W3CDTF">2016-12-09T11:12:48Z</dcterms:created>
  <dcterms:modified xsi:type="dcterms:W3CDTF">2016-12-09T11:40:31Z</dcterms:modified>
</cp:coreProperties>
</file>