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2"/>
  </p:notesMasterIdLst>
  <p:sldIdLst>
    <p:sldId id="257"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3" d="100"/>
          <a:sy n="93" d="100"/>
        </p:scale>
        <p:origin x="-536"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C7935F-0A76-4C93-ADC6-39FDCEFA9220}" type="datetimeFigureOut">
              <a:rPr lang="en-US" smtClean="0"/>
              <a:pPr/>
              <a:t>5/22/16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B7EB7D-034F-4C0D-8938-99831E2BEEDA}"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8B7EB7D-034F-4C0D-8938-99831E2BEEDA}"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BDCA64E0-5BB5-4FA7-976A-8B53B29169B9}" type="datetimeFigureOut">
              <a:rPr lang="en-US" smtClean="0"/>
              <a:pPr/>
              <a:t>5/22/16</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023347D8-28BA-4E9A-B486-38595F8214C2}" type="slidenum">
              <a:rPr lang="en-GB" smtClean="0"/>
              <a:pPr/>
              <a:t>‹#›</a:t>
            </a:fld>
            <a:endParaRPr lang="en-GB"/>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advClick="0" advTm="4000">
    <p:dissolv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A64E0-5BB5-4FA7-976A-8B53B29169B9}" type="datetimeFigureOut">
              <a:rPr lang="en-US" smtClean="0"/>
              <a:pPr/>
              <a:t>5/22/16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3347D8-28BA-4E9A-B486-38595F8214C2}" type="slidenum">
              <a:rPr lang="en-GB" smtClean="0"/>
              <a:pPr/>
              <a:t>‹#›</a:t>
            </a:fld>
            <a:endParaRPr lang="en-GB"/>
          </a:p>
        </p:txBody>
      </p:sp>
    </p:spTree>
  </p:cSld>
  <p:clrMapOvr>
    <a:masterClrMapping/>
  </p:clrMapOvr>
  <p:transition advClick="0" advTm="4000">
    <p:dissolv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A64E0-5BB5-4FA7-976A-8B53B29169B9}" type="datetimeFigureOut">
              <a:rPr lang="en-US" smtClean="0"/>
              <a:pPr/>
              <a:t>5/22/16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3347D8-28BA-4E9A-B486-38595F8214C2}" type="slidenum">
              <a:rPr lang="en-GB" smtClean="0"/>
              <a:pPr/>
              <a:t>‹#›</a:t>
            </a:fld>
            <a:endParaRPr lang="en-GB"/>
          </a:p>
        </p:txBody>
      </p:sp>
    </p:spTree>
  </p:cSld>
  <p:clrMapOvr>
    <a:masterClrMapping/>
  </p:clrMapOvr>
  <p:transition advClick="0" advTm="4000">
    <p:dissolv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CA64E0-5BB5-4FA7-976A-8B53B29169B9}" type="datetimeFigureOut">
              <a:rPr lang="en-US" smtClean="0"/>
              <a:pPr/>
              <a:t>5/22/16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3347D8-28BA-4E9A-B486-38595F8214C2}" type="slidenum">
              <a:rPr lang="en-GB" smtClean="0"/>
              <a:pPr/>
              <a:t>‹#›</a:t>
            </a:fld>
            <a:endParaRPr lang="en-GB"/>
          </a:p>
        </p:txBody>
      </p:sp>
    </p:spTree>
  </p:cSld>
  <p:clrMapOvr>
    <a:masterClrMapping/>
  </p:clrMapOvr>
  <p:transition advClick="0" advTm="4000">
    <p:dissolv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DCA64E0-5BB5-4FA7-976A-8B53B29169B9}" type="datetimeFigureOut">
              <a:rPr lang="en-US" smtClean="0"/>
              <a:pPr/>
              <a:t>5/22/16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3347D8-28BA-4E9A-B486-38595F8214C2}" type="slidenum">
              <a:rPr lang="en-GB" smtClean="0"/>
              <a:pPr/>
              <a:t>‹#›</a:t>
            </a:fld>
            <a:endParaRPr lang="en-GB"/>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advClick="0" advTm="4000">
    <p:dissolv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A64E0-5BB5-4FA7-976A-8B53B29169B9}" type="datetimeFigureOut">
              <a:rPr lang="en-US" smtClean="0"/>
              <a:pPr/>
              <a:t>5/22/16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3347D8-28BA-4E9A-B486-38595F8214C2}" type="slidenum">
              <a:rPr lang="en-GB" smtClean="0"/>
              <a:pPr/>
              <a:t>‹#›</a:t>
            </a:fld>
            <a:endParaRPr lang="en-GB"/>
          </a:p>
        </p:txBody>
      </p:sp>
    </p:spTree>
  </p:cSld>
  <p:clrMapOvr>
    <a:masterClrMapping/>
  </p:clrMapOvr>
  <p:transition advClick="0" advTm="4000">
    <p:dissolv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CA64E0-5BB5-4FA7-976A-8B53B29169B9}" type="datetimeFigureOut">
              <a:rPr lang="en-US" smtClean="0"/>
              <a:pPr/>
              <a:t>5/22/16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3347D8-28BA-4E9A-B486-38595F8214C2}" type="slidenum">
              <a:rPr lang="en-GB" smtClean="0"/>
              <a:pPr/>
              <a:t>‹#›</a:t>
            </a:fld>
            <a:endParaRPr lang="en-GB"/>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transition advClick="0" advTm="4000">
    <p:dissolv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CA64E0-5BB5-4FA7-976A-8B53B29169B9}" type="datetimeFigureOut">
              <a:rPr lang="en-US" smtClean="0"/>
              <a:pPr/>
              <a:t>5/22/16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3347D8-28BA-4E9A-B486-38595F8214C2}" type="slidenum">
              <a:rPr lang="en-GB" smtClean="0"/>
              <a:pPr/>
              <a:t>‹#›</a:t>
            </a:fld>
            <a:endParaRPr lang="en-GB"/>
          </a:p>
        </p:txBody>
      </p:sp>
    </p:spTree>
  </p:cSld>
  <p:clrMapOvr>
    <a:masterClrMapping/>
  </p:clrMapOvr>
  <p:transition advClick="0" advTm="4000">
    <p:dissolv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A64E0-5BB5-4FA7-976A-8B53B29169B9}" type="datetimeFigureOut">
              <a:rPr lang="en-US" smtClean="0"/>
              <a:pPr/>
              <a:t>5/22/16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3347D8-28BA-4E9A-B486-38595F8214C2}" type="slidenum">
              <a:rPr lang="en-GB" smtClean="0"/>
              <a:pPr/>
              <a:t>‹#›</a:t>
            </a:fld>
            <a:endParaRPr lang="en-GB"/>
          </a:p>
        </p:txBody>
      </p:sp>
    </p:spTree>
  </p:cSld>
  <p:clrMapOvr>
    <a:masterClrMapping/>
  </p:clrMapOvr>
  <p:transition advClick="0" advTm="4000">
    <p:dissolv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DCA64E0-5BB5-4FA7-976A-8B53B29169B9}" type="datetimeFigureOut">
              <a:rPr lang="en-US" smtClean="0"/>
              <a:pPr/>
              <a:t>5/22/16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3347D8-28BA-4E9A-B486-38595F8214C2}" type="slidenum">
              <a:rPr lang="en-GB" smtClean="0"/>
              <a:pPr/>
              <a:t>‹#›</a:t>
            </a:fld>
            <a:endParaRPr lang="en-GB"/>
          </a:p>
        </p:txBody>
      </p:sp>
    </p:spTree>
  </p:cSld>
  <p:clrMapOvr>
    <a:masterClrMapping/>
  </p:clrMapOvr>
  <p:transition advClick="0" advTm="4000">
    <p:dissolv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BDCA64E0-5BB5-4FA7-976A-8B53B29169B9}" type="datetimeFigureOut">
              <a:rPr lang="en-US" smtClean="0"/>
              <a:pPr/>
              <a:t>5/22/16</a:t>
            </a:fld>
            <a:endParaRPr lang="en-GB"/>
          </a:p>
        </p:txBody>
      </p:sp>
      <p:sp>
        <p:nvSpPr>
          <p:cNvPr id="6" name="Footer Placeholder 5"/>
          <p:cNvSpPr>
            <a:spLocks noGrp="1"/>
          </p:cNvSpPr>
          <p:nvPr>
            <p:ph type="ftr" sz="quarter" idx="11"/>
          </p:nvPr>
        </p:nvSpPr>
        <p:spPr>
          <a:xfrm>
            <a:off x="914400" y="55499"/>
            <a:ext cx="5562600" cy="365125"/>
          </a:xfrm>
        </p:spPr>
        <p:txBody>
          <a:bodyPr/>
          <a:lstStyle/>
          <a:p>
            <a:endParaRPr lang="en-GB"/>
          </a:p>
        </p:txBody>
      </p:sp>
      <p:sp>
        <p:nvSpPr>
          <p:cNvPr id="7" name="Slide Number Placeholder 6"/>
          <p:cNvSpPr>
            <a:spLocks noGrp="1"/>
          </p:cNvSpPr>
          <p:nvPr>
            <p:ph type="sldNum" sz="quarter" idx="12"/>
          </p:nvPr>
        </p:nvSpPr>
        <p:spPr>
          <a:xfrm>
            <a:off x="8610600" y="55499"/>
            <a:ext cx="457200" cy="365125"/>
          </a:xfrm>
        </p:spPr>
        <p:txBody>
          <a:bodyPr/>
          <a:lstStyle/>
          <a:p>
            <a:fld id="{023347D8-28BA-4E9A-B486-38595F8214C2}" type="slidenum">
              <a:rPr lang="en-GB" smtClean="0"/>
              <a:pPr/>
              <a:t>‹#›</a:t>
            </a:fld>
            <a:endParaRPr lang="en-GB"/>
          </a:p>
        </p:txBody>
      </p:sp>
    </p:spTree>
  </p:cSld>
  <p:clrMapOvr>
    <a:masterClrMapping/>
  </p:clrMapOvr>
  <p:transition advClick="0" advTm="4000">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BDCA64E0-5BB5-4FA7-976A-8B53B29169B9}" type="datetimeFigureOut">
              <a:rPr lang="en-US" smtClean="0"/>
              <a:pPr/>
              <a:t>5/22/16</a:t>
            </a:fld>
            <a:endParaRPr lang="en-GB"/>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GB"/>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023347D8-28BA-4E9A-B486-38595F8214C2}"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Click="0" advTm="4000">
    <p:dissolve/>
  </p:transition>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image" Target="../media/image8.jpeg"/><Relationship Id="rId5"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4" Type="http://schemas.openxmlformats.org/officeDocument/2006/relationships/image" Target="../media/image14.jpeg"/><Relationship Id="rId5" Type="http://schemas.openxmlformats.org/officeDocument/2006/relationships/image" Target="../media/image15.jpeg"/><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8.jpeg"/><Relationship Id="rId5" Type="http://schemas.openxmlformats.org/officeDocument/2006/relationships/image" Target="../media/image19.jpeg"/><Relationship Id="rId1" Type="http://schemas.openxmlformats.org/officeDocument/2006/relationships/slideLayout" Target="../slideLayouts/slideLayout2.xml"/><Relationship Id="rId2"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27"/>
            <a:ext cx="9144000" cy="1000133"/>
          </a:xfrm>
        </p:spPr>
        <p:txBody>
          <a:bodyPr>
            <a:normAutofit fontScale="90000"/>
          </a:bodyPr>
          <a:lstStyle/>
          <a:p>
            <a:r>
              <a:rPr lang="en-GB" sz="3200" dirty="0" smtClean="0">
                <a:latin typeface="Bodoni MT Black" pitchFamily="18" charset="0"/>
              </a:rPr>
              <a:t>Children </a:t>
            </a:r>
            <a:r>
              <a:rPr lang="en-GB"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Bodoni MT Black" pitchFamily="18" charset="0"/>
              </a:rPr>
              <a:t>Foundation </a:t>
            </a:r>
            <a:r>
              <a:rPr lang="en-GB" sz="3200" dirty="0" smtClean="0">
                <a:latin typeface="Bodoni MT Black" pitchFamily="18" charset="0"/>
              </a:rPr>
              <a:t>Of </a:t>
            </a:r>
            <a:r>
              <a:rPr lang="en-GB"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Bodoni MT Black" pitchFamily="18" charset="0"/>
              </a:rPr>
              <a:t>Technology </a:t>
            </a:r>
            <a:r>
              <a:rPr lang="en-GB" sz="3200" dirty="0" smtClean="0">
                <a:latin typeface="Bodoni MT Black" pitchFamily="18" charset="0"/>
              </a:rPr>
              <a:t>School</a:t>
            </a:r>
            <a:endParaRPr lang="en-GB" sz="3200" dirty="0">
              <a:latin typeface="Bodoni MT Black" pitchFamily="18" charset="0"/>
            </a:endParaRPr>
          </a:p>
        </p:txBody>
      </p:sp>
      <p:sp>
        <p:nvSpPr>
          <p:cNvPr id="5" name="Oval 4"/>
          <p:cNvSpPr/>
          <p:nvPr/>
        </p:nvSpPr>
        <p:spPr>
          <a:xfrm>
            <a:off x="2285984" y="2571744"/>
            <a:ext cx="4500594" cy="4071966"/>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357290" y="1142984"/>
            <a:ext cx="6500858" cy="1285884"/>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GB"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POWERPOINT “STORYTELLING” PRESENTATION</a:t>
            </a:r>
            <a:endParaRPr lang="en-GB"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ransition advClick="0" advTm="4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1071538" y="214290"/>
            <a:ext cx="6572296" cy="4429156"/>
          </a:xfrm>
          <a:prstGeom prst="round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14282" y="4884019"/>
            <a:ext cx="8715436" cy="830997"/>
          </a:xfrm>
          <a:prstGeom prst="rect">
            <a:avLst/>
          </a:prstGeom>
          <a:noFill/>
        </p:spPr>
        <p:txBody>
          <a:bodyPr wrap="square" lIns="91440" tIns="45720" rIns="91440" bIns="45720">
            <a:spAutoFit/>
          </a:bodyPr>
          <a:lstStyle/>
          <a:p>
            <a:pPr algn="ct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Mr. </a:t>
            </a:r>
            <a:r>
              <a:rPr lang="en-US" sz="4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Kanu</a:t>
            </a: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and Mohamed </a:t>
            </a:r>
            <a:r>
              <a:rPr lang="en-US" sz="4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Bangura</a:t>
            </a:r>
            <a:endParaRPr 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advClick="0" advTm="4000">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142844" y="1357298"/>
            <a:ext cx="5929354" cy="5357850"/>
          </a:xfrm>
          <a:prstGeom prst="round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42844" y="0"/>
            <a:ext cx="8858312" cy="121442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3200" dirty="0" smtClean="0"/>
              <a:t>Mohamed Bangura a student at the Children Foundation Of Technology School and his Mother</a:t>
            </a:r>
            <a:endParaRPr lang="en-GB" sz="3200" dirty="0"/>
          </a:p>
        </p:txBody>
      </p:sp>
      <p:sp>
        <p:nvSpPr>
          <p:cNvPr id="8" name="Rectangle 7"/>
          <p:cNvSpPr/>
          <p:nvPr/>
        </p:nvSpPr>
        <p:spPr>
          <a:xfrm>
            <a:off x="6215074" y="2357430"/>
            <a:ext cx="2857520" cy="4000528"/>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2400" dirty="0" smtClean="0"/>
              <a:t>This is a story about Mohamed Bangura.       The only male child in his family and he is 14 years old. Also a students deprived students at the Children Foundation Of Technology School</a:t>
            </a:r>
            <a:endParaRPr lang="en-GB" sz="2400" dirty="0"/>
          </a:p>
        </p:txBody>
      </p:sp>
    </p:spTree>
  </p:cSld>
  <p:clrMapOvr>
    <a:masterClrMapping/>
  </p:clrMapOvr>
  <p:transition advClick="0" advTm="4000">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571472" y="0"/>
            <a:ext cx="7500990" cy="5929330"/>
          </a:xfrm>
          <a:prstGeom prst="round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928794" y="6000768"/>
            <a:ext cx="5000660" cy="7858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3600" dirty="0" smtClean="0"/>
              <a:t>‘</a:t>
            </a:r>
            <a:r>
              <a:rPr lang="en-GB" sz="3200" dirty="0" smtClean="0"/>
              <a:t>Mohamed Bangura Family’</a:t>
            </a:r>
            <a:endParaRPr lang="en-GB" sz="3600" dirty="0"/>
          </a:p>
        </p:txBody>
      </p:sp>
    </p:spTree>
  </p:cSld>
  <p:clrMapOvr>
    <a:masterClrMapping/>
  </p:clrMapOvr>
  <p:transition advClick="0" advTm="4000">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0" y="1214422"/>
            <a:ext cx="9144000" cy="54292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2400" dirty="0" smtClean="0"/>
              <a:t>Mohamed Bangura is a small boy of 14 years, he is black in complexion, he is the only son in his family. He survive by his mother, father and one big sister. His mother do garden work while his father break stone to survive and they have to do all of this things for them to have food on there table .  At first Mohamed </a:t>
            </a:r>
            <a:r>
              <a:rPr lang="en-GB" sz="2400" dirty="0" err="1" smtClean="0"/>
              <a:t>Bangura</a:t>
            </a:r>
            <a:r>
              <a:rPr lang="en-GB" sz="2400" dirty="0" smtClean="0"/>
              <a:t> was going to school till grade 4 when his parent cant afford the cost of education for him and also it was very hard to buy learning materials for him, so he have to stop school and join his father for stone breaking. He later join the Children Foundation Of Technology School in Mid 2014 to benefit from the free computer learning and other digital media skills. </a:t>
            </a:r>
            <a:endParaRPr lang="en-GB" sz="2400" dirty="0"/>
          </a:p>
        </p:txBody>
      </p:sp>
      <p:sp>
        <p:nvSpPr>
          <p:cNvPr id="7" name="Rectangle 6"/>
          <p:cNvSpPr/>
          <p:nvPr/>
        </p:nvSpPr>
        <p:spPr>
          <a:xfrm>
            <a:off x="214282" y="71414"/>
            <a:ext cx="8643998" cy="107157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GB" sz="3200" dirty="0" smtClean="0"/>
              <a:t>BRIEF STORY ABOUT Mohamed </a:t>
            </a:r>
            <a:r>
              <a:rPr lang="en-GB" sz="3200" dirty="0" err="1" smtClean="0"/>
              <a:t>Bangura</a:t>
            </a:r>
            <a:endParaRPr lang="en-GB" sz="3200" dirty="0"/>
          </a:p>
        </p:txBody>
      </p:sp>
    </p:spTree>
  </p:cSld>
  <p:clrMapOvr>
    <a:masterClrMapping/>
  </p:clrMapOvr>
  <p:transition advClick="0" advTm="4000">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214282" y="2500306"/>
            <a:ext cx="5214974" cy="3929090"/>
          </a:xfrm>
          <a:prstGeom prst="round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Snip Single Corner Rectangle 4"/>
          <p:cNvSpPr/>
          <p:nvPr/>
        </p:nvSpPr>
        <p:spPr>
          <a:xfrm>
            <a:off x="6000760" y="357166"/>
            <a:ext cx="2500330" cy="2643206"/>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Mohamed always love to help her mother to fetch wood to cook. </a:t>
            </a:r>
            <a:endParaRPr lang="en-GB" sz="2400" dirty="0"/>
          </a:p>
        </p:txBody>
      </p:sp>
      <p:sp>
        <p:nvSpPr>
          <p:cNvPr id="6" name="Oval 5"/>
          <p:cNvSpPr/>
          <p:nvPr/>
        </p:nvSpPr>
        <p:spPr>
          <a:xfrm>
            <a:off x="5643570" y="3071810"/>
            <a:ext cx="3500430" cy="3500438"/>
          </a:xfrm>
          <a:prstGeom prst="ellipse">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214282" y="0"/>
            <a:ext cx="3071834" cy="2357430"/>
          </a:xfrm>
          <a:prstGeom prst="ellipse">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advClick="0" advTm="4000">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571472" y="1285860"/>
            <a:ext cx="8215370" cy="5429288"/>
          </a:xfrm>
          <a:prstGeom prst="round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000100" y="71438"/>
            <a:ext cx="7500990" cy="1000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Watering the garden for his mother. Very devoted</a:t>
            </a:r>
            <a:endParaRPr lang="en-GB"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Tree>
  </p:cSld>
  <p:clrMapOvr>
    <a:masterClrMapping/>
  </p:clrMapOvr>
  <p:transition advClick="0" advTm="4000">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214282" y="214290"/>
            <a:ext cx="4214842" cy="3429024"/>
          </a:xfrm>
          <a:prstGeom prst="round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4714876" y="285728"/>
            <a:ext cx="4214842" cy="3429024"/>
          </a:xfrm>
          <a:prstGeom prst="round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142844" y="3786190"/>
            <a:ext cx="4286280" cy="3071810"/>
          </a:xfrm>
          <a:prstGeom prst="roundRect">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4643438" y="3857628"/>
            <a:ext cx="4286280" cy="3071810"/>
          </a:xfrm>
          <a:prstGeom prst="roundRect">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advClick="0" advTm="4000">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214282" y="214290"/>
            <a:ext cx="4214842" cy="3429024"/>
          </a:xfrm>
          <a:prstGeom prst="round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4714876" y="285728"/>
            <a:ext cx="4214842" cy="3429024"/>
          </a:xfrm>
          <a:prstGeom prst="round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142844" y="3786190"/>
            <a:ext cx="4286280" cy="3071810"/>
          </a:xfrm>
          <a:prstGeom prst="roundRect">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4643438" y="3857628"/>
            <a:ext cx="4286280" cy="3071810"/>
          </a:xfrm>
          <a:prstGeom prst="roundRect">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14282" y="3240945"/>
            <a:ext cx="8715436" cy="830997"/>
          </a:xfrm>
          <a:prstGeom prst="rect">
            <a:avLst/>
          </a:prstGeom>
          <a:noFill/>
        </p:spPr>
        <p:txBody>
          <a:bodyPr wrap="square" lIns="91440" tIns="45720" rIns="91440" bIns="45720">
            <a:spAutoFit/>
          </a:bodyPr>
          <a:lstStyle/>
          <a:p>
            <a:pPr algn="ctr"/>
            <a:r>
              <a:rPr 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Help his father on stone breaking</a:t>
            </a:r>
            <a:endParaRPr 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advClick="0" advTm="4000">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ounded Rectangle 3"/>
          <p:cNvSpPr/>
          <p:nvPr/>
        </p:nvSpPr>
        <p:spPr>
          <a:xfrm>
            <a:off x="214282" y="214290"/>
            <a:ext cx="4214842" cy="3429024"/>
          </a:xfrm>
          <a:prstGeom prst="roundRect">
            <a:avLst/>
          </a:pr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ounded Rectangle 4"/>
          <p:cNvSpPr/>
          <p:nvPr/>
        </p:nvSpPr>
        <p:spPr>
          <a:xfrm>
            <a:off x="4714876" y="285728"/>
            <a:ext cx="4214842" cy="3429024"/>
          </a:xfrm>
          <a:prstGeom prst="roundRect">
            <a:avLst/>
          </a:prstGeom>
          <a:blipFill>
            <a:blip r:embed="rId3"/>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p:cNvSpPr/>
          <p:nvPr/>
        </p:nvSpPr>
        <p:spPr>
          <a:xfrm>
            <a:off x="142844" y="3786190"/>
            <a:ext cx="4286280" cy="3071810"/>
          </a:xfrm>
          <a:prstGeom prst="roundRect">
            <a:avLst/>
          </a:prstGeom>
          <a:blipFill>
            <a:blip r:embed="rId4"/>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p:cNvSpPr/>
          <p:nvPr/>
        </p:nvSpPr>
        <p:spPr>
          <a:xfrm>
            <a:off x="4643438" y="3857628"/>
            <a:ext cx="4286280" cy="3071810"/>
          </a:xfrm>
          <a:prstGeom prst="roundRect">
            <a:avLst/>
          </a:prstGeom>
          <a:blipFill>
            <a:blip r:embed="rId5"/>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14282" y="3240945"/>
            <a:ext cx="8715436" cy="830997"/>
          </a:xfrm>
          <a:prstGeom prst="rect">
            <a:avLst/>
          </a:prstGeom>
          <a:noFill/>
        </p:spPr>
        <p:txBody>
          <a:bodyPr wrap="square" lIns="91440" tIns="45720" rIns="91440" bIns="45720">
            <a:spAutoFit/>
          </a:bodyPr>
          <a:lstStyle/>
          <a:p>
            <a:pPr algn="ctr"/>
            <a:r>
              <a:rPr lang="en-US" sz="4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On his way</a:t>
            </a:r>
            <a:r>
              <a:rPr lang="en-US" sz="48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to CFOT School</a:t>
            </a:r>
            <a:endParaRPr lang="en-US" sz="48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advClick="0" advTm="4000">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75</TotalTime>
  <Words>250</Words>
  <Application>Microsoft Macintosh PowerPoint</Application>
  <PresentationFormat>On-screen Show (4:3)</PresentationFormat>
  <Paragraphs>13</Paragraphs>
  <Slides>10</Slides>
  <Notes>1</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Metro</vt:lpstr>
      <vt:lpstr>Children Foundation Of Technology School</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 Foundation Of Technology School</dc:title>
  <dc:creator>CFOT SL 2</dc:creator>
  <cp:lastModifiedBy>Barry Kramer</cp:lastModifiedBy>
  <cp:revision>13</cp:revision>
  <dcterms:created xsi:type="dcterms:W3CDTF">2016-05-22T17:31:26Z</dcterms:created>
  <dcterms:modified xsi:type="dcterms:W3CDTF">2016-05-22T17:32:11Z</dcterms:modified>
</cp:coreProperties>
</file>