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536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51CD3-6F54-4F2A-A53D-60B2B1257040}" type="datetimeFigureOut">
              <a:rPr lang="ru-RU" smtClean="0"/>
              <a:pPr/>
              <a:t>5/17/16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5AF64-F51B-4D30-BAE3-13C6C14AEE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81946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51CD3-6F54-4F2A-A53D-60B2B1257040}" type="datetimeFigureOut">
              <a:rPr lang="ru-RU" smtClean="0"/>
              <a:pPr/>
              <a:t>5/17/16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5AF64-F51B-4D30-BAE3-13C6C14AEE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07197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51CD3-6F54-4F2A-A53D-60B2B1257040}" type="datetimeFigureOut">
              <a:rPr lang="ru-RU" smtClean="0"/>
              <a:pPr/>
              <a:t>5/17/16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5AF64-F51B-4D30-BAE3-13C6C14AEE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09505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51CD3-6F54-4F2A-A53D-60B2B1257040}" type="datetimeFigureOut">
              <a:rPr lang="ru-RU" smtClean="0"/>
              <a:pPr/>
              <a:t>5/17/16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5AF64-F51B-4D30-BAE3-13C6C14AEE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38015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51CD3-6F54-4F2A-A53D-60B2B1257040}" type="datetimeFigureOut">
              <a:rPr lang="ru-RU" smtClean="0"/>
              <a:pPr/>
              <a:t>5/17/16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5AF64-F51B-4D30-BAE3-13C6C14AEE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0061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51CD3-6F54-4F2A-A53D-60B2B1257040}" type="datetimeFigureOut">
              <a:rPr lang="ru-RU" smtClean="0"/>
              <a:pPr/>
              <a:t>5/17/16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5AF64-F51B-4D30-BAE3-13C6C14AEE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76058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51CD3-6F54-4F2A-A53D-60B2B1257040}" type="datetimeFigureOut">
              <a:rPr lang="ru-RU" smtClean="0"/>
              <a:pPr/>
              <a:t>5/17/16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5AF64-F51B-4D30-BAE3-13C6C14AEE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76720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51CD3-6F54-4F2A-A53D-60B2B1257040}" type="datetimeFigureOut">
              <a:rPr lang="ru-RU" smtClean="0"/>
              <a:pPr/>
              <a:t>5/17/16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5AF64-F51B-4D30-BAE3-13C6C14AEE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54970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51CD3-6F54-4F2A-A53D-60B2B1257040}" type="datetimeFigureOut">
              <a:rPr lang="ru-RU" smtClean="0"/>
              <a:pPr/>
              <a:t>5/17/16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5AF64-F51B-4D30-BAE3-13C6C14AEE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29237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51CD3-6F54-4F2A-A53D-60B2B1257040}" type="datetimeFigureOut">
              <a:rPr lang="ru-RU" smtClean="0"/>
              <a:pPr/>
              <a:t>5/17/16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5AF64-F51B-4D30-BAE3-13C6C14AEE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59097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51CD3-6F54-4F2A-A53D-60B2B1257040}" type="datetimeFigureOut">
              <a:rPr lang="ru-RU" smtClean="0"/>
              <a:pPr/>
              <a:t>5/17/16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5AF64-F51B-4D30-BAE3-13C6C14AEE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53785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E51CD3-6F54-4F2A-A53D-60B2B1257040}" type="datetimeFigureOut">
              <a:rPr lang="ru-RU" smtClean="0"/>
              <a:pPr/>
              <a:t>5/17/16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85AF64-F51B-4D30-BAE3-13C6C14AEE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93320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4" Type="http://schemas.openxmlformats.org/officeDocument/2006/relationships/image" Target="../media/image7.jpeg"/><Relationship Id="rId5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37356" y="539388"/>
            <a:ext cx="7170617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 are many rivers in our world. </a:t>
            </a:r>
          </a:p>
          <a:p>
            <a:pPr algn="ctr"/>
            <a:r>
              <a:rPr lang="en-US" sz="2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River Nile is the longest river in the world. </a:t>
            </a:r>
          </a:p>
          <a:p>
            <a:pPr algn="ctr"/>
            <a:r>
              <a:rPr lang="en-US" sz="2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measures 6,695 </a:t>
            </a:r>
            <a:r>
              <a:rPr lang="en-US" sz="24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kilometres</a:t>
            </a:r>
            <a:r>
              <a:rPr lang="en-US" sz="2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from its source in Burundi,</a:t>
            </a:r>
          </a:p>
          <a:p>
            <a:pPr algn="ctr"/>
            <a:r>
              <a:rPr lang="en-US" sz="2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along the White Nile,</a:t>
            </a:r>
          </a:p>
          <a:p>
            <a:pPr algn="ctr"/>
            <a:r>
              <a:rPr lang="en-US" sz="2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to its delta on the Mediterranean Sea.  </a:t>
            </a:r>
          </a:p>
          <a:p>
            <a:pPr algn="ctr"/>
            <a:r>
              <a:rPr lang="en-US" sz="2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Officially, the shortest river is the D River, </a:t>
            </a:r>
          </a:p>
          <a:p>
            <a:pPr algn="ctr"/>
            <a:r>
              <a:rPr lang="en-US" sz="24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Oregan</a:t>
            </a:r>
            <a:r>
              <a:rPr lang="en-US" sz="2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USA, which is just 37 </a:t>
            </a:r>
            <a:r>
              <a:rPr lang="en-US" sz="24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metres</a:t>
            </a:r>
            <a:r>
              <a:rPr lang="en-US" sz="2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long. </a:t>
            </a:r>
            <a:endParaRPr lang="ru-RU" sz="24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 rot="20441750">
            <a:off x="792064" y="4005064"/>
            <a:ext cx="1643588" cy="123578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3913697" y="3395709"/>
            <a:ext cx="3567010" cy="2382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85465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323528" y="1340768"/>
            <a:ext cx="835292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err="1" smtClean="0">
                <a:solidFill>
                  <a:schemeClr val="bg1"/>
                </a:solidFill>
              </a:rPr>
              <a:t>Inhul</a:t>
            </a:r>
            <a:r>
              <a:rPr lang="en-US" sz="2400" i="1" dirty="0" smtClean="0">
                <a:solidFill>
                  <a:schemeClr val="bg1"/>
                </a:solidFill>
              </a:rPr>
              <a:t> (Ukrainian: </a:t>
            </a:r>
            <a:r>
              <a:rPr lang="en-US" sz="2400" i="1" dirty="0" err="1" smtClean="0">
                <a:solidFill>
                  <a:schemeClr val="bg1"/>
                </a:solidFill>
              </a:rPr>
              <a:t>Інгул</a:t>
            </a:r>
            <a:r>
              <a:rPr lang="en-US" sz="2400" i="1" dirty="0" smtClean="0">
                <a:solidFill>
                  <a:schemeClr val="bg1"/>
                </a:solidFill>
              </a:rPr>
              <a:t>) is a left tributary of the Southern Bug river of Ukraine. </a:t>
            </a:r>
          </a:p>
          <a:p>
            <a:pPr algn="ctr"/>
            <a:r>
              <a:rPr lang="en-US" sz="2400" i="1" dirty="0" smtClean="0">
                <a:solidFill>
                  <a:schemeClr val="bg1"/>
                </a:solidFill>
              </a:rPr>
              <a:t>It rises North of </a:t>
            </a:r>
            <a:r>
              <a:rPr lang="en-US" sz="2400" i="1" dirty="0" err="1" smtClean="0">
                <a:solidFill>
                  <a:schemeClr val="bg1"/>
                </a:solidFill>
              </a:rPr>
              <a:t>Kirovohrad</a:t>
            </a:r>
            <a:r>
              <a:rPr lang="en-US" sz="2400" i="1" dirty="0" smtClean="0">
                <a:solidFill>
                  <a:schemeClr val="bg1"/>
                </a:solidFill>
              </a:rPr>
              <a:t>, flowing South into the Southern Bug at </a:t>
            </a:r>
            <a:r>
              <a:rPr lang="en-US" sz="2400" i="1" dirty="0" err="1" smtClean="0">
                <a:solidFill>
                  <a:schemeClr val="bg1"/>
                </a:solidFill>
              </a:rPr>
              <a:t>Mykolayiv</a:t>
            </a:r>
            <a:r>
              <a:rPr lang="en-US" sz="2400" i="1" dirty="0" smtClean="0">
                <a:solidFill>
                  <a:schemeClr val="bg1"/>
                </a:solidFill>
              </a:rPr>
              <a:t>,</a:t>
            </a:r>
          </a:p>
          <a:p>
            <a:pPr algn="ctr"/>
            <a:r>
              <a:rPr lang="en-US" sz="2400" i="1" dirty="0" smtClean="0">
                <a:solidFill>
                  <a:schemeClr val="bg1"/>
                </a:solidFill>
              </a:rPr>
              <a:t> 65 kilometers North (up river) from where the Southern Bug River empties into the Black Sea.  The </a:t>
            </a:r>
            <a:r>
              <a:rPr lang="en-US" sz="2400" i="1" smtClean="0">
                <a:solidFill>
                  <a:schemeClr val="bg1"/>
                </a:solidFill>
              </a:rPr>
              <a:t>Inhul</a:t>
            </a:r>
            <a:r>
              <a:rPr lang="en-US" sz="2400" i="1" dirty="0" smtClean="0">
                <a:solidFill>
                  <a:schemeClr val="bg1"/>
                </a:solidFill>
              </a:rPr>
              <a:t> </a:t>
            </a:r>
            <a:r>
              <a:rPr lang="en-US" sz="2400" i="1" dirty="0" smtClean="0">
                <a:solidFill>
                  <a:schemeClr val="bg1"/>
                </a:solidFill>
              </a:rPr>
              <a:t>River is about 300 km long. The Greek historian Herodotus mentions the river as the </a:t>
            </a:r>
            <a:r>
              <a:rPr lang="en-US" sz="2400" i="1" dirty="0" err="1" smtClean="0">
                <a:solidFill>
                  <a:schemeClr val="bg1"/>
                </a:solidFill>
              </a:rPr>
              <a:t>Pantikapes</a:t>
            </a:r>
            <a:r>
              <a:rPr lang="en-US" sz="2400" i="1" dirty="0" smtClean="0">
                <a:solidFill>
                  <a:schemeClr val="bg1"/>
                </a:solidFill>
              </a:rPr>
              <a:t> in his Histories (4.54), during his description of the land of Scythia.</a:t>
            </a:r>
            <a:endParaRPr lang="ru-RU" sz="2400" i="1" dirty="0">
              <a:solidFill>
                <a:schemeClr val="bg1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3419872" y="188922"/>
            <a:ext cx="1825352" cy="1186479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2663788" y="4359129"/>
            <a:ext cx="3672408" cy="2448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67428265"/>
      </p:ext>
    </p:extLst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2500">
        <p:checker/>
      </p:transition>
    </mc:Choice>
    <mc:Fallback>
      <mp:transition xmlns:mp="http://schemas.microsoft.com/office/mac/powerpoint/2008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248865" y="332478"/>
            <a:ext cx="823116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 smtClean="0"/>
              <a:t>Water pollution is a major global problem.</a:t>
            </a:r>
          </a:p>
          <a:p>
            <a:r>
              <a:rPr lang="en-US" sz="1400" i="1" dirty="0" smtClean="0"/>
              <a:t>     Many rivers are poisoned. Fish cannot live in them.  There is not enough oxygen in the water. </a:t>
            </a:r>
          </a:p>
          <a:p>
            <a:r>
              <a:rPr lang="en-US" sz="1400" i="1" dirty="0" smtClean="0"/>
              <a:t>In such places all the birds leave their habitats and many plants die. If people drink this water they can die too. </a:t>
            </a:r>
          </a:p>
          <a:p>
            <a:r>
              <a:rPr lang="en-US" sz="1400" i="1" dirty="0" smtClean="0"/>
              <a:t>It happens so because factories produce a lot of waste and pour it into rivers. So they poison water.</a:t>
            </a:r>
            <a:endParaRPr lang="ru-RU" sz="1400" i="1" dirty="0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248865" y="1600312"/>
            <a:ext cx="3082825" cy="2073200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3360332" y="3010676"/>
            <a:ext cx="2857500" cy="1895475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5508104" y="4948522"/>
            <a:ext cx="3502659" cy="1886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30412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500"/>
                            </p:stCondLst>
                            <p:childTnLst>
                              <p:par>
                                <p:cTn id="3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1403648" y="369768"/>
            <a:ext cx="688105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We MUST keep our planet and water of our planet clean. </a:t>
            </a:r>
          </a:p>
          <a:p>
            <a:pPr algn="ctr"/>
            <a:r>
              <a:rPr lang="en-US" dirty="0" smtClean="0"/>
              <a:t>If we want to live, we should guard our clean water.</a:t>
            </a:r>
          </a:p>
          <a:p>
            <a:pPr algn="ctr"/>
            <a:r>
              <a:rPr lang="en-US" dirty="0" smtClean="0"/>
              <a:t>We don’t pollute our rivers. </a:t>
            </a:r>
          </a:p>
          <a:p>
            <a:pPr algn="ctr"/>
            <a:r>
              <a:rPr lang="en-US" dirty="0" smtClean="0"/>
              <a:t>We try to take short shower.</a:t>
            </a:r>
          </a:p>
          <a:p>
            <a:pPr algn="ctr"/>
            <a:r>
              <a:rPr lang="en-US" dirty="0" smtClean="0"/>
              <a:t>We try to </a:t>
            </a:r>
            <a:r>
              <a:rPr lang="en-US" dirty="0" smtClean="0">
                <a:latin typeface="+mj-lt"/>
              </a:rPr>
              <a:t>choose </a:t>
            </a:r>
            <a:r>
              <a:rPr lang="en-US" dirty="0">
                <a:latin typeface="+mj-lt"/>
              </a:rPr>
              <a:t>non-toxic household products whenever </a:t>
            </a:r>
            <a:r>
              <a:rPr lang="en-US" dirty="0" smtClean="0">
                <a:latin typeface="+mj-lt"/>
              </a:rPr>
              <a:t>it is possible.</a:t>
            </a:r>
          </a:p>
          <a:p>
            <a:pPr algn="ctr"/>
            <a:r>
              <a:rPr lang="en-US" dirty="0" smtClean="0">
                <a:latin typeface="+mj-lt"/>
              </a:rPr>
              <a:t>We put litter in a bin or take it home. </a:t>
            </a:r>
            <a:endParaRPr lang="ru-RU" dirty="0"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22407" y="5641272"/>
            <a:ext cx="35489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Let's keep our water clean!</a:t>
            </a:r>
            <a:endParaRPr lang="ru-RU" sz="2400" dirty="0">
              <a:solidFill>
                <a:schemeClr val="bg1"/>
              </a:solidFill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2051720" y="2708920"/>
            <a:ext cx="5290294" cy="2245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11047039"/>
      </p:ext>
    </p:extLst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1600">
        <p:blinds dir="vert"/>
      </p:transition>
    </mc:Choice>
    <mc:Fallback>
      <mp:transition xmlns:mp="http://schemas.microsoft.com/office/mac/powerpoint/2008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296</Words>
  <Application>Microsoft Macintosh PowerPoint</Application>
  <PresentationFormat>On-screen Show (4:3)</PresentationFormat>
  <Paragraphs>21</Paragraphs>
  <Slides>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Тема Office</vt:lpstr>
      <vt:lpstr>Slide 1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Barry Kramer</cp:lastModifiedBy>
  <cp:revision>24</cp:revision>
  <dcterms:created xsi:type="dcterms:W3CDTF">2016-05-18T01:15:46Z</dcterms:created>
  <dcterms:modified xsi:type="dcterms:W3CDTF">2016-05-18T01:17:31Z</dcterms:modified>
</cp:coreProperties>
</file>