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PT Serif Caption"/>
      <p:regular r:id="rId16"/>
      <p:italic r:id="rId17"/>
    </p:embeddedFont>
    <p:embeddedFont>
      <p:font typeface="Architects Daughter"/>
      <p:regular r:id="rId18"/>
    </p:embeddedFont>
    <p:embeddedFont>
      <p:font typeface="Amatic SC"/>
      <p:regular r:id="rId19"/>
      <p:bold r:id="rId20"/>
    </p:embeddedFont>
    <p:embeddedFont>
      <p:font typeface="Source Code Pro"/>
      <p:regular r:id="rId21"/>
      <p:bold r:id="rId22"/>
    </p:embeddedFont>
    <p:embeddedFont>
      <p:font typeface="Nothing You Could Do"/>
      <p:regular r:id="rId23"/>
    </p:embeddedFont>
    <p:embeddedFont>
      <p:font typeface="Indie Flower"/>
      <p:regular r:id="rId24"/>
    </p:embeddedFont>
    <p:embeddedFont>
      <p:font typeface="Akronim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bold.fntdata"/><Relationship Id="rId22" Type="http://schemas.openxmlformats.org/officeDocument/2006/relationships/font" Target="fonts/SourceCodePro-bold.fntdata"/><Relationship Id="rId21" Type="http://schemas.openxmlformats.org/officeDocument/2006/relationships/font" Target="fonts/SourceCodePro-regular.fntdata"/><Relationship Id="rId24" Type="http://schemas.openxmlformats.org/officeDocument/2006/relationships/font" Target="fonts/IndieFlower-regular.fntdata"/><Relationship Id="rId23" Type="http://schemas.openxmlformats.org/officeDocument/2006/relationships/font" Target="fonts/NothingYouCouldD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Akroni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TSerifCaption-italic.fntdata"/><Relationship Id="rId16" Type="http://schemas.openxmlformats.org/officeDocument/2006/relationships/font" Target="fonts/PTSerifCaption-regular.fntdata"/><Relationship Id="rId19" Type="http://schemas.openxmlformats.org/officeDocument/2006/relationships/font" Target="fonts/AmaticSC-regular.fntdata"/><Relationship Id="rId18" Type="http://schemas.openxmlformats.org/officeDocument/2006/relationships/font" Target="fonts/ArchitectsDaught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Allways let people get trolled haaaaaaaaaaaaaaaaaaaaaaaaaaaaaaaaaaaaaaaaaaaaaaaaaaaaaaaaaaaaaaaaaaaaaaa (error) (error).(error),(error),(error),(error)(error),(error).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Allways let people get trolled haaaaaaaaaaaaaaaaaaaaaaaaaaaaaaaaaaaaaaaaaaaaaaaaaaaaaaaaaaaaaaaaaaaaaaa (error) (error).(error),(error),(error),(error)(error),(error).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0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Relationship Id="rId4" Type="http://schemas.openxmlformats.org/officeDocument/2006/relationships/image" Target="../media/image01.jpg"/><Relationship Id="rId5" Type="http://schemas.openxmlformats.org/officeDocument/2006/relationships/image" Target="../media/image02.jpg"/><Relationship Id="rId6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09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09.png"/><Relationship Id="rId11" Type="http://schemas.openxmlformats.org/officeDocument/2006/relationships/image" Target="../media/image16.png"/><Relationship Id="rId10" Type="http://schemas.openxmlformats.org/officeDocument/2006/relationships/image" Target="../media/image19.png"/><Relationship Id="rId9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2229450" y="1876175"/>
            <a:ext cx="51069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0000"/>
                </a:solidFill>
                <a:latin typeface="PT Serif Caption"/>
                <a:ea typeface="PT Serif Caption"/>
                <a:cs typeface="PT Serif Caption"/>
                <a:sym typeface="PT Serif Caption"/>
              </a:rPr>
              <a:t>Architecture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126575" y="2784625"/>
            <a:ext cx="86763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 algn="l">
              <a:spcBef>
                <a:spcPts val="0"/>
              </a:spcBef>
              <a:buNone/>
            </a:pPr>
            <a:r>
              <a:rPr lang="en" sz="4800">
                <a:solidFill>
                  <a:srgbClr val="00FFFF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rPr>
              <a:t> By:Ellie,Kaleb,Matthew R.                           --------&gt;,and Ruben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9828375" y="207525"/>
            <a:ext cx="840900" cy="733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9949" y="0"/>
            <a:ext cx="4764050" cy="389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00" y="1539780"/>
            <a:ext cx="4718100" cy="167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498600" y="344625"/>
            <a:ext cx="81468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000">
                <a:solidFill>
                  <a:srgbClr val="00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Holly Theatre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0" y="3682150"/>
            <a:ext cx="4257600" cy="1461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Nothing You Could Do"/>
                <a:ea typeface="Nothing You Could Do"/>
                <a:cs typeface="Nothing You Could Do"/>
                <a:sym typeface="Nothing You Could Do"/>
              </a:rPr>
              <a:t>The Holly Theatre is the oldest theatre in Medford Jim Belushi is a movie Star here is Medford and is helping build the theatre back to normal </a:t>
            </a:r>
            <a:r>
              <a:rPr lang="en" sz="1800">
                <a:latin typeface="Nothing You Could Do"/>
                <a:ea typeface="Nothing You Could Do"/>
                <a:cs typeface="Nothing You Could Do"/>
                <a:sym typeface="Nothing You Could Do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0750" y="1248274"/>
            <a:ext cx="2723250" cy="389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900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749" y="1237675"/>
            <a:ext cx="2493774" cy="25110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1363450" y="251275"/>
            <a:ext cx="5154300" cy="9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  <a:latin typeface="Akronim"/>
                <a:ea typeface="Akronim"/>
                <a:cs typeface="Akronim"/>
                <a:sym typeface="Akronim"/>
              </a:rPr>
              <a:t>Harry and David’s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6224775" y="3827925"/>
            <a:ext cx="27867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  <a:latin typeface="Indie Flower"/>
                <a:ea typeface="Indie Flower"/>
                <a:cs typeface="Indie Flower"/>
                <a:sym typeface="Indie Flower"/>
              </a:rPr>
              <a:t>This is a picture of the Harry and David’s supplier plant.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473125" y="2275700"/>
            <a:ext cx="4819800" cy="25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FFFFFF"/>
                </a:solidFill>
                <a:latin typeface="Akronim"/>
                <a:ea typeface="Akronim"/>
                <a:cs typeface="Akronim"/>
                <a:sym typeface="Akronim"/>
              </a:rPr>
              <a:t>We have a store and the supplier plant.</a:t>
            </a:r>
            <a:r>
              <a:rPr lang="en" sz="4800">
                <a:latin typeface="Akronim"/>
                <a:ea typeface="Akronim"/>
                <a:cs typeface="Akronim"/>
                <a:sym typeface="Akronim"/>
              </a:rPr>
              <a:t> </a:t>
            </a:r>
            <a:r>
              <a:rPr lang="en" sz="4800"/>
              <a:t> </a:t>
            </a:r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3590100" y="3861000"/>
            <a:ext cx="32214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latin typeface="Architects Daughter"/>
                <a:ea typeface="Architects Daughter"/>
                <a:cs typeface="Architects Daughter"/>
                <a:sym typeface="Architects Daughter"/>
              </a:rPr>
              <a:t>Our School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1300" y="0"/>
            <a:ext cx="4372400" cy="230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3580475" cy="23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275" y="2426650"/>
            <a:ext cx="184785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403637" y="2426650"/>
            <a:ext cx="27732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CE5CD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Our Head Master</a:t>
            </a:r>
          </a:p>
        </p:txBody>
      </p:sp>
      <p:sp>
        <p:nvSpPr>
          <p:cNvPr id="82" name="Shape 82"/>
          <p:cNvSpPr/>
          <p:nvPr/>
        </p:nvSpPr>
        <p:spPr>
          <a:xfrm>
            <a:off x="1426825" y="3037775"/>
            <a:ext cx="1139100" cy="736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flip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999550" y="1451675"/>
            <a:ext cx="6871800" cy="222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The U.S Cellular fields are the fields that that the Portland Timbers played on when they were in Medford and the Rogues played on and won a championship. This is right next to the Harry and David</a:t>
            </a:r>
            <a:r>
              <a:rPr lang="en">
                <a:solidFill>
                  <a:srgbClr val="FFFF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.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213150" y="416500"/>
            <a:ext cx="27177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1C23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U.S Cellular Field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1C232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  <mc:AlternateContent>
    <mc:Choice Requires="p14">
      <p:transition spd="slow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769027" cy="4384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pic>
      <p:sp>
        <p:nvSpPr>
          <p:cNvPr id="94" name="Shape 94"/>
          <p:cNvSpPr/>
          <p:nvPr/>
        </p:nvSpPr>
        <p:spPr>
          <a:xfrm rot="1486574">
            <a:off x="3590014" y="3831777"/>
            <a:ext cx="1104574" cy="55248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297000" y="4590275"/>
            <a:ext cx="54888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    </a:t>
            </a:r>
            <a:r>
              <a:rPr b="1" lang="en" sz="1800"/>
              <a:t>               This is the front of the building.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9800" y="2155275"/>
            <a:ext cx="4094200" cy="298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1976600" y="1681750"/>
            <a:ext cx="62901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Don’t hate this slideshow we worked hard on it so give us some credit (not really) thanks and have a great day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7487" y="3787075"/>
            <a:ext cx="1363225" cy="135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227749" cy="17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6245" y="-4"/>
            <a:ext cx="2227749" cy="17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4962" y="2257412"/>
            <a:ext cx="362902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2" y="2257412"/>
            <a:ext cx="362902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24350" y="144525"/>
            <a:ext cx="1845524" cy="16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5200" y="72262"/>
            <a:ext cx="1845524" cy="16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80950" y="2257425"/>
            <a:ext cx="1845524" cy="16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5" y="1506525"/>
            <a:ext cx="836750" cy="83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8449" y="1697637"/>
            <a:ext cx="705544" cy="7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724" y="995612"/>
            <a:ext cx="705544" cy="7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936" y="1069637"/>
            <a:ext cx="705544" cy="7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624" y="1991037"/>
            <a:ext cx="705544" cy="7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45950" y="4796700"/>
            <a:ext cx="10155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Trolled la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67325"/>
            <a:ext cx="1146650" cy="77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26486" y="4404399"/>
            <a:ext cx="796238" cy="7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474" y="144512"/>
            <a:ext cx="705544" cy="7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650" y="1771671"/>
            <a:ext cx="705550" cy="5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375" y="3598196"/>
            <a:ext cx="705550" cy="50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000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1976600" y="1681750"/>
            <a:ext cx="62901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Don’t hate this slideshow we worked hard on it so give us some credit (not really) thanks and have a great day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7487" y="3787075"/>
            <a:ext cx="1363225" cy="135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227749" cy="17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6245" y="-4"/>
            <a:ext cx="2227749" cy="17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4962" y="2257412"/>
            <a:ext cx="362902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2" y="2257412"/>
            <a:ext cx="362902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24350" y="144525"/>
            <a:ext cx="1845524" cy="16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75200" y="72262"/>
            <a:ext cx="1845524" cy="16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80950" y="2257425"/>
            <a:ext cx="1845524" cy="16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5" y="1506525"/>
            <a:ext cx="836750" cy="83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8449" y="1697637"/>
            <a:ext cx="705544" cy="7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724" y="995612"/>
            <a:ext cx="705544" cy="7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936" y="1069637"/>
            <a:ext cx="705544" cy="7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624" y="1991037"/>
            <a:ext cx="705544" cy="7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45950" y="4796700"/>
            <a:ext cx="10155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Trolled la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67325"/>
            <a:ext cx="1146650" cy="77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26486" y="4404399"/>
            <a:ext cx="796238" cy="7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474" y="144512"/>
            <a:ext cx="705544" cy="7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650" y="1771671"/>
            <a:ext cx="705550" cy="5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375" y="3598196"/>
            <a:ext cx="705550" cy="5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49700" y="491400"/>
            <a:ext cx="2269050" cy="22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3254225"/>
            <a:ext cx="1852200" cy="18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99225" y="2257425"/>
            <a:ext cx="2886075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32000"/>
            <a:ext cx="1146650" cy="11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47025" y="2183050"/>
            <a:ext cx="1363224" cy="136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30250" y="3959775"/>
            <a:ext cx="1146650" cy="11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28250" y="72275"/>
            <a:ext cx="1146650" cy="114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