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Black Ops One"/>
      <p:regular r:id="rId17"/>
    </p:embeddedFont>
    <p:embeddedFont>
      <p:font typeface="Proxima Nova"/>
      <p:regular r:id="rId18"/>
      <p:bold r:id="rId19"/>
      <p:italic r:id="rId20"/>
      <p:boldItalic r:id="rId21"/>
    </p:embeddedFont>
    <p:embeddedFont>
      <p:font typeface="Plas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22" Type="http://schemas.openxmlformats.org/officeDocument/2006/relationships/font" Target="fonts/Plaster-regular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lackOpsOne-regular.fntdata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00.png"/><Relationship Id="rId13" Type="http://schemas.openxmlformats.org/officeDocument/2006/relationships/image" Target="../media/image09.png"/><Relationship Id="rId12" Type="http://schemas.openxmlformats.org/officeDocument/2006/relationships/image" Target="../media/image02.png"/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17.png"/><Relationship Id="rId4" Type="http://schemas.openxmlformats.org/officeDocument/2006/relationships/image" Target="../media/image06.png"/><Relationship Id="rId9" Type="http://schemas.openxmlformats.org/officeDocument/2006/relationships/image" Target="../media/image01.png"/><Relationship Id="rId15" Type="http://schemas.openxmlformats.org/officeDocument/2006/relationships/image" Target="../media/image07.png"/><Relationship Id="rId14" Type="http://schemas.openxmlformats.org/officeDocument/2006/relationships/image" Target="../media/image12.png"/><Relationship Id="rId17" Type="http://schemas.openxmlformats.org/officeDocument/2006/relationships/image" Target="../media/image13.jpg"/><Relationship Id="rId16" Type="http://schemas.openxmlformats.org/officeDocument/2006/relationships/image" Target="../media/image08.png"/><Relationship Id="rId5" Type="http://schemas.openxmlformats.org/officeDocument/2006/relationships/image" Target="../media/image24.png"/><Relationship Id="rId6" Type="http://schemas.openxmlformats.org/officeDocument/2006/relationships/image" Target="../media/image05.png"/><Relationship Id="rId7" Type="http://schemas.openxmlformats.org/officeDocument/2006/relationships/image" Target="../media/image04.png"/><Relationship Id="rId8" Type="http://schemas.openxmlformats.org/officeDocument/2006/relationships/image" Target="../media/image03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5.jpg"/><Relationship Id="rId5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147175" y="1382400"/>
            <a:ext cx="6979499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Video Games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By Mountain View Middle School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525" y="448150"/>
            <a:ext cx="1030174" cy="10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150" y="448150"/>
            <a:ext cx="1224051" cy="1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2150" y="402650"/>
            <a:ext cx="1269550" cy="12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3750" y="468525"/>
            <a:ext cx="1269549" cy="113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975" y="488912"/>
            <a:ext cx="1114355" cy="1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0675" y="892875"/>
            <a:ext cx="207550" cy="2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7800" y="892887"/>
            <a:ext cx="207550" cy="2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54925" y="892900"/>
            <a:ext cx="207550" cy="2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92050" y="892887"/>
            <a:ext cx="207550" cy="2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829175" y="884137"/>
            <a:ext cx="207550" cy="2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81200" y="3990325"/>
            <a:ext cx="1030175" cy="10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03850" y="3990325"/>
            <a:ext cx="1030175" cy="10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26500" y="3990325"/>
            <a:ext cx="1030175" cy="10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9150" y="3990323"/>
            <a:ext cx="1030175" cy="10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6026174" y="3940855"/>
            <a:ext cx="1114350" cy="107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lack Ops One"/>
                <a:ea typeface="Black Ops One"/>
                <a:cs typeface="Black Ops One"/>
                <a:sym typeface="Black Ops One"/>
              </a:rPr>
              <a:t>Gaming Systems 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612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Out of our 95 entries, we had: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 30 Xbox users.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20 playstation users.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78 Pc users.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21 mac users.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59 mobile users</a:t>
            </a:r>
            <a:r>
              <a:rPr lang="en">
                <a:solidFill>
                  <a:srgbClr val="00FF00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Looks like people love computers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660" y="2649857"/>
            <a:ext cx="2705349" cy="20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7075" y="2649850"/>
            <a:ext cx="2268899" cy="13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050" y="585100"/>
            <a:ext cx="18002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4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type="title"/>
          </p:nvPr>
        </p:nvSpPr>
        <p:spPr>
          <a:xfrm>
            <a:off x="180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  <a:latin typeface="Black Ops One"/>
                <a:ea typeface="Black Ops One"/>
                <a:cs typeface="Black Ops One"/>
                <a:sym typeface="Black Ops One"/>
              </a:rPr>
              <a:t>How do games make your life worse?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  <a:latin typeface="Black Ops One"/>
              <a:ea typeface="Black Ops One"/>
              <a:cs typeface="Black Ops One"/>
              <a:sym typeface="Black Ops One"/>
            </a:endParaRP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63150" y="11273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  <a:latin typeface="Black Ops One"/>
                <a:ea typeface="Black Ops One"/>
                <a:cs typeface="Black Ops One"/>
                <a:sym typeface="Black Ops One"/>
              </a:rPr>
              <a:t>About 40% said it takes too much time.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  <a:latin typeface="Black Ops One"/>
                <a:ea typeface="Black Ops One"/>
                <a:cs typeface="Black Ops One"/>
                <a:sym typeface="Black Ops One"/>
              </a:rPr>
              <a:t>About 10% said it affects your brain and actions.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  <a:latin typeface="Black Ops One"/>
                <a:ea typeface="Black Ops One"/>
                <a:cs typeface="Black Ops One"/>
                <a:sym typeface="Black Ops One"/>
              </a:rPr>
              <a:t>About 30% said they hurt your eyes.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  <a:latin typeface="Black Ops One"/>
                <a:ea typeface="Black Ops One"/>
                <a:cs typeface="Black Ops One"/>
                <a:sym typeface="Black Ops One"/>
              </a:rPr>
              <a:t>And finally, about 20% said other, including affecting grades, or not affecting your life at all.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-67975" y="4812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Plaster"/>
                <a:ea typeface="Plaster"/>
                <a:cs typeface="Plaster"/>
                <a:sym typeface="Plaster"/>
              </a:rPr>
              <a:t> 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3905075"/>
            <a:ext cx="8520599" cy="66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You can go back your game now...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675" y="3905075"/>
            <a:ext cx="406974" cy="40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lack Ops One"/>
                <a:ea typeface="Black Ops One"/>
                <a:cs typeface="Black Ops One"/>
                <a:sym typeface="Black Ops One"/>
              </a:rPr>
              <a:t>Genders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06900" y="15287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Surprisingly,we had more girls play video games than guys. This goes against what we thought earlier,which was more guys would play.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00" y="2544118"/>
            <a:ext cx="3678000" cy="210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225" y="2544125"/>
            <a:ext cx="3203899" cy="21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Age</a:t>
            </a:r>
            <a:r>
              <a:rPr lang="en">
                <a:latin typeface="Black Ops One"/>
                <a:ea typeface="Black Ops One"/>
                <a:cs typeface="Black Ops One"/>
                <a:sym typeface="Black Ops One"/>
              </a:rPr>
              <a:t> 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136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We had 2 nine year olds.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We also had 53 eleven year olds. 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18 twelve year olds.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2 thirteen year olds.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6 fourteen year olds.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2 fifteen year olds.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050" y="371150"/>
            <a:ext cx="2038800" cy="14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050" y="1930725"/>
            <a:ext cx="2038800" cy="141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6050" y="3538990"/>
            <a:ext cx="2038800" cy="141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Countries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Out of our 95 entries, we had many different countries reply: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66 from America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6 from Belarus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14 from Moldova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This is what we originally thought,because americans are the biggest audience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950" y="1606800"/>
            <a:ext cx="3165576" cy="1669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Shape 109"/>
          <p:cNvCxnSpPr/>
          <p:nvPr/>
        </p:nvCxnSpPr>
        <p:spPr>
          <a:xfrm>
            <a:off x="2375275" y="1973575"/>
            <a:ext cx="2471400" cy="3668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0" name="Shape 110"/>
          <p:cNvCxnSpPr/>
          <p:nvPr/>
        </p:nvCxnSpPr>
        <p:spPr>
          <a:xfrm flipH="1" rot="10800000">
            <a:off x="1397225" y="2305524"/>
            <a:ext cx="4348799" cy="192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1" name="Shape 111"/>
          <p:cNvCxnSpPr/>
          <p:nvPr/>
        </p:nvCxnSpPr>
        <p:spPr>
          <a:xfrm flipH="1" rot="10800000">
            <a:off x="1552275" y="2261850"/>
            <a:ext cx="4377300" cy="85109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650" y="0"/>
            <a:ext cx="3263349" cy="26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lack Ops One"/>
                <a:ea typeface="Black Ops One"/>
                <a:cs typeface="Black Ops One"/>
                <a:sym typeface="Black Ops One"/>
              </a:rPr>
              <a:t>Time Spent on Games (Per Week)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34050" y="1017725"/>
            <a:ext cx="4990499" cy="14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19% People spent 0 hours a week on games.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41% people spent 1-3 hours on gaming per week.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15% people spend 3-5 hours on games each week.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10% people spend 5-7 hours on games a week.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15% people spend 8+ hours on gaming each week. 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650" y="2592725"/>
            <a:ext cx="3263349" cy="25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Face to face time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7765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30% people spent a whopping 0 hours talking to people per day.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41% people spent 1-3 hours a day talking to real people.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12% people said 5-7 hours a day talking to real people.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17% people spent 8 or more hours talking to real people.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25" y="3180125"/>
            <a:ext cx="36004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7650" y="1614350"/>
            <a:ext cx="1562849" cy="1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1300" y="3080637"/>
            <a:ext cx="2759200" cy="120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6759025" y="3816150"/>
            <a:ext cx="13623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lack Ops One"/>
                <a:ea typeface="Black Ops One"/>
                <a:cs typeface="Black Ops One"/>
                <a:sym typeface="Black Ops One"/>
              </a:rPr>
              <a:t>Amount of time spent with friends online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64100" y="136205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29% people do not spend anytime with their friends.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41% people spent 1-3 hours with their  friends online.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10% people spent 3-5 hours.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4% people spent 5-7 hours.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16% people spent 8+ hours with friends online.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Most people play only 1-3 hours online with their friends.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  <a:latin typeface="Black Ops One"/>
              <a:ea typeface="Black Ops One"/>
              <a:cs typeface="Black Ops One"/>
              <a:sym typeface="Black Ops One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250" y="2338637"/>
            <a:ext cx="2675200" cy="169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Franchises: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830675"/>
            <a:ext cx="8520599" cy="421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  <a:latin typeface="Black Ops One"/>
              <a:ea typeface="Black Ops One"/>
              <a:cs typeface="Black Ops One"/>
              <a:sym typeface="Black Ops On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17 people have Call of Duty.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17 people have Grand Theft Auto.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A lot of people like GTA and Call of Duty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 Surprisingly, 36 people don't have any specific franchises or any games.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  <a:latin typeface="Black Ops One"/>
              <a:ea typeface="Black Ops One"/>
              <a:cs typeface="Black Ops One"/>
              <a:sym typeface="Black Ops On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  <a:latin typeface="Black Ops One"/>
              <a:ea typeface="Black Ops One"/>
              <a:cs typeface="Black Ops One"/>
              <a:sym typeface="Black Ops One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725" y="400325"/>
            <a:ext cx="2433571" cy="113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775" y="143700"/>
            <a:ext cx="1340649" cy="165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537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Games not Allowed to Play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149850" y="1236675"/>
            <a:ext cx="8631299" cy="341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About 60% of the people we surveyed are allowed to play any game.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About 20% can’t play Horror games.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And, about 20% can’t play specific games such as Halo, GTA or CoD. (Call of Duty)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  <a:latin typeface="Black Ops One"/>
              <a:ea typeface="Black Ops One"/>
              <a:cs typeface="Black Ops One"/>
              <a:sym typeface="Black Ops One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175" y="2710700"/>
            <a:ext cx="1858175" cy="18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