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3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5762A5-7F00-41E7-B058-830AF3DFBB4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68A7C9-0B3A-4244-9DED-F4885C7748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 Anthem of the Republic of Belarus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We, the Belarusians, peaceful people,</a:t>
            </a:r>
            <a:br>
              <a:rPr lang="en-US" dirty="0"/>
            </a:br>
            <a:r>
              <a:rPr lang="en-US" dirty="0"/>
              <a:t>Our heart is to our native land,</a:t>
            </a:r>
            <a:br>
              <a:rPr lang="en-US" dirty="0"/>
            </a:br>
            <a:r>
              <a:rPr lang="en-US" dirty="0"/>
              <a:t>We maintain generous friendship and gain our powers</a:t>
            </a:r>
            <a:br>
              <a:rPr lang="en-US" dirty="0"/>
            </a:br>
            <a:r>
              <a:rPr lang="en-US" dirty="0"/>
              <a:t>Within the industrious, free family.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Мы, </a:t>
            </a:r>
            <a:r>
              <a:rPr lang="ru-RU" dirty="0" err="1"/>
              <a:t>беларусы</a:t>
            </a:r>
            <a:r>
              <a:rPr lang="ru-RU" dirty="0"/>
              <a:t> - </a:t>
            </a:r>
            <a:r>
              <a:rPr lang="ru-RU" dirty="0" err="1"/>
              <a:t>мірныя</a:t>
            </a:r>
            <a:r>
              <a:rPr lang="ru-RU" dirty="0"/>
              <a:t> </a:t>
            </a:r>
            <a:r>
              <a:rPr lang="ru-RU" dirty="0" err="1"/>
              <a:t>людзі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Сэрцам</a:t>
            </a:r>
            <a:r>
              <a:rPr lang="ru-RU" dirty="0"/>
              <a:t> </a:t>
            </a:r>
            <a:r>
              <a:rPr lang="ru-RU" dirty="0" err="1"/>
              <a:t>адданыя</a:t>
            </a:r>
            <a:r>
              <a:rPr lang="ru-RU" dirty="0"/>
              <a:t> </a:t>
            </a:r>
            <a:r>
              <a:rPr lang="ru-RU" dirty="0" err="1"/>
              <a:t>роднай</a:t>
            </a:r>
            <a:r>
              <a:rPr lang="ru-RU" dirty="0"/>
              <a:t> </a:t>
            </a:r>
            <a:r>
              <a:rPr lang="ru-RU" dirty="0" err="1"/>
              <a:t>зямлі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Шчыра</a:t>
            </a:r>
            <a:r>
              <a:rPr lang="ru-RU" dirty="0"/>
              <a:t> </a:t>
            </a:r>
            <a:r>
              <a:rPr lang="ru-RU" dirty="0" err="1"/>
              <a:t>сябруем</a:t>
            </a:r>
            <a:r>
              <a:rPr lang="ru-RU" dirty="0"/>
              <a:t>, </a:t>
            </a:r>
            <a:r>
              <a:rPr lang="ru-RU" dirty="0" err="1"/>
              <a:t>сілы</a:t>
            </a:r>
            <a:r>
              <a:rPr lang="ru-RU" dirty="0"/>
              <a:t> </a:t>
            </a:r>
            <a:r>
              <a:rPr lang="ru-RU" dirty="0" err="1"/>
              <a:t>гартуем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Мы ў </a:t>
            </a:r>
            <a:r>
              <a:rPr lang="ru-RU" dirty="0" err="1"/>
              <a:t>працавітай</a:t>
            </a:r>
            <a:r>
              <a:rPr lang="ru-RU" dirty="0"/>
              <a:t>, </a:t>
            </a:r>
            <a:r>
              <a:rPr lang="ru-RU" dirty="0" err="1"/>
              <a:t>вольнай</a:t>
            </a:r>
            <a:r>
              <a:rPr lang="ru-RU" dirty="0"/>
              <a:t> </a:t>
            </a:r>
            <a:r>
              <a:rPr lang="ru-RU" dirty="0" err="1"/>
              <a:t>сям'і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7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Chorus: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Glory to the bright name of our land,</a:t>
            </a:r>
            <a:br>
              <a:rPr lang="en-US" dirty="0"/>
            </a:br>
            <a:r>
              <a:rPr lang="en-US" dirty="0"/>
              <a:t>Glory to the fraternal union of our peoples!</a:t>
            </a:r>
            <a:br>
              <a:rPr lang="en-US" dirty="0"/>
            </a:br>
            <a:r>
              <a:rPr lang="en-US" dirty="0"/>
              <a:t>Our beloved mother-Motherland,</a:t>
            </a:r>
            <a:br>
              <a:rPr lang="en-US" dirty="0"/>
            </a:br>
            <a:r>
              <a:rPr lang="en-US" dirty="0"/>
              <a:t>Long you live and flourish, Belarus!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/>
              <a:t>Слаўся</a:t>
            </a:r>
            <a:r>
              <a:rPr lang="ru-RU" dirty="0"/>
              <a:t>, </a:t>
            </a:r>
            <a:r>
              <a:rPr lang="ru-RU" dirty="0" err="1"/>
              <a:t>зямлі</a:t>
            </a:r>
            <a:r>
              <a:rPr lang="ru-RU" dirty="0"/>
              <a:t> </a:t>
            </a:r>
            <a:r>
              <a:rPr lang="ru-RU" dirty="0" err="1"/>
              <a:t>нашай</a:t>
            </a:r>
            <a:r>
              <a:rPr lang="ru-RU" dirty="0"/>
              <a:t> </a:t>
            </a:r>
            <a:r>
              <a:rPr lang="ru-RU" dirty="0" err="1"/>
              <a:t>светлае</a:t>
            </a:r>
            <a:r>
              <a:rPr lang="ru-RU" dirty="0"/>
              <a:t> </a:t>
            </a:r>
            <a:r>
              <a:rPr lang="ru-RU" dirty="0" err="1"/>
              <a:t>імя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Слаўся</a:t>
            </a:r>
            <a:r>
              <a:rPr lang="ru-RU" dirty="0"/>
              <a:t>, </a:t>
            </a:r>
            <a:r>
              <a:rPr lang="ru-RU" dirty="0" err="1"/>
              <a:t>народаў</a:t>
            </a:r>
            <a:r>
              <a:rPr lang="ru-RU" dirty="0"/>
              <a:t> </a:t>
            </a:r>
            <a:r>
              <a:rPr lang="ru-RU" dirty="0" err="1"/>
              <a:t>братэрскі</a:t>
            </a:r>
            <a:r>
              <a:rPr lang="ru-RU" dirty="0"/>
              <a:t> </a:t>
            </a:r>
            <a:r>
              <a:rPr lang="ru-RU" dirty="0" err="1"/>
              <a:t>саюз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/>
              <a:t>Наша </a:t>
            </a:r>
            <a:r>
              <a:rPr lang="ru-RU" dirty="0" err="1"/>
              <a:t>любімая</a:t>
            </a:r>
            <a:r>
              <a:rPr lang="ru-RU" dirty="0"/>
              <a:t> </a:t>
            </a:r>
            <a:r>
              <a:rPr lang="ru-RU" dirty="0" err="1"/>
              <a:t>маці-Радзіма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Вечна </a:t>
            </a:r>
            <a:r>
              <a:rPr lang="ru-RU" dirty="0" err="1"/>
              <a:t>жыві</a:t>
            </a:r>
            <a:r>
              <a:rPr lang="ru-RU" dirty="0"/>
              <a:t> і </a:t>
            </a:r>
            <a:r>
              <a:rPr lang="ru-RU" dirty="0" err="1"/>
              <a:t>квітней</a:t>
            </a:r>
            <a:r>
              <a:rPr lang="ru-RU" dirty="0"/>
              <a:t>, Беларусь!</a:t>
            </a:r>
          </a:p>
        </p:txBody>
      </p:sp>
    </p:spTree>
    <p:extLst>
      <p:ext uri="{BB962C8B-B14F-4D97-AF65-F5344CB8AC3E}">
        <p14:creationId xmlns:p14="http://schemas.microsoft.com/office/powerpoint/2010/main" val="37317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Together with brothers, with fortitude, during centuries</a:t>
            </a:r>
            <a:br>
              <a:rPr lang="en-US" dirty="0"/>
            </a:br>
            <a:r>
              <a:rPr lang="en-US" dirty="0"/>
              <a:t>We guarded our native thresholds,</a:t>
            </a:r>
            <a:br>
              <a:rPr lang="en-US" dirty="0"/>
            </a:br>
            <a:r>
              <a:rPr lang="en-US" dirty="0"/>
              <a:t>In struggles for freedom, in struggles for fate,</a:t>
            </a:r>
            <a:br>
              <a:rPr lang="en-US" dirty="0"/>
            </a:br>
            <a:r>
              <a:rPr lang="en-US" dirty="0"/>
              <a:t>We have been gaining our banner of victories.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Разам з </a:t>
            </a:r>
            <a:r>
              <a:rPr lang="ru-RU" dirty="0" err="1"/>
              <a:t>братамі</a:t>
            </a:r>
            <a:r>
              <a:rPr lang="ru-RU" dirty="0"/>
              <a:t> </a:t>
            </a:r>
            <a:r>
              <a:rPr lang="ru-RU" dirty="0" err="1"/>
              <a:t>мужна</a:t>
            </a:r>
            <a:r>
              <a:rPr lang="ru-RU" dirty="0"/>
              <a:t> </a:t>
            </a:r>
            <a:r>
              <a:rPr lang="ru-RU" dirty="0" err="1"/>
              <a:t>вякамі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Мы </a:t>
            </a:r>
            <a:r>
              <a:rPr lang="ru-RU" dirty="0" err="1"/>
              <a:t>баранілі</a:t>
            </a:r>
            <a:r>
              <a:rPr lang="ru-RU" dirty="0"/>
              <a:t> родны </a:t>
            </a:r>
            <a:r>
              <a:rPr lang="ru-RU" dirty="0" err="1"/>
              <a:t>парог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бітвах</a:t>
            </a:r>
            <a:r>
              <a:rPr lang="ru-RU" dirty="0"/>
              <a:t> за волю, </a:t>
            </a:r>
            <a:r>
              <a:rPr lang="ru-RU" dirty="0" err="1"/>
              <a:t>бітвах</a:t>
            </a:r>
            <a:r>
              <a:rPr lang="ru-RU" dirty="0"/>
              <a:t> за долю</a:t>
            </a:r>
            <a:br>
              <a:rPr lang="ru-RU" dirty="0"/>
            </a:br>
            <a:r>
              <a:rPr lang="ru-RU" dirty="0"/>
              <a:t>Свой </a:t>
            </a:r>
            <a:r>
              <a:rPr lang="ru-RU" dirty="0" err="1"/>
              <a:t>здабывалі</a:t>
            </a:r>
            <a:r>
              <a:rPr lang="ru-RU" dirty="0"/>
              <a:t> </a:t>
            </a:r>
            <a:r>
              <a:rPr lang="ru-RU" dirty="0" err="1"/>
              <a:t>сцяг</a:t>
            </a:r>
            <a:r>
              <a:rPr lang="ru-RU" dirty="0"/>
              <a:t> </a:t>
            </a:r>
            <a:r>
              <a:rPr lang="ru-RU" dirty="0" err="1"/>
              <a:t>перамог</a:t>
            </a:r>
            <a:r>
              <a:rPr lang="ru-RU" dirty="0"/>
              <a:t>!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0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Chorus: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/>
              <a:t>Glory to the bright name of our land,</a:t>
            </a:r>
            <a:br>
              <a:rPr lang="en-US" sz="3000" dirty="0"/>
            </a:br>
            <a:r>
              <a:rPr lang="en-US" sz="3000" dirty="0"/>
              <a:t>Glory to the fraternal union of our peoples!</a:t>
            </a:r>
            <a:br>
              <a:rPr lang="en-US" sz="3000" dirty="0"/>
            </a:br>
            <a:r>
              <a:rPr lang="en-US" sz="3000" dirty="0"/>
              <a:t>Our beloved mother-Motherland,</a:t>
            </a:r>
            <a:br>
              <a:rPr lang="en-US" sz="3000" dirty="0"/>
            </a:br>
            <a:r>
              <a:rPr lang="en-US" sz="3000" dirty="0"/>
              <a:t>Long you live and flourish, Belarus!</a:t>
            </a:r>
          </a:p>
          <a:p>
            <a:pPr marL="0" indent="0">
              <a:buNone/>
            </a:pPr>
            <a:r>
              <a:rPr lang="en-US" sz="3000" dirty="0"/>
              <a:t/>
            </a:r>
            <a:br>
              <a:rPr lang="en-US" sz="3000" dirty="0"/>
            </a:br>
            <a:endParaRPr lang="ru-RU" sz="3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Слаўся</a:t>
            </a:r>
            <a:r>
              <a:rPr lang="ru-RU" dirty="0"/>
              <a:t>, </a:t>
            </a:r>
            <a:r>
              <a:rPr lang="ru-RU" dirty="0" err="1"/>
              <a:t>зямлі</a:t>
            </a:r>
            <a:r>
              <a:rPr lang="ru-RU" dirty="0"/>
              <a:t> </a:t>
            </a:r>
            <a:r>
              <a:rPr lang="ru-RU" dirty="0" err="1"/>
              <a:t>нашай</a:t>
            </a:r>
            <a:r>
              <a:rPr lang="ru-RU" dirty="0"/>
              <a:t> </a:t>
            </a:r>
            <a:r>
              <a:rPr lang="ru-RU" dirty="0" err="1"/>
              <a:t>светлае</a:t>
            </a:r>
            <a:r>
              <a:rPr lang="ru-RU" dirty="0"/>
              <a:t> </a:t>
            </a:r>
            <a:r>
              <a:rPr lang="ru-RU" dirty="0" err="1"/>
              <a:t>імя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Слаўся</a:t>
            </a:r>
            <a:r>
              <a:rPr lang="ru-RU" dirty="0"/>
              <a:t>, </a:t>
            </a:r>
            <a:r>
              <a:rPr lang="ru-RU" dirty="0" err="1"/>
              <a:t>народаў</a:t>
            </a:r>
            <a:r>
              <a:rPr lang="ru-RU" dirty="0"/>
              <a:t> </a:t>
            </a:r>
            <a:r>
              <a:rPr lang="ru-RU" dirty="0" err="1"/>
              <a:t>братэрскі</a:t>
            </a:r>
            <a:r>
              <a:rPr lang="ru-RU" dirty="0"/>
              <a:t> </a:t>
            </a:r>
            <a:r>
              <a:rPr lang="ru-RU" dirty="0" err="1"/>
              <a:t>саюз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/>
              <a:t>Наша </a:t>
            </a:r>
            <a:r>
              <a:rPr lang="ru-RU" dirty="0" err="1"/>
              <a:t>любімая</a:t>
            </a:r>
            <a:r>
              <a:rPr lang="ru-RU" dirty="0"/>
              <a:t> </a:t>
            </a:r>
            <a:r>
              <a:rPr lang="ru-RU" dirty="0" err="1"/>
              <a:t>маці-Радзіма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Вечна </a:t>
            </a:r>
            <a:r>
              <a:rPr lang="ru-RU" dirty="0" err="1"/>
              <a:t>жыві</a:t>
            </a:r>
            <a:r>
              <a:rPr lang="ru-RU" dirty="0"/>
              <a:t> і </a:t>
            </a:r>
            <a:r>
              <a:rPr lang="ru-RU" dirty="0" err="1"/>
              <a:t>квітней</a:t>
            </a:r>
            <a:r>
              <a:rPr lang="ru-RU" dirty="0"/>
              <a:t>, Беларусь!</a:t>
            </a:r>
          </a:p>
        </p:txBody>
      </p:sp>
    </p:spTree>
    <p:extLst>
      <p:ext uri="{BB962C8B-B14F-4D97-AF65-F5344CB8AC3E}">
        <p14:creationId xmlns:p14="http://schemas.microsoft.com/office/powerpoint/2010/main" val="27160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friendship of peoples (which is) the power of peoples</a:t>
            </a:r>
            <a:br>
              <a:rPr lang="en-US" dirty="0"/>
            </a:br>
            <a:r>
              <a:rPr lang="en-US" dirty="0"/>
              <a:t>Is our venerable, sunny path</a:t>
            </a:r>
            <a:br>
              <a:rPr lang="en-US" dirty="0"/>
            </a:br>
            <a:r>
              <a:rPr lang="en-US" dirty="0"/>
              <a:t>You soar up proudly, into the bright heights,</a:t>
            </a:r>
            <a:br>
              <a:rPr lang="en-US" dirty="0"/>
            </a:br>
            <a:r>
              <a:rPr lang="en-US" dirty="0"/>
              <a:t>The banner of victory, the banner of joy!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Дружба </a:t>
            </a:r>
            <a:r>
              <a:rPr lang="ru-RU" dirty="0" err="1"/>
              <a:t>народаў</a:t>
            </a:r>
            <a:r>
              <a:rPr lang="ru-RU" dirty="0"/>
              <a:t> - </a:t>
            </a:r>
            <a:r>
              <a:rPr lang="ru-RU" dirty="0" err="1"/>
              <a:t>сіла</a:t>
            </a:r>
            <a:r>
              <a:rPr lang="ru-RU" dirty="0"/>
              <a:t> </a:t>
            </a:r>
            <a:r>
              <a:rPr lang="ru-RU" dirty="0" err="1"/>
              <a:t>народаў</a:t>
            </a:r>
            <a:r>
              <a:rPr lang="ru-RU" dirty="0"/>
              <a:t> -</a:t>
            </a:r>
            <a:br>
              <a:rPr lang="ru-RU" dirty="0"/>
            </a:br>
            <a:r>
              <a:rPr lang="ru-RU" dirty="0"/>
              <a:t>Наш </a:t>
            </a:r>
            <a:r>
              <a:rPr lang="ru-RU" dirty="0" err="1"/>
              <a:t>запаветны</a:t>
            </a:r>
            <a:r>
              <a:rPr lang="ru-RU" dirty="0"/>
              <a:t>, </a:t>
            </a:r>
            <a:r>
              <a:rPr lang="ru-RU" dirty="0" err="1"/>
              <a:t>сонечны</a:t>
            </a:r>
            <a:r>
              <a:rPr lang="ru-RU" dirty="0"/>
              <a:t> шлях.</a:t>
            </a:r>
            <a:br>
              <a:rPr lang="ru-RU" dirty="0"/>
            </a:br>
            <a:r>
              <a:rPr lang="ru-RU" dirty="0"/>
              <a:t>Горда ж </a:t>
            </a:r>
            <a:r>
              <a:rPr lang="ru-RU" dirty="0" err="1"/>
              <a:t>узвіся</a:t>
            </a:r>
            <a:r>
              <a:rPr lang="ru-RU" dirty="0"/>
              <a:t> ў </a:t>
            </a:r>
            <a:r>
              <a:rPr lang="ru-RU" dirty="0" err="1"/>
              <a:t>ясныя</a:t>
            </a:r>
            <a:r>
              <a:rPr lang="ru-RU" dirty="0"/>
              <a:t> </a:t>
            </a:r>
            <a:r>
              <a:rPr lang="ru-RU" dirty="0" err="1"/>
              <a:t>высі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Сцяг</a:t>
            </a:r>
            <a:r>
              <a:rPr lang="ru-RU" dirty="0"/>
              <a:t> </a:t>
            </a:r>
            <a:r>
              <a:rPr lang="ru-RU" dirty="0" err="1"/>
              <a:t>пераможны</a:t>
            </a:r>
            <a:r>
              <a:rPr lang="ru-RU" dirty="0"/>
              <a:t> - </a:t>
            </a:r>
            <a:r>
              <a:rPr lang="ru-RU" dirty="0" err="1"/>
              <a:t>радасці</a:t>
            </a:r>
            <a:r>
              <a:rPr lang="ru-RU" dirty="0"/>
              <a:t> </a:t>
            </a:r>
            <a:r>
              <a:rPr lang="ru-RU" dirty="0" err="1"/>
              <a:t>сцяг</a:t>
            </a:r>
            <a:r>
              <a:rPr lang="ru-RU" dirty="0"/>
              <a:t>!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72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The Anthem of the Republic of Belarus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Anthem of the Republic of Belarus</dc:title>
  <dc:creator>Admin</dc:creator>
  <cp:lastModifiedBy>Admin</cp:lastModifiedBy>
  <cp:revision>3</cp:revision>
  <dcterms:created xsi:type="dcterms:W3CDTF">2015-11-18T18:53:53Z</dcterms:created>
  <dcterms:modified xsi:type="dcterms:W3CDTF">2015-12-29T15:24:38Z</dcterms:modified>
</cp:coreProperties>
</file>