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xlsx" ContentType="application/vnd.openxmlformats-officedocument.spreadsheetml.sheet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64" r:id="rId3"/>
    <p:sldId id="257" r:id="rId4"/>
    <p:sldId id="260" r:id="rId5"/>
    <p:sldId id="258" r:id="rId6"/>
    <p:sldId id="259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altLang="en-US" sz="4400" dirty="0"/>
              <a:t>Expenses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Expenses</c:v>
                </c:pt>
              </c:strCache>
            </c:strRef>
          </c:tx>
          <c:dPt>
            <c:idx val="0"/>
            <c:spPr>
              <a:ln>
                <a:solidFill>
                  <a:schemeClr val="accent1"/>
                </a:solidFill>
              </a:ln>
            </c:spPr>
          </c:dPt>
          <c:cat>
            <c:strRef>
              <c:f>工作表1!$A$2:$A$5</c:f>
              <c:strCache>
                <c:ptCount val="4"/>
                <c:pt idx="0">
                  <c:v>Stationery</c:v>
                </c:pt>
                <c:pt idx="1">
                  <c:v>Book</c:v>
                </c:pt>
                <c:pt idx="2">
                  <c:v>The Articles for Daily Use</c:v>
                </c:pt>
                <c:pt idx="3">
                  <c:v>Food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169.0</c:v>
                </c:pt>
                <c:pt idx="1">
                  <c:v>850.0</c:v>
                </c:pt>
                <c:pt idx="2">
                  <c:v>1214.0</c:v>
                </c:pt>
                <c:pt idx="3">
                  <c:v>4570.0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832-00F8-44E7-8571-E393CDCB2400}" type="datetimeFigureOut">
              <a:rPr lang="zh-TW" altLang="en-US" smtClean="0"/>
              <a:pPr/>
              <a:t>5/20/15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AB0E-4CBD-4A64-95F6-CA79B513FF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832-00F8-44E7-8571-E393CDCB2400}" type="datetimeFigureOut">
              <a:rPr lang="zh-TW" altLang="en-US" smtClean="0"/>
              <a:pPr/>
              <a:t>5/20/15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AB0E-4CBD-4A64-95F6-CA79B513FF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832-00F8-44E7-8571-E393CDCB2400}" type="datetimeFigureOut">
              <a:rPr lang="zh-TW" altLang="en-US" smtClean="0"/>
              <a:pPr/>
              <a:t>5/20/15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AB0E-4CBD-4A64-95F6-CA79B513FF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832-00F8-44E7-8571-E393CDCB2400}" type="datetimeFigureOut">
              <a:rPr lang="zh-TW" altLang="en-US" smtClean="0"/>
              <a:pPr/>
              <a:t>5/20/15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AB0E-4CBD-4A64-95F6-CA79B513FF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832-00F8-44E7-8571-E393CDCB2400}" type="datetimeFigureOut">
              <a:rPr lang="zh-TW" altLang="en-US" smtClean="0"/>
              <a:pPr/>
              <a:t>5/20/15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AB0E-4CBD-4A64-95F6-CA79B513FF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832-00F8-44E7-8571-E393CDCB2400}" type="datetimeFigureOut">
              <a:rPr lang="zh-TW" altLang="en-US" smtClean="0"/>
              <a:pPr/>
              <a:t>5/20/15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AB0E-4CBD-4A64-95F6-CA79B513FF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832-00F8-44E7-8571-E393CDCB2400}" type="datetimeFigureOut">
              <a:rPr lang="zh-TW" altLang="en-US" smtClean="0"/>
              <a:pPr/>
              <a:t>5/20/15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AB0E-4CBD-4A64-95F6-CA79B513FFA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832-00F8-44E7-8571-E393CDCB2400}" type="datetimeFigureOut">
              <a:rPr lang="zh-TW" altLang="en-US" smtClean="0"/>
              <a:pPr/>
              <a:t>5/20/15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AB0E-4CBD-4A64-95F6-CA79B513FF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832-00F8-44E7-8571-E393CDCB2400}" type="datetimeFigureOut">
              <a:rPr lang="zh-TW" altLang="en-US" smtClean="0"/>
              <a:pPr/>
              <a:t>5/20/15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AB0E-4CBD-4A64-95F6-CA79B513FF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832-00F8-44E7-8571-E393CDCB2400}" type="datetimeFigureOut">
              <a:rPr lang="zh-TW" altLang="en-US" smtClean="0"/>
              <a:pPr/>
              <a:t>5/20/15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AB0E-4CBD-4A64-95F6-CA79B513FF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832-00F8-44E7-8571-E393CDCB2400}" type="datetimeFigureOut">
              <a:rPr lang="zh-TW" altLang="en-US" smtClean="0"/>
              <a:pPr/>
              <a:t>5/20/15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AB0E-4CBD-4A64-95F6-CA79B513FF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59832-00F8-44E7-8571-E393CDCB2400}" type="datetimeFigureOut">
              <a:rPr lang="zh-TW" altLang="en-US" smtClean="0"/>
              <a:pPr/>
              <a:t>5/20/15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5AB0E-4CBD-4A64-95F6-CA79B513FFA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87642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Monthly Money Expenses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6400800" cy="17532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Hsu </a:t>
            </a:r>
            <a:r>
              <a:rPr lang="en-US" altLang="zh-TW" sz="3200" dirty="0" err="1" smtClean="0"/>
              <a:t>Gia</a:t>
            </a:r>
            <a:r>
              <a:rPr lang="en-US" altLang="zh-TW" sz="3200" dirty="0" smtClean="0"/>
              <a:t> </a:t>
            </a:r>
            <a:r>
              <a:rPr lang="en-US" altLang="zh-TW" sz="3200" dirty="0" err="1" smtClean="0"/>
              <a:t>Ning</a:t>
            </a:r>
            <a:endParaRPr lang="en-US" altLang="zh-TW" sz="3200" dirty="0" smtClean="0"/>
          </a:p>
          <a:p>
            <a:r>
              <a:rPr lang="en-US" altLang="zh-TW" sz="3200" dirty="0" smtClean="0"/>
              <a:t>Liu </a:t>
            </a:r>
            <a:r>
              <a:rPr lang="en-US" altLang="zh-TW" sz="3200" dirty="0" err="1" smtClean="0"/>
              <a:t>Jhih</a:t>
            </a:r>
            <a:r>
              <a:rPr lang="en-US" altLang="zh-TW" sz="3200" dirty="0" smtClean="0"/>
              <a:t> Ling</a:t>
            </a:r>
            <a:endParaRPr lang="zh-TW" alt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03910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87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Here is our Monthly Money Expenses.</a:t>
            </a:r>
          </a:p>
          <a:p>
            <a:pPr marL="0" indent="0">
              <a:buNone/>
            </a:pPr>
            <a:r>
              <a:rPr lang="en-US" altLang="zh-TW" dirty="0" smtClean="0"/>
              <a:t>We found that we spent more on food more than on </a:t>
            </a:r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a</a:t>
            </a:r>
            <a:r>
              <a:rPr lang="en-US" altLang="zh-TW" dirty="0" smtClean="0"/>
              <a:t>rticles for daily use.</a:t>
            </a:r>
            <a:endParaRPr lang="zh-TW" altLang="en-US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09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Monthly Money Expenses 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3336906"/>
              </p:ext>
            </p:extLst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Item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Expenses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altLang="zh-TW" dirty="0" smtClean="0"/>
                        <a:t>104.04.01---104.04.08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Breakfast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45*7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Lunch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60*5(School)</a:t>
                      </a:r>
                    </a:p>
                    <a:p>
                      <a:r>
                        <a:rPr lang="en-US" altLang="zh-TW" dirty="0" smtClean="0"/>
                        <a:t>70*2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Dinner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50*7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English Word Book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300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Snack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30*5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1168"/>
            <a:ext cx="2432851" cy="1392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65058"/>
            <a:ext cx="2383343" cy="1785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1368152" cy="2097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15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8352801"/>
              </p:ext>
            </p:extLst>
          </p:nvPr>
        </p:nvGraphicFramePr>
        <p:xfrm>
          <a:off x="395536" y="18864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Item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Expenses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104.04.09---104.04.16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Breakfast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45*7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Lunch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60*5(School)</a:t>
                      </a:r>
                    </a:p>
                    <a:p>
                      <a:r>
                        <a:rPr lang="en-US" altLang="zh-TW" dirty="0" smtClean="0"/>
                        <a:t>70*2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Dinner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50*7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Pencil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15*2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Pen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20*3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Eraser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8*5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Correction fluid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39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utoShape 2" descr="「修正液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09118"/>
            <a:ext cx="1672934" cy="182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344" y="4221088"/>
            <a:ext cx="1981200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31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767329"/>
              </p:ext>
            </p:extLst>
          </p:nvPr>
        </p:nvGraphicFramePr>
        <p:xfrm>
          <a:off x="395536" y="332656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Item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Expenses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row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104.04.17---104.04.24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Breakfast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45*7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Lunch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60*5(School)</a:t>
                      </a:r>
                    </a:p>
                    <a:p>
                      <a:r>
                        <a:rPr lang="en-US" altLang="zh-TW" dirty="0" smtClean="0"/>
                        <a:t>70*2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Dinner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50*7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Study Companion 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150*3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Tissue 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Floss 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Socks 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276475" cy="200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76113"/>
            <a:ext cx="2171700" cy="210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64558"/>
            <a:ext cx="2152650" cy="146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42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3672799"/>
              </p:ext>
            </p:extLst>
          </p:nvPr>
        </p:nvGraphicFramePr>
        <p:xfrm>
          <a:off x="395536" y="260648"/>
          <a:ext cx="8229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Date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Item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Expenses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104.04.25---104.05.01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Breakfast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45*7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Lunch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60*5(School)</a:t>
                      </a:r>
                    </a:p>
                    <a:p>
                      <a:r>
                        <a:rPr lang="en-US" altLang="zh-TW" dirty="0" smtClean="0"/>
                        <a:t>70*2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Dinner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50*7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Disposable Contact lenses 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400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Clothes 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Pants 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199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Cellphone Charge 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300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Snack 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30*5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Comic</a:t>
                      </a:r>
                      <a:r>
                        <a:rPr lang="en-US" altLang="zh-TW" baseline="0" dirty="0" smtClean="0"/>
                        <a:t> Book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1845" y="4507979"/>
            <a:ext cx="24003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7979"/>
            <a:ext cx="2600325" cy="176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720" y="4422254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23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69301"/>
              </p:ext>
            </p:extLst>
          </p:nvPr>
        </p:nvGraphicFramePr>
        <p:xfrm>
          <a:off x="1619672" y="2348878"/>
          <a:ext cx="5774432" cy="2151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216"/>
                <a:gridCol w="2887216"/>
              </a:tblGrid>
              <a:tr h="4303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Kind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Expenses</a:t>
                      </a:r>
                      <a:endParaRPr lang="zh-TW" altLang="en-US" dirty="0"/>
                    </a:p>
                  </a:txBody>
                  <a:tcPr/>
                </a:tc>
              </a:tr>
              <a:tr h="4303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Stationery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169</a:t>
                      </a:r>
                      <a:endParaRPr lang="zh-TW" altLang="en-US" dirty="0"/>
                    </a:p>
                  </a:txBody>
                  <a:tcPr/>
                </a:tc>
              </a:tr>
              <a:tr h="4303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Book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850</a:t>
                      </a:r>
                      <a:endParaRPr lang="zh-TW" altLang="en-US" dirty="0"/>
                    </a:p>
                  </a:txBody>
                  <a:tcPr/>
                </a:tc>
              </a:tr>
              <a:tr h="4303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The Articles for Daily Use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1214</a:t>
                      </a:r>
                      <a:endParaRPr lang="zh-TW" altLang="en-US" dirty="0"/>
                    </a:p>
                  </a:txBody>
                  <a:tcPr/>
                </a:tc>
              </a:tr>
              <a:tr h="4303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Food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4570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348089" cy="1676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08" y="257256"/>
            <a:ext cx="1715013" cy="1715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82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0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12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1845090"/>
              </p:ext>
            </p:extLst>
          </p:nvPr>
        </p:nvGraphicFramePr>
        <p:xfrm>
          <a:off x="107504" y="1340768"/>
          <a:ext cx="89289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1368152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49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112" y="1412776"/>
            <a:ext cx="5144694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80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93</TotalTime>
  <Words>209</Words>
  <Application>Microsoft Macintosh PowerPoint</Application>
  <PresentationFormat>On-screen Show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行雲流水</vt:lpstr>
      <vt:lpstr>Monthly Money Expenses </vt:lpstr>
      <vt:lpstr>Slide 2</vt:lpstr>
      <vt:lpstr>Our Monthly Money Expenses 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Money Expenses</dc:title>
  <dc:creator>ks</dc:creator>
  <cp:lastModifiedBy>Barry Kramer</cp:lastModifiedBy>
  <cp:revision>10</cp:revision>
  <dcterms:created xsi:type="dcterms:W3CDTF">2015-05-21T03:53:39Z</dcterms:created>
  <dcterms:modified xsi:type="dcterms:W3CDTF">2015-05-21T03:54:00Z</dcterms:modified>
</cp:coreProperties>
</file>