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36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349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792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043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657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736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17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77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72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95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9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396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DE1F-9DB2-43A5-B52C-190EE49CEAE9}" type="datetimeFigureOut">
              <a:rPr lang="ru-RU" smtClean="0"/>
              <a:pPr/>
              <a:t>5/15/15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7C09-CC9B-4BA8-9F88-AC4BC4E13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536" y="260647"/>
            <a:ext cx="3695700" cy="1743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64360" y="260648"/>
            <a:ext cx="4228119" cy="1730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20266" y="4678740"/>
            <a:ext cx="5773988" cy="20754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62415" y="2081463"/>
            <a:ext cx="96535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Kirovograd REGION is a geographic center of Ukraine.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8464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400">
        <p14:honeycomb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303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34563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region is situated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forest-stepped and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steppe zones.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Forests that mostly consist of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trees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valuable sorts – oak, 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hornbeam, ash-tree, maple, pine-tree, linden.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Kirovohrad_r_farm_nadiya_7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501008"/>
            <a:ext cx="2016224" cy="2690439"/>
          </a:xfrm>
          <a:prstGeom prst="rect">
            <a:avLst/>
          </a:prstGeom>
        </p:spPr>
      </p:pic>
      <p:pic>
        <p:nvPicPr>
          <p:cNvPr id="7" name="Рисунок 6" descr="15766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4778">
            <a:off x="395536" y="3501008"/>
            <a:ext cx="3851920" cy="2561677"/>
          </a:xfrm>
          <a:prstGeom prst="rect">
            <a:avLst/>
          </a:prstGeom>
        </p:spPr>
      </p:pic>
      <p:pic>
        <p:nvPicPr>
          <p:cNvPr id="8" name="Рисунок 7" descr="102086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04018">
            <a:off x="4572000" y="620688"/>
            <a:ext cx="3744416" cy="21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0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60303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46085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region is covered with a dense net of rivers, there are about 600 of them, big and small ones. Two main rivers of the region are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Ingul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and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Ingulets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DSCN0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4664"/>
            <a:ext cx="2520280" cy="1890210"/>
          </a:xfrm>
          <a:prstGeom prst="rect">
            <a:avLst/>
          </a:prstGeom>
        </p:spPr>
      </p:pic>
      <p:pic>
        <p:nvPicPr>
          <p:cNvPr id="7" name="Рисунок 6" descr="foto-kirovogr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5085184"/>
            <a:ext cx="3816424" cy="1620008"/>
          </a:xfrm>
          <a:prstGeom prst="rect">
            <a:avLst/>
          </a:prstGeom>
        </p:spPr>
      </p:pic>
      <p:pic>
        <p:nvPicPr>
          <p:cNvPr id="8" name="Рисунок 7" descr="урочище_в_каньоне_реки_Буки_в_Маловисковском_район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780928"/>
            <a:ext cx="2520280" cy="189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11760" y="188640"/>
            <a:ext cx="406444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 plant and 23 animal species discovered</a:t>
            </a:r>
          </a:p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in the territory of the Kirovograd </a:t>
            </a:r>
          </a:p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Region are on the European Red List, 29 plant and 110 animal species are listed in the Red Book of Ukraine.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дендропар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35283">
            <a:off x="162253" y="2550085"/>
            <a:ext cx="2398626" cy="1607079"/>
          </a:xfrm>
          <a:prstGeom prst="rect">
            <a:avLst/>
          </a:prstGeom>
        </p:spPr>
      </p:pic>
      <p:pic>
        <p:nvPicPr>
          <p:cNvPr id="7" name="Рисунок 6" descr="102086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692696"/>
            <a:ext cx="2509377" cy="1410270"/>
          </a:xfrm>
          <a:prstGeom prst="rect">
            <a:avLst/>
          </a:prstGeom>
        </p:spPr>
      </p:pic>
      <p:pic>
        <p:nvPicPr>
          <p:cNvPr id="8" name="Рисунок 7" descr="1287465860_319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005064"/>
            <a:ext cx="2649726" cy="177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8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80e27b5605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27317" y="260648"/>
            <a:ext cx="6576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our lessons we learn how to protect our environment.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like to spend our free time together outdoors. </a:t>
            </a: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like to have picnics and excursions.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DSC_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569804" cy="2232248"/>
          </a:xfrm>
          <a:prstGeom prst="rect">
            <a:avLst/>
          </a:prstGeom>
        </p:spPr>
      </p:pic>
      <p:pic>
        <p:nvPicPr>
          <p:cNvPr id="7" name="Рисунок 6" descr="DSC_0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93096"/>
            <a:ext cx="4283968" cy="2409732"/>
          </a:xfrm>
          <a:prstGeom prst="rect">
            <a:avLst/>
          </a:prstGeom>
        </p:spPr>
      </p:pic>
      <p:pic>
        <p:nvPicPr>
          <p:cNvPr id="8" name="Рисунок 7" descr="DSC_0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4024">
            <a:off x="4644008" y="1628800"/>
            <a:ext cx="3803915" cy="2139702"/>
          </a:xfrm>
          <a:prstGeom prst="rect">
            <a:avLst/>
          </a:prstGeom>
        </p:spPr>
      </p:pic>
      <p:pic>
        <p:nvPicPr>
          <p:cNvPr id="9" name="Рисунок 8" descr="DSC_01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23783">
            <a:off x="321122" y="4431044"/>
            <a:ext cx="3547886" cy="1995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80e27b5605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_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139952" cy="2448272"/>
          </a:xfrm>
          <a:prstGeom prst="rect">
            <a:avLst/>
          </a:prstGeom>
        </p:spPr>
      </p:pic>
      <p:pic>
        <p:nvPicPr>
          <p:cNvPr id="6" name="Рисунок 5" descr="DSC_0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17032"/>
            <a:ext cx="4352484" cy="2448272"/>
          </a:xfrm>
          <a:prstGeom prst="rect">
            <a:avLst/>
          </a:prstGeom>
        </p:spPr>
      </p:pic>
      <p:pic>
        <p:nvPicPr>
          <p:cNvPr id="7" name="Рисунок 6" descr="DSC_01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32656"/>
            <a:ext cx="4187957" cy="2355726"/>
          </a:xfrm>
          <a:prstGeom prst="rect">
            <a:avLst/>
          </a:prstGeom>
        </p:spPr>
      </p:pic>
      <p:pic>
        <p:nvPicPr>
          <p:cNvPr id="8" name="Рисунок 7" descr="DSC_01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89040"/>
            <a:ext cx="4059943" cy="228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80e27b5605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30826" y="188640"/>
            <a:ext cx="604402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 our school we have different  events </a:t>
            </a:r>
          </a:p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which are dedicated to</a:t>
            </a:r>
          </a:p>
          <a:p>
            <a:pPr algn="ctr"/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the protection of our environment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 descr="SL379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072342" cy="2304256"/>
          </a:xfrm>
          <a:prstGeom prst="rect">
            <a:avLst/>
          </a:prstGeom>
        </p:spPr>
      </p:pic>
      <p:pic>
        <p:nvPicPr>
          <p:cNvPr id="7" name="Рисунок 6" descr="SL379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556792"/>
            <a:ext cx="3072342" cy="2304256"/>
          </a:xfrm>
          <a:prstGeom prst="rect">
            <a:avLst/>
          </a:prstGeom>
        </p:spPr>
      </p:pic>
      <p:pic>
        <p:nvPicPr>
          <p:cNvPr id="8" name="Рисунок 7" descr="SL379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995682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169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SPecialiST RePack &amp;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Barry Kramer</cp:lastModifiedBy>
  <cp:revision>43</cp:revision>
  <dcterms:created xsi:type="dcterms:W3CDTF">2015-05-16T03:05:05Z</dcterms:created>
  <dcterms:modified xsi:type="dcterms:W3CDTF">2015-05-16T03:06:06Z</dcterms:modified>
</cp:coreProperties>
</file>