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8" d="100"/>
          <a:sy n="108" d="100"/>
        </p:scale>
        <p:origin x="-96" y="-32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80372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taylor stedem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ryan phillips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ryan phillips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taylor stedem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logan homesley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damon brown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39125" y="1590397"/>
            <a:ext cx="7772400" cy="784799"/>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Bullying</a:t>
            </a:r>
            <a:r>
              <a:rPr lang="en"/>
              <a:t> </a:t>
            </a:r>
          </a:p>
        </p:txBody>
      </p:sp>
      <p:sp>
        <p:nvSpPr>
          <p:cNvPr id="31" name="Shape 31"/>
          <p:cNvSpPr txBox="1">
            <a:spLocks noGrp="1"/>
          </p:cNvSpPr>
          <p:nvPr>
            <p:ph type="subTitle" idx="1"/>
          </p:nvPr>
        </p:nvSpPr>
        <p:spPr>
          <a:xfrm>
            <a:off x="639124" y="2622203"/>
            <a:ext cx="7971476" cy="1092547"/>
          </a:xfrm>
          <a:prstGeom prst="rect">
            <a:avLst/>
          </a:prstGeom>
        </p:spPr>
        <p:txBody>
          <a:bodyPr lIns="91425" tIns="91425" rIns="91425" bIns="91425" anchor="t" anchorCtr="0">
            <a:noAutofit/>
          </a:bodyPr>
          <a:lstStyle/>
          <a:p>
            <a:pPr algn="l">
              <a:spcBef>
                <a:spcPts val="0"/>
              </a:spcBef>
              <a:buNone/>
            </a:pPr>
            <a:r>
              <a:rPr lang="en" sz="2400" dirty="0" smtClean="0"/>
              <a:t>By students in Mrs. Kasler’s English II, block 1</a:t>
            </a:r>
          </a:p>
          <a:p>
            <a:pPr algn="l">
              <a:spcBef>
                <a:spcPts val="0"/>
              </a:spcBef>
              <a:buNone/>
            </a:pPr>
            <a:r>
              <a:rPr lang="en" sz="2400" dirty="0" smtClean="0"/>
              <a:t>Porter Ridge High School in Indian Trail, North Carolina</a:t>
            </a:r>
            <a:endParaRPr lang="en" sz="2400" dirty="0"/>
          </a:p>
        </p:txBody>
      </p:sp>
      <p:pic>
        <p:nvPicPr>
          <p:cNvPr id="32" name="Shape 32"/>
          <p:cNvPicPr preferRelativeResize="0"/>
          <p:nvPr/>
        </p:nvPicPr>
        <p:blipFill>
          <a:blip r:embed="rId3">
            <a:alphaModFix/>
          </a:blip>
          <a:stretch>
            <a:fillRect/>
          </a:stretch>
        </p:blipFill>
        <p:spPr>
          <a:xfrm>
            <a:off x="0" y="0"/>
            <a:ext cx="9144000" cy="1282849"/>
          </a:xfrm>
          <a:prstGeom prst="rect">
            <a:avLst/>
          </a:prstGeom>
          <a:noFill/>
          <a:ln>
            <a:noFill/>
          </a:ln>
        </p:spPr>
      </p:pic>
      <p:pic>
        <p:nvPicPr>
          <p:cNvPr id="33" name="Shape 33"/>
          <p:cNvPicPr preferRelativeResize="0"/>
          <p:nvPr/>
        </p:nvPicPr>
        <p:blipFill>
          <a:blip r:embed="rId3">
            <a:alphaModFix/>
          </a:blip>
          <a:stretch>
            <a:fillRect/>
          </a:stretch>
        </p:blipFill>
        <p:spPr>
          <a:xfrm>
            <a:off x="-46675" y="3920275"/>
            <a:ext cx="9237349" cy="12232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Definition</a:t>
            </a:r>
          </a:p>
        </p:txBody>
      </p:sp>
      <p:sp>
        <p:nvSpPr>
          <p:cNvPr id="39" name="Shape 39"/>
          <p:cNvSpPr txBox="1">
            <a:spLocks noGrp="1"/>
          </p:cNvSpPr>
          <p:nvPr>
            <p:ph type="body" idx="1"/>
          </p:nvPr>
        </p:nvSpPr>
        <p:spPr>
          <a:xfrm>
            <a:off x="457200" y="1200150"/>
            <a:ext cx="3994500" cy="3725699"/>
          </a:xfrm>
          <a:prstGeom prst="rect">
            <a:avLst/>
          </a:prstGeom>
        </p:spPr>
        <p:txBody>
          <a:bodyPr lIns="91425" tIns="91425" rIns="91425" bIns="91425" anchor="t" anchorCtr="0">
            <a:noAutofit/>
          </a:bodyPr>
          <a:lstStyle/>
          <a:p>
            <a:pPr>
              <a:spcBef>
                <a:spcPts val="0"/>
              </a:spcBef>
              <a:buNone/>
            </a:pPr>
            <a:r>
              <a:rPr lang="en"/>
              <a:t>The definition of a bully is a blustering person who intimidates smaller or weaker people. </a:t>
            </a:r>
          </a:p>
        </p:txBody>
      </p:sp>
      <p:pic>
        <p:nvPicPr>
          <p:cNvPr id="40" name="Shape 40"/>
          <p:cNvPicPr preferRelativeResize="0"/>
          <p:nvPr/>
        </p:nvPicPr>
        <p:blipFill>
          <a:blip r:embed="rId3">
            <a:alphaModFix/>
          </a:blip>
          <a:stretch>
            <a:fillRect/>
          </a:stretch>
        </p:blipFill>
        <p:spPr>
          <a:xfrm>
            <a:off x="5147500" y="2342450"/>
            <a:ext cx="3429000" cy="22860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Bullying</a:t>
            </a:r>
            <a:r>
              <a:rPr lang="en"/>
              <a:t> </a:t>
            </a:r>
          </a:p>
        </p:txBody>
      </p:sp>
      <p:sp>
        <p:nvSpPr>
          <p:cNvPr id="46" name="Shape 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There are many different types of bullying and people get bullied for many different things. Rather it be for how they look, how they act, their race, or even their religion. But no matter the type of bullying, it isn’t necessary.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Different types of bullying </a:t>
            </a:r>
          </a:p>
        </p:txBody>
      </p:sp>
      <p:sp>
        <p:nvSpPr>
          <p:cNvPr id="52" name="Shape 52"/>
          <p:cNvSpPr txBox="1">
            <a:spLocks noGrp="1"/>
          </p:cNvSpPr>
          <p:nvPr>
            <p:ph type="body" idx="1"/>
          </p:nvPr>
        </p:nvSpPr>
        <p:spPr>
          <a:xfrm>
            <a:off x="457200" y="1167400"/>
            <a:ext cx="8229600" cy="3725699"/>
          </a:xfrm>
          <a:prstGeom prst="rect">
            <a:avLst/>
          </a:prstGeom>
        </p:spPr>
        <p:txBody>
          <a:bodyPr lIns="91425" tIns="91425" rIns="91425" bIns="91425" anchor="t" anchorCtr="0">
            <a:noAutofit/>
          </a:bodyPr>
          <a:lstStyle/>
          <a:p>
            <a:pPr>
              <a:spcBef>
                <a:spcPts val="0"/>
              </a:spcBef>
              <a:buNone/>
            </a:pPr>
            <a:r>
              <a:rPr lang="en"/>
              <a:t>Bullying doesn't just take place in person. People are often bullied on the internet or through text messages as well. These types of bullying are just as bad.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299875" y="1028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Cyberbullying</a:t>
            </a:r>
            <a:r>
              <a:rPr lang="en"/>
              <a:t> </a:t>
            </a:r>
          </a:p>
        </p:txBody>
      </p:sp>
      <p:sp>
        <p:nvSpPr>
          <p:cNvPr id="58" name="Shape 58"/>
          <p:cNvSpPr txBox="1">
            <a:spLocks noGrp="1"/>
          </p:cNvSpPr>
          <p:nvPr>
            <p:ph type="body" idx="1"/>
          </p:nvPr>
        </p:nvSpPr>
        <p:spPr>
          <a:xfrm>
            <a:off x="239350" y="1063375"/>
            <a:ext cx="3185700" cy="3725699"/>
          </a:xfrm>
          <a:prstGeom prst="rect">
            <a:avLst/>
          </a:prstGeom>
        </p:spPr>
        <p:txBody>
          <a:bodyPr lIns="91425" tIns="91425" rIns="91425" bIns="91425" anchor="t" anchorCtr="0">
            <a:noAutofit/>
          </a:bodyPr>
          <a:lstStyle/>
          <a:p>
            <a:pPr>
              <a:spcBef>
                <a:spcPts val="0"/>
              </a:spcBef>
              <a:buNone/>
            </a:pPr>
            <a:r>
              <a:rPr lang="en"/>
              <a:t>Cyberbullying is making fun of, starting rumors,  or talking bad about someone behind a computer screen or cell phone. </a:t>
            </a:r>
          </a:p>
        </p:txBody>
      </p:sp>
      <p:pic>
        <p:nvPicPr>
          <p:cNvPr id="59" name="Shape 59"/>
          <p:cNvPicPr preferRelativeResize="0"/>
          <p:nvPr/>
        </p:nvPicPr>
        <p:blipFill>
          <a:blip r:embed="rId3">
            <a:alphaModFix/>
          </a:blip>
          <a:stretch>
            <a:fillRect/>
          </a:stretch>
        </p:blipFill>
        <p:spPr>
          <a:xfrm>
            <a:off x="4530850" y="102875"/>
            <a:ext cx="4485424" cy="3164750"/>
          </a:xfrm>
          <a:prstGeom prst="rect">
            <a:avLst/>
          </a:prstGeom>
          <a:noFill/>
          <a:ln>
            <a:noFill/>
          </a:ln>
        </p:spPr>
      </p:pic>
      <p:pic>
        <p:nvPicPr>
          <p:cNvPr id="60" name="Shape 60"/>
          <p:cNvPicPr preferRelativeResize="0"/>
          <p:nvPr/>
        </p:nvPicPr>
        <p:blipFill>
          <a:blip r:embed="rId4">
            <a:alphaModFix/>
          </a:blip>
          <a:stretch>
            <a:fillRect/>
          </a:stretch>
        </p:blipFill>
        <p:spPr>
          <a:xfrm>
            <a:off x="3562625" y="2614525"/>
            <a:ext cx="3450249" cy="23113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Why do people bully?</a:t>
            </a:r>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20000"/>
              </a:lnSpc>
              <a:spcBef>
                <a:spcPts val="0"/>
              </a:spcBef>
              <a:buNone/>
            </a:pPr>
            <a:r>
              <a:rPr lang="en" sz="2400">
                <a:solidFill>
                  <a:srgbClr val="FFFFFF"/>
                </a:solidFill>
              </a:rPr>
              <a:t>A few reasons why bullies behave the way they do: People can direct frustrations, hurt, anger and difficulty at home or in class to you by bullying. Lack of attention from friends, parents or teachers can make a person bully you, just to feel popular and seen as 'tough' or 'cool' and in charge.</a:t>
            </a:r>
          </a:p>
          <a:p>
            <a:pPr>
              <a:spcBef>
                <a:spcPts val="0"/>
              </a:spcBef>
              <a:buNone/>
            </a:pPr>
            <a:endParaRPr sz="24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u="sng">
                <a:latin typeface="Rock Salt"/>
                <a:ea typeface="Rock Salt"/>
                <a:cs typeface="Rock Salt"/>
                <a:sym typeface="Rock Salt"/>
              </a:rPr>
              <a:t>Verbal Bullying</a:t>
            </a:r>
          </a:p>
        </p:txBody>
      </p:sp>
      <p:sp>
        <p:nvSpPr>
          <p:cNvPr id="72" name="Shape 7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Verbal bullying is when someone makes fun of another person and calls them names. This is one of the most common types of bullying going on in school.</a:t>
            </a: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a:spcBef>
                <a:spcPts val="0"/>
              </a:spcBef>
              <a:buNone/>
            </a:pPr>
            <a:r>
              <a:rPr lang="en"/>
              <a:t>												</a:t>
            </a:r>
          </a:p>
        </p:txBody>
      </p:sp>
      <p:pic>
        <p:nvPicPr>
          <p:cNvPr id="73" name="Shape 73"/>
          <p:cNvPicPr preferRelativeResize="0"/>
          <p:nvPr/>
        </p:nvPicPr>
        <p:blipFill>
          <a:blip r:embed="rId3">
            <a:alphaModFix/>
          </a:blip>
          <a:stretch>
            <a:fillRect/>
          </a:stretch>
        </p:blipFill>
        <p:spPr>
          <a:xfrm>
            <a:off x="3330725" y="3201825"/>
            <a:ext cx="2590799" cy="17240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b="0">
                <a:latin typeface="Rock Salt"/>
                <a:ea typeface="Rock Salt"/>
                <a:cs typeface="Rock Salt"/>
                <a:sym typeface="Rock Salt"/>
              </a:rPr>
              <a:t>Sources</a:t>
            </a:r>
          </a:p>
        </p:txBody>
      </p:sp>
      <p:sp>
        <p:nvSpPr>
          <p:cNvPr id="79" name="Shape 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17500" rtl="0">
              <a:spcBef>
                <a:spcPts val="0"/>
              </a:spcBef>
              <a:buClr>
                <a:schemeClr val="lt1"/>
              </a:buClr>
              <a:buSzPct val="127272"/>
              <a:buFont typeface="Arial"/>
              <a:buChar char="●"/>
            </a:pPr>
            <a:r>
              <a:rPr lang="en" sz="1100">
                <a:solidFill>
                  <a:schemeClr val="dk1"/>
                </a:solidFill>
              </a:rPr>
              <a:t>"Hiding Behind a Computer Screen: What's up with All the Cyber Bullying?" </a:t>
            </a:r>
            <a:r>
              <a:rPr lang="en" sz="1100" i="1">
                <a:solidFill>
                  <a:schemeClr val="dk1"/>
                </a:solidFill>
              </a:rPr>
              <a:t>Nifahlicious Boulevard</a:t>
            </a:r>
            <a:r>
              <a:rPr lang="en" sz="1100">
                <a:solidFill>
                  <a:schemeClr val="dk1"/>
                </a:solidFill>
              </a:rPr>
              <a:t>. N.p., 18 Nov. 2013. Web. 03 June 2015.</a:t>
            </a:r>
          </a:p>
          <a:p>
            <a:pPr marL="457200" lvl="0" indent="-317500" rtl="0">
              <a:spcBef>
                <a:spcPts val="0"/>
              </a:spcBef>
              <a:buClr>
                <a:schemeClr val="lt1"/>
              </a:buClr>
              <a:buSzPct val="127272"/>
              <a:buFont typeface="Arial"/>
              <a:buChar char="●"/>
            </a:pPr>
            <a:r>
              <a:rPr lang="en" sz="1100">
                <a:solidFill>
                  <a:schemeClr val="dk1"/>
                </a:solidFill>
              </a:rPr>
              <a:t>Dhar, By Michael. "Bullying Syndrome? How Maltreatment Affects Health." </a:t>
            </a:r>
            <a:r>
              <a:rPr lang="en" sz="1100" i="1">
                <a:solidFill>
                  <a:schemeClr val="dk1"/>
                </a:solidFill>
              </a:rPr>
              <a:t>LiveScience</a:t>
            </a:r>
            <a:r>
              <a:rPr lang="en" sz="1100">
                <a:solidFill>
                  <a:schemeClr val="dk1"/>
                </a:solidFill>
              </a:rPr>
              <a:t>. TechMedia Network, 07 Nov. 2013. Web. 03 June 2015.</a:t>
            </a:r>
          </a:p>
          <a:p>
            <a:pPr marL="457200" lvl="0" indent="-317500" rtl="0">
              <a:spcBef>
                <a:spcPts val="0"/>
              </a:spcBef>
              <a:buClr>
                <a:schemeClr val="lt1"/>
              </a:buClr>
              <a:buSzPct val="127272"/>
              <a:buFont typeface="Arial"/>
              <a:buChar char="●"/>
            </a:pPr>
            <a:r>
              <a:rPr lang="en" sz="1100">
                <a:solidFill>
                  <a:schemeClr val="dk1"/>
                </a:solidFill>
              </a:rPr>
              <a:t>"Facts and Statistics on Bullying and Cyberbullying." </a:t>
            </a:r>
            <a:r>
              <a:rPr lang="en" sz="1100" i="1">
                <a:solidFill>
                  <a:schemeClr val="dk1"/>
                </a:solidFill>
              </a:rPr>
              <a:t>RSS</a:t>
            </a:r>
            <a:r>
              <a:rPr lang="en" sz="1100">
                <a:solidFill>
                  <a:schemeClr val="dk1"/>
                </a:solidFill>
              </a:rPr>
              <a:t>. N.p., n.d. Web. 03 June 2015.</a:t>
            </a:r>
          </a:p>
          <a:p>
            <a:pPr marL="457200" lvl="0" indent="-298450" rtl="0">
              <a:spcBef>
                <a:spcPts val="0"/>
              </a:spcBef>
              <a:buClr>
                <a:schemeClr val="dk1"/>
              </a:buClr>
              <a:buSzPct val="100000"/>
              <a:buFont typeface="Arial"/>
              <a:buChar char="●"/>
            </a:pPr>
            <a:r>
              <a:rPr lang="en" sz="1100">
                <a:solidFill>
                  <a:schemeClr val="dk1"/>
                </a:solidFill>
              </a:rPr>
              <a:t>https://mycyberwall.co.za/get-smart/life-skills/grade-6/bullying</a:t>
            </a:r>
          </a:p>
          <a:p>
            <a:pPr lvl="0" rtl="0">
              <a:spcBef>
                <a:spcPts val="0"/>
              </a:spcBef>
              <a:buNone/>
            </a:pPr>
            <a:endParaRPr sz="1100">
              <a:solidFill>
                <a:schemeClr val="dk1"/>
              </a:solidFill>
            </a:endParaRPr>
          </a:p>
        </p:txBody>
      </p:sp>
    </p:spTree>
  </p:cSld>
  <p:clrMapOvr>
    <a:masterClrMapping/>
  </p:clrMapOvr>
  <p:transition spd="slow">
    <p:cut/>
  </p:transition>
</p:sld>
</file>

<file path=ppt/theme/theme1.xml><?xml version="1.0" encoding="utf-8"?>
<a:theme xmlns:a="http://schemas.openxmlformats.org/drawingml/2006/main"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344</Words>
  <Application>Microsoft Macintosh PowerPoint</Application>
  <PresentationFormat>On-screen Show (16:9)</PresentationFormat>
  <Paragraphs>31</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dark-gradient</vt:lpstr>
      <vt:lpstr>Bullying </vt:lpstr>
      <vt:lpstr>Definition</vt:lpstr>
      <vt:lpstr>Bullying </vt:lpstr>
      <vt:lpstr>Different types of bullying </vt:lpstr>
      <vt:lpstr>Cyberbullying </vt:lpstr>
      <vt:lpstr>Why do people bully?</vt:lpstr>
      <vt:lpstr>Verbal Bullying</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dc:title>
  <dc:creator>JULIET KASLER</dc:creator>
  <cp:lastModifiedBy>Barry Kramer</cp:lastModifiedBy>
  <cp:revision>2</cp:revision>
  <dcterms:created xsi:type="dcterms:W3CDTF">2015-07-01T02:50:04Z</dcterms:created>
  <dcterms:modified xsi:type="dcterms:W3CDTF">2015-07-01T02:51:09Z</dcterms:modified>
</cp:coreProperties>
</file>