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28"/>
  </p:notesMasterIdLst>
  <p:sldIdLst>
    <p:sldId id="256" r:id="rId2"/>
    <p:sldId id="260" r:id="rId3"/>
    <p:sldId id="261" r:id="rId4"/>
    <p:sldId id="262" r:id="rId5"/>
    <p:sldId id="263" r:id="rId6"/>
    <p:sldId id="258" r:id="rId7"/>
    <p:sldId id="269" r:id="rId8"/>
    <p:sldId id="270" r:id="rId9"/>
    <p:sldId id="271" r:id="rId10"/>
    <p:sldId id="276" r:id="rId11"/>
    <p:sldId id="264" r:id="rId12"/>
    <p:sldId id="272" r:id="rId13"/>
    <p:sldId id="273" r:id="rId14"/>
    <p:sldId id="266" r:id="rId15"/>
    <p:sldId id="268" r:id="rId16"/>
    <p:sldId id="267" r:id="rId17"/>
    <p:sldId id="277" r:id="rId18"/>
    <p:sldId id="274" r:id="rId19"/>
    <p:sldId id="275" r:id="rId20"/>
    <p:sldId id="278" r:id="rId21"/>
    <p:sldId id="279" r:id="rId22"/>
    <p:sldId id="280" r:id="rId23"/>
    <p:sldId id="281" r:id="rId24"/>
    <p:sldId id="282" r:id="rId25"/>
    <p:sldId id="283" r:id="rId26"/>
    <p:sldId id="284"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126D35-37FC-41A3-95AE-A09E0E4E247D}" type="datetimeFigureOut">
              <a:rPr lang="ru-RU" smtClean="0"/>
              <a:pPr/>
              <a:t>24.12.2012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DF6983-15E9-4E93-8D79-AA3A58F9F5B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EECB0CD-9862-409F-993D-8E6AFFD61FBB}" type="slidenum">
              <a:rPr lang="ru-RU" smtClean="0"/>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Shape 83"/>
          <p:cNvSpPr>
            <a:spLocks noGrp="1" noRot="1" noChangeAspect="1" noTextEdit="1"/>
          </p:cNvSpPr>
          <p:nvPr>
            <p:ph type="sldImg" idx="2"/>
          </p:nvPr>
        </p:nvSpPr>
        <p:spPr>
          <a:noFill/>
        </p:spPr>
      </p:sp>
      <p:sp>
        <p:nvSpPr>
          <p:cNvPr id="21507" name="Shape 84"/>
          <p:cNvSpPr txBox="1">
            <a:spLocks noGrp="1"/>
          </p:cNvSpPr>
          <p:nvPr>
            <p:ph type="body" idx="1"/>
          </p:nvPr>
        </p:nvSpPr>
        <p:spPr bwMode="auto">
          <a:noFill/>
        </p:spPr>
        <p:txBody>
          <a:bodyPr vert="horz" wrap="square" numCol="1" compatLnSpc="1">
            <a:prstTxWarp prst="textNoShape">
              <a:avLst/>
            </a:prstTxWarp>
            <a:spAutoFit/>
          </a:bodyPr>
          <a:lstStyle/>
          <a:p>
            <a:pPr>
              <a:spcBef>
                <a:spcPct val="0"/>
              </a:spcBef>
            </a:pPr>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Shape 90"/>
          <p:cNvSpPr>
            <a:spLocks noGrp="1" noRot="1" noChangeAspect="1" noTextEdit="1"/>
          </p:cNvSpPr>
          <p:nvPr>
            <p:ph type="sldImg" idx="2"/>
          </p:nvPr>
        </p:nvSpPr>
        <p:spPr>
          <a:noFill/>
        </p:spPr>
      </p:sp>
      <p:sp>
        <p:nvSpPr>
          <p:cNvPr id="22531" name="Shape 91"/>
          <p:cNvSpPr txBox="1">
            <a:spLocks noGrp="1"/>
          </p:cNvSpPr>
          <p:nvPr>
            <p:ph type="body" idx="1"/>
          </p:nvPr>
        </p:nvSpPr>
        <p:spPr bwMode="auto">
          <a:noFill/>
        </p:spPr>
        <p:txBody>
          <a:bodyPr vert="horz" wrap="square" numCol="1" compatLnSpc="1">
            <a:prstTxWarp prst="textNoShape">
              <a:avLst/>
            </a:prstTxWarp>
            <a:spAutoFit/>
          </a:bodyPr>
          <a:lstStyle/>
          <a:p>
            <a:pPr>
              <a:spcBef>
                <a:spcPct val="0"/>
              </a:spcBef>
            </a:pPr>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Shape 26"/>
          <p:cNvSpPr>
            <a:spLocks noGrp="1" noRot="1" noChangeAspect="1" noTextEdit="1"/>
          </p:cNvSpPr>
          <p:nvPr>
            <p:ph type="sldImg" idx="2"/>
          </p:nvPr>
        </p:nvSpPr>
        <p:spPr>
          <a:noFill/>
        </p:spPr>
      </p:sp>
      <p:sp>
        <p:nvSpPr>
          <p:cNvPr id="13315" name="Shape 27"/>
          <p:cNvSpPr txBox="1">
            <a:spLocks noGrp="1"/>
          </p:cNvSpPr>
          <p:nvPr>
            <p:ph type="body" idx="1"/>
          </p:nvPr>
        </p:nvSpPr>
        <p:spPr bwMode="auto">
          <a:noFill/>
        </p:spPr>
        <p:txBody>
          <a:bodyPr vert="horz" wrap="square" numCol="1" compatLnSpc="1">
            <a:prstTxWarp prst="textNoShape">
              <a:avLst/>
            </a:prstTxWarp>
            <a:spAutoFit/>
          </a:bodyPr>
          <a:lstStyle/>
          <a:p>
            <a:pPr>
              <a:spcBef>
                <a:spcPct val="0"/>
              </a:spcBef>
            </a:pPr>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Shape 34"/>
          <p:cNvSpPr>
            <a:spLocks noGrp="1" noRot="1" noChangeAspect="1" noTextEdit="1"/>
          </p:cNvSpPr>
          <p:nvPr>
            <p:ph type="sldImg" idx="2"/>
          </p:nvPr>
        </p:nvSpPr>
        <p:spPr>
          <a:noFill/>
        </p:spPr>
      </p:sp>
      <p:sp>
        <p:nvSpPr>
          <p:cNvPr id="14339" name="Shape 35"/>
          <p:cNvSpPr txBox="1">
            <a:spLocks noGrp="1"/>
          </p:cNvSpPr>
          <p:nvPr>
            <p:ph type="body" idx="1"/>
          </p:nvPr>
        </p:nvSpPr>
        <p:spPr bwMode="auto">
          <a:noFill/>
        </p:spPr>
        <p:txBody>
          <a:bodyPr vert="horz" wrap="square" numCol="1" compatLnSpc="1">
            <a:prstTxWarp prst="textNoShape">
              <a:avLst/>
            </a:prstTxWarp>
            <a:spAutoFit/>
          </a:bodyPr>
          <a:lstStyle/>
          <a:p>
            <a:pPr>
              <a:spcBef>
                <a:spcPct val="0"/>
              </a:spcBef>
            </a:pPr>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Shape 43"/>
          <p:cNvSpPr>
            <a:spLocks noGrp="1" noRot="1" noChangeAspect="1" noTextEdit="1"/>
          </p:cNvSpPr>
          <p:nvPr>
            <p:ph type="sldImg" idx="2"/>
          </p:nvPr>
        </p:nvSpPr>
        <p:spPr>
          <a:noFill/>
        </p:spPr>
      </p:sp>
      <p:sp>
        <p:nvSpPr>
          <p:cNvPr id="15363" name="Shape 44"/>
          <p:cNvSpPr txBox="1">
            <a:spLocks noGrp="1"/>
          </p:cNvSpPr>
          <p:nvPr>
            <p:ph type="body" idx="1"/>
          </p:nvPr>
        </p:nvSpPr>
        <p:spPr bwMode="auto">
          <a:noFill/>
        </p:spPr>
        <p:txBody>
          <a:bodyPr vert="horz" wrap="square" numCol="1" compatLnSpc="1">
            <a:prstTxWarp prst="textNoShape">
              <a:avLst/>
            </a:prstTxWarp>
            <a:spAutoFit/>
          </a:bodyPr>
          <a:lstStyle/>
          <a:p>
            <a:pPr>
              <a:spcBef>
                <a:spcPct val="0"/>
              </a:spcBef>
            </a:pPr>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Shape 51"/>
          <p:cNvSpPr>
            <a:spLocks noGrp="1" noRot="1" noChangeAspect="1" noTextEdit="1"/>
          </p:cNvSpPr>
          <p:nvPr>
            <p:ph type="sldImg" idx="2"/>
          </p:nvPr>
        </p:nvSpPr>
        <p:spPr>
          <a:noFill/>
        </p:spPr>
      </p:sp>
      <p:sp>
        <p:nvSpPr>
          <p:cNvPr id="16387" name="Shape 52"/>
          <p:cNvSpPr txBox="1">
            <a:spLocks noGrp="1"/>
          </p:cNvSpPr>
          <p:nvPr>
            <p:ph type="body" idx="1"/>
          </p:nvPr>
        </p:nvSpPr>
        <p:spPr bwMode="auto">
          <a:noFill/>
        </p:spPr>
        <p:txBody>
          <a:bodyPr vert="horz" wrap="square" numCol="1" compatLnSpc="1">
            <a:prstTxWarp prst="textNoShape">
              <a:avLst/>
            </a:prstTxWarp>
            <a:spAutoFit/>
          </a:bodyPr>
          <a:lstStyle/>
          <a:p>
            <a:pPr>
              <a:spcBef>
                <a:spcPct val="0"/>
              </a:spcBef>
            </a:pPr>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Shape 59"/>
          <p:cNvSpPr>
            <a:spLocks noGrp="1" noRot="1" noChangeAspect="1" noTextEdit="1"/>
          </p:cNvSpPr>
          <p:nvPr>
            <p:ph type="sldImg" idx="2"/>
          </p:nvPr>
        </p:nvSpPr>
        <p:spPr>
          <a:noFill/>
        </p:spPr>
      </p:sp>
      <p:sp>
        <p:nvSpPr>
          <p:cNvPr id="17411" name="Shape 60"/>
          <p:cNvSpPr txBox="1">
            <a:spLocks noGrp="1"/>
          </p:cNvSpPr>
          <p:nvPr>
            <p:ph type="body" idx="1"/>
          </p:nvPr>
        </p:nvSpPr>
        <p:spPr bwMode="auto">
          <a:noFill/>
        </p:spPr>
        <p:txBody>
          <a:bodyPr vert="horz" wrap="square" numCol="1" compatLnSpc="1">
            <a:prstTxWarp prst="textNoShape">
              <a:avLst/>
            </a:prstTxWarp>
            <a:spAutoFit/>
          </a:bodyPr>
          <a:lstStyle/>
          <a:p>
            <a:pPr>
              <a:spcBef>
                <a:spcPct val="0"/>
              </a:spcBef>
            </a:pPr>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Shape 65"/>
          <p:cNvSpPr>
            <a:spLocks noGrp="1" noRot="1" noChangeAspect="1" noTextEdit="1"/>
          </p:cNvSpPr>
          <p:nvPr>
            <p:ph type="sldImg" idx="2"/>
          </p:nvPr>
        </p:nvSpPr>
        <p:spPr>
          <a:noFill/>
        </p:spPr>
      </p:sp>
      <p:sp>
        <p:nvSpPr>
          <p:cNvPr id="18435" name="Shape 66"/>
          <p:cNvSpPr txBox="1">
            <a:spLocks noGrp="1"/>
          </p:cNvSpPr>
          <p:nvPr>
            <p:ph type="body" idx="1"/>
          </p:nvPr>
        </p:nvSpPr>
        <p:spPr bwMode="auto">
          <a:noFill/>
        </p:spPr>
        <p:txBody>
          <a:bodyPr vert="horz" wrap="square" numCol="1" compatLnSpc="1">
            <a:prstTxWarp prst="textNoShape">
              <a:avLst/>
            </a:prstTxWarp>
            <a:spAutoFit/>
          </a:bodyPr>
          <a:lstStyle/>
          <a:p>
            <a:pPr>
              <a:spcBef>
                <a:spcPct val="0"/>
              </a:spcBef>
            </a:pPr>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Shape 71"/>
          <p:cNvSpPr>
            <a:spLocks noGrp="1" noRot="1" noChangeAspect="1" noTextEdit="1"/>
          </p:cNvSpPr>
          <p:nvPr>
            <p:ph type="sldImg" idx="2"/>
          </p:nvPr>
        </p:nvSpPr>
        <p:spPr>
          <a:noFill/>
        </p:spPr>
      </p:sp>
      <p:sp>
        <p:nvSpPr>
          <p:cNvPr id="19459" name="Shape 72"/>
          <p:cNvSpPr txBox="1">
            <a:spLocks noGrp="1"/>
          </p:cNvSpPr>
          <p:nvPr>
            <p:ph type="body" idx="1"/>
          </p:nvPr>
        </p:nvSpPr>
        <p:spPr bwMode="auto">
          <a:noFill/>
        </p:spPr>
        <p:txBody>
          <a:bodyPr vert="horz" wrap="square" numCol="1" compatLnSpc="1">
            <a:prstTxWarp prst="textNoShape">
              <a:avLst/>
            </a:prstTxWarp>
            <a:spAutoFit/>
          </a:bodyPr>
          <a:lstStyle/>
          <a:p>
            <a:pPr>
              <a:spcBef>
                <a:spcPct val="0"/>
              </a:spcBef>
            </a:pPr>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Shape 77"/>
          <p:cNvSpPr>
            <a:spLocks noGrp="1" noRot="1" noChangeAspect="1" noTextEdit="1"/>
          </p:cNvSpPr>
          <p:nvPr>
            <p:ph type="sldImg" idx="2"/>
          </p:nvPr>
        </p:nvSpPr>
        <p:spPr>
          <a:noFill/>
        </p:spPr>
      </p:sp>
      <p:sp>
        <p:nvSpPr>
          <p:cNvPr id="20483" name="Shape 78"/>
          <p:cNvSpPr txBox="1">
            <a:spLocks noGrp="1"/>
          </p:cNvSpPr>
          <p:nvPr>
            <p:ph type="body" idx="1"/>
          </p:nvPr>
        </p:nvSpPr>
        <p:spPr bwMode="auto">
          <a:noFill/>
        </p:spPr>
        <p:txBody>
          <a:bodyPr vert="horz" wrap="square" numCol="1" compatLnSpc="1">
            <a:prstTxWarp prst="textNoShape">
              <a:avLst/>
            </a:prstTxWarp>
            <a:spAutoFit/>
          </a:bodyPr>
          <a:lstStyle/>
          <a:p>
            <a:pPr>
              <a:spcBef>
                <a:spcPct val="0"/>
              </a:spcBef>
            </a:pPr>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2C88EEA-1BFE-45C4-B406-CCAB76D8A92B}" type="datetimeFigureOut">
              <a:rPr lang="ru-RU" smtClean="0"/>
              <a:pPr/>
              <a:t>24.12.2012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72A7F4-851A-4EEE-8676-AA3FFDBE4A9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2C88EEA-1BFE-45C4-B406-CCAB76D8A92B}" type="datetimeFigureOut">
              <a:rPr lang="ru-RU" smtClean="0"/>
              <a:pPr/>
              <a:t>24.12.2012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72A7F4-851A-4EEE-8676-AA3FFDBE4A9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2C88EEA-1BFE-45C4-B406-CCAB76D8A92B}" type="datetimeFigureOut">
              <a:rPr lang="ru-RU" smtClean="0"/>
              <a:pPr/>
              <a:t>24.12.2012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72A7F4-851A-4EEE-8676-AA3FFDBE4A99}"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a:lstStyle>
            <a:lvl1pPr algn="l" rtl="0">
              <a:spcBef>
                <a:spcPts val="0"/>
              </a:spcBef>
              <a:buSzPct val="100000"/>
              <a:buFont typeface="Arial"/>
              <a:buNone/>
              <a:defRPr sz="3600" b="1">
                <a:solidFill>
                  <a:schemeClr val="lt1"/>
                </a:solidFill>
                <a:latin typeface="Arial"/>
                <a:ea typeface="Arial"/>
                <a:cs typeface="Arial"/>
                <a:sym typeface="Arial"/>
              </a:defRPr>
            </a:lvl1pPr>
            <a:lvl2pPr algn="l" rtl="0">
              <a:spcBef>
                <a:spcPts val="0"/>
              </a:spcBef>
              <a:buSzPct val="100000"/>
              <a:buFont typeface="Arial"/>
              <a:buNone/>
              <a:defRPr sz="3600" b="1">
                <a:solidFill>
                  <a:schemeClr val="lt1"/>
                </a:solidFill>
                <a:latin typeface="Arial"/>
                <a:ea typeface="Arial"/>
                <a:cs typeface="Arial"/>
                <a:sym typeface="Arial"/>
              </a:defRPr>
            </a:lvl2pPr>
            <a:lvl3pPr algn="l" rtl="0">
              <a:spcBef>
                <a:spcPts val="0"/>
              </a:spcBef>
              <a:buSzPct val="100000"/>
              <a:buFont typeface="Arial"/>
              <a:buNone/>
              <a:defRPr sz="3600" b="1">
                <a:solidFill>
                  <a:schemeClr val="lt1"/>
                </a:solidFill>
                <a:latin typeface="Arial"/>
                <a:ea typeface="Arial"/>
                <a:cs typeface="Arial"/>
                <a:sym typeface="Arial"/>
              </a:defRPr>
            </a:lvl3pPr>
            <a:lvl4pPr algn="l" rtl="0">
              <a:spcBef>
                <a:spcPts val="0"/>
              </a:spcBef>
              <a:buSzPct val="100000"/>
              <a:buFont typeface="Arial"/>
              <a:buNone/>
              <a:defRPr sz="3600" b="1">
                <a:solidFill>
                  <a:schemeClr val="lt1"/>
                </a:solidFill>
                <a:latin typeface="Arial"/>
                <a:ea typeface="Arial"/>
                <a:cs typeface="Arial"/>
                <a:sym typeface="Arial"/>
              </a:defRPr>
            </a:lvl4pPr>
            <a:lvl5pPr algn="l" rtl="0">
              <a:spcBef>
                <a:spcPts val="0"/>
              </a:spcBef>
              <a:buSzPct val="100000"/>
              <a:buFont typeface="Arial"/>
              <a:buNone/>
              <a:defRPr sz="3600" b="1">
                <a:solidFill>
                  <a:schemeClr val="lt1"/>
                </a:solidFill>
                <a:latin typeface="Arial"/>
                <a:ea typeface="Arial"/>
                <a:cs typeface="Arial"/>
                <a:sym typeface="Arial"/>
              </a:defRPr>
            </a:lvl5pPr>
            <a:lvl6pPr algn="l" rtl="0">
              <a:spcBef>
                <a:spcPts val="0"/>
              </a:spcBef>
              <a:buSzPct val="100000"/>
              <a:buFont typeface="Arial"/>
              <a:buNone/>
              <a:defRPr sz="3600" b="1">
                <a:solidFill>
                  <a:schemeClr val="lt1"/>
                </a:solidFill>
                <a:latin typeface="Arial"/>
                <a:ea typeface="Arial"/>
                <a:cs typeface="Arial"/>
                <a:sym typeface="Arial"/>
              </a:defRPr>
            </a:lvl6pPr>
            <a:lvl7pPr algn="l" rtl="0">
              <a:spcBef>
                <a:spcPts val="0"/>
              </a:spcBef>
              <a:buSzPct val="100000"/>
              <a:buFont typeface="Arial"/>
              <a:buNone/>
              <a:defRPr sz="3600" b="1">
                <a:solidFill>
                  <a:schemeClr val="lt1"/>
                </a:solidFill>
                <a:latin typeface="Arial"/>
                <a:ea typeface="Arial"/>
                <a:cs typeface="Arial"/>
                <a:sym typeface="Arial"/>
              </a:defRPr>
            </a:lvl7pPr>
            <a:lvl8pPr algn="l" rtl="0">
              <a:spcBef>
                <a:spcPts val="0"/>
              </a:spcBef>
              <a:buSzPct val="100000"/>
              <a:buFont typeface="Arial"/>
              <a:buNone/>
              <a:defRPr sz="3600" b="1">
                <a:solidFill>
                  <a:schemeClr val="lt1"/>
                </a:solidFill>
                <a:latin typeface="Arial"/>
                <a:ea typeface="Arial"/>
                <a:cs typeface="Arial"/>
                <a:sym typeface="Arial"/>
              </a:defRPr>
            </a:lvl8pPr>
            <a:lvl9pPr algn="l" rtl="0">
              <a:spcBef>
                <a:spcPts val="0"/>
              </a:spcBef>
              <a:buSzPct val="100000"/>
              <a:buFont typeface="Arial"/>
              <a:buNone/>
              <a:defRPr sz="3600" b="1">
                <a:solidFill>
                  <a:schemeClr val="lt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700"/>
          </a:xfrm>
          <a:prstGeom prst="rect">
            <a:avLst/>
          </a:prstGeom>
          <a:noFill/>
          <a:ln>
            <a:noFill/>
          </a:ln>
        </p:spPr>
        <p:txBody>
          <a:bodyPr/>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2C88EEA-1BFE-45C4-B406-CCAB76D8A92B}" type="datetimeFigureOut">
              <a:rPr lang="ru-RU" smtClean="0"/>
              <a:pPr/>
              <a:t>24.12.2012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72A7F4-851A-4EEE-8676-AA3FFDBE4A9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2C88EEA-1BFE-45C4-B406-CCAB76D8A92B}" type="datetimeFigureOut">
              <a:rPr lang="ru-RU" smtClean="0"/>
              <a:pPr/>
              <a:t>24.12.2012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72A7F4-851A-4EEE-8676-AA3FFDBE4A9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2C88EEA-1BFE-45C4-B406-CCAB76D8A92B}" type="datetimeFigureOut">
              <a:rPr lang="ru-RU" smtClean="0"/>
              <a:pPr/>
              <a:t>24.12.2012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72A7F4-851A-4EEE-8676-AA3FFDBE4A9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2C88EEA-1BFE-45C4-B406-CCAB76D8A92B}" type="datetimeFigureOut">
              <a:rPr lang="ru-RU" smtClean="0"/>
              <a:pPr/>
              <a:t>24.12.2012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972A7F4-851A-4EEE-8676-AA3FFDBE4A9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2C88EEA-1BFE-45C4-B406-CCAB76D8A92B}" type="datetimeFigureOut">
              <a:rPr lang="ru-RU" smtClean="0"/>
              <a:pPr/>
              <a:t>24.12.2012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972A7F4-851A-4EEE-8676-AA3FFDBE4A9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2C88EEA-1BFE-45C4-B406-CCAB76D8A92B}" type="datetimeFigureOut">
              <a:rPr lang="ru-RU" smtClean="0"/>
              <a:pPr/>
              <a:t>24.12.2012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972A7F4-851A-4EEE-8676-AA3FFDBE4A9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2C88EEA-1BFE-45C4-B406-CCAB76D8A92B}" type="datetimeFigureOut">
              <a:rPr lang="ru-RU" smtClean="0"/>
              <a:pPr/>
              <a:t>24.12.2012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72A7F4-851A-4EEE-8676-AA3FFDBE4A9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2C88EEA-1BFE-45C4-B406-CCAB76D8A92B}" type="datetimeFigureOut">
              <a:rPr lang="ru-RU" smtClean="0"/>
              <a:pPr/>
              <a:t>24.12.2012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72A7F4-851A-4EEE-8676-AA3FFDBE4A9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C88EEA-1BFE-45C4-B406-CCAB76D8A92B}" type="datetimeFigureOut">
              <a:rPr lang="ru-RU" smtClean="0"/>
              <a:pPr/>
              <a:t>24.12.2012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2A7F4-851A-4EEE-8676-AA3FFDBE4A9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mailto:m.fattahov@yandex.r2003u" TargetMode="External"/><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24" y="285728"/>
            <a:ext cx="7858180" cy="1827215"/>
          </a:xfrm>
        </p:spPr>
        <p:txBody>
          <a:bodyPr>
            <a:noAutofit/>
          </a:bodyPr>
          <a:lstStyle/>
          <a:p>
            <a:r>
              <a:rPr lang="ru-RU" sz="3200" b="1" dirty="0" smtClean="0">
                <a:latin typeface="Adobe Garamond Pro Bold" pitchFamily="18" charset="0"/>
              </a:rPr>
              <a:t/>
            </a:r>
            <a:br>
              <a:rPr lang="ru-RU" sz="3200" b="1" dirty="0" smtClean="0">
                <a:latin typeface="Adobe Garamond Pro Bold" pitchFamily="18" charset="0"/>
              </a:rPr>
            </a:br>
            <a:r>
              <a:rPr lang="en-US" sz="3200" b="1" dirty="0" smtClean="0">
                <a:solidFill>
                  <a:srgbClr val="00B0F0"/>
                </a:solidFill>
                <a:latin typeface="Adobe Garamond Pro Bold" pitchFamily="18" charset="0"/>
              </a:rPr>
              <a:t>IEARN, LEARNING CIRCLES, CCE1</a:t>
            </a:r>
            <a:r>
              <a:rPr lang="en-US" sz="3200" b="1" dirty="0" smtClean="0">
                <a:latin typeface="Adobe Garamond Pro Bold" pitchFamily="18" charset="0"/>
              </a:rPr>
              <a:t>, </a:t>
            </a:r>
            <a:br>
              <a:rPr lang="en-US" sz="3200" b="1" dirty="0" smtClean="0">
                <a:latin typeface="Adobe Garamond Pro Bold" pitchFamily="18" charset="0"/>
              </a:rPr>
            </a:br>
            <a:r>
              <a:rPr lang="en-US" sz="3200" b="1" dirty="0" smtClean="0">
                <a:solidFill>
                  <a:srgbClr val="FF0000"/>
                </a:solidFill>
                <a:latin typeface="Adobe Garamond Pro Bold" pitchFamily="18" charset="0"/>
              </a:rPr>
              <a:t>FALL 2012</a:t>
            </a:r>
            <a:r>
              <a:rPr lang="en-US" sz="3200" b="1" dirty="0" smtClean="0">
                <a:latin typeface="Adobe Garamond Pro Bold" pitchFamily="18" charset="0"/>
              </a:rPr>
              <a:t/>
            </a:r>
            <a:br>
              <a:rPr lang="en-US" sz="3200" b="1" dirty="0" smtClean="0">
                <a:latin typeface="Adobe Garamond Pro Bold" pitchFamily="18" charset="0"/>
              </a:rPr>
            </a:br>
            <a:r>
              <a:rPr lang="en-US" sz="3200" b="1" dirty="0" smtClean="0">
                <a:solidFill>
                  <a:srgbClr val="92D050"/>
                </a:solidFill>
                <a:latin typeface="Adobe Garamond Pro Bold" pitchFamily="18" charset="0"/>
              </a:rPr>
              <a:t>Belarus, Baranovichi, Gymnasium </a:t>
            </a:r>
            <a:r>
              <a:rPr lang="ru-RU" sz="3200" b="1" dirty="0" smtClean="0">
                <a:solidFill>
                  <a:srgbClr val="92D050"/>
                </a:solidFill>
                <a:latin typeface="Adobe Garamond Pro Bold" pitchFamily="18" charset="0"/>
              </a:rPr>
              <a:t>№1</a:t>
            </a:r>
            <a:r>
              <a:rPr lang="en-US" sz="3200" b="1" dirty="0" smtClean="0">
                <a:solidFill>
                  <a:srgbClr val="92D050"/>
                </a:solidFill>
                <a:latin typeface="Adobe Garamond Pro Bold" pitchFamily="18" charset="0"/>
              </a:rPr>
              <a:t/>
            </a:r>
            <a:br>
              <a:rPr lang="en-US" sz="3200" b="1" dirty="0" smtClean="0">
                <a:solidFill>
                  <a:srgbClr val="92D050"/>
                </a:solidFill>
                <a:latin typeface="Adobe Garamond Pro Bold" pitchFamily="18" charset="0"/>
              </a:rPr>
            </a:br>
            <a:endParaRPr lang="ru-RU" sz="3200" b="1" dirty="0">
              <a:solidFill>
                <a:srgbClr val="92D050"/>
              </a:solidFill>
            </a:endParaRPr>
          </a:p>
        </p:txBody>
      </p:sp>
      <p:sp>
        <p:nvSpPr>
          <p:cNvPr id="3" name="Подзаголовок 2"/>
          <p:cNvSpPr>
            <a:spLocks noGrp="1"/>
          </p:cNvSpPr>
          <p:nvPr>
            <p:ph type="subTitle" idx="1"/>
          </p:nvPr>
        </p:nvSpPr>
        <p:spPr>
          <a:xfrm>
            <a:off x="2143108" y="3071810"/>
            <a:ext cx="6400800" cy="2428892"/>
          </a:xfrm>
        </p:spPr>
        <p:txBody>
          <a:bodyPr>
            <a:normAutofit fontScale="47500" lnSpcReduction="20000"/>
          </a:bodyPr>
          <a:lstStyle/>
          <a:p>
            <a:r>
              <a:rPr lang="ru-RU" sz="10900" b="1" dirty="0" smtClean="0">
                <a:solidFill>
                  <a:schemeClr val="accent2">
                    <a:lumMod val="60000"/>
                    <a:lumOff val="40000"/>
                  </a:schemeClr>
                </a:solidFill>
                <a:latin typeface="Agency FB" pitchFamily="34" charset="0"/>
              </a:rPr>
              <a:t>«</a:t>
            </a:r>
            <a:r>
              <a:rPr lang="en-US" sz="10900" b="1" dirty="0" smtClean="0">
                <a:solidFill>
                  <a:schemeClr val="accent2">
                    <a:lumMod val="60000"/>
                    <a:lumOff val="40000"/>
                  </a:schemeClr>
                </a:solidFill>
                <a:latin typeface="Agency FB" pitchFamily="34" charset="0"/>
              </a:rPr>
              <a:t>What’s your hobby?</a:t>
            </a:r>
            <a:r>
              <a:rPr lang="ru-RU" sz="10900" b="1" dirty="0" smtClean="0">
                <a:solidFill>
                  <a:schemeClr val="accent2">
                    <a:lumMod val="60000"/>
                    <a:lumOff val="40000"/>
                  </a:schemeClr>
                </a:solidFill>
                <a:latin typeface="Agency FB" pitchFamily="34" charset="0"/>
              </a:rPr>
              <a:t>»</a:t>
            </a:r>
          </a:p>
          <a:p>
            <a:r>
              <a:rPr lang="en-US" sz="6600" b="1" dirty="0" smtClean="0">
                <a:solidFill>
                  <a:srgbClr val="7030A0"/>
                </a:solidFill>
                <a:latin typeface="Agency FB" pitchFamily="34" charset="0"/>
              </a:rPr>
              <a:t>Russia, the USA, Belarus</a:t>
            </a:r>
          </a:p>
          <a:p>
            <a:r>
              <a:rPr lang="en-US" sz="6600" b="1" dirty="0" smtClean="0">
                <a:solidFill>
                  <a:schemeClr val="tx2">
                    <a:lumMod val="50000"/>
                  </a:schemeClr>
                </a:solidFill>
                <a:latin typeface="Agency FB" pitchFamily="34" charset="0"/>
              </a:rPr>
              <a:t>Sponsored teacher: </a:t>
            </a:r>
          </a:p>
          <a:p>
            <a:r>
              <a:rPr lang="en-US" sz="6600" b="1" dirty="0" smtClean="0">
                <a:latin typeface="Agency FB" pitchFamily="34" charset="0"/>
              </a:rPr>
              <a:t>Anna Kolosova</a:t>
            </a:r>
            <a:endParaRPr lang="ru-RU" sz="6600" b="1" dirty="0" smtClean="0">
              <a:latin typeface="Agency FB" pitchFamily="34" charset="0"/>
            </a:endParaRPr>
          </a:p>
          <a:p>
            <a:endParaRPr lang="ru-RU" sz="6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285728"/>
            <a:ext cx="8229600" cy="1000132"/>
          </a:xfrm>
        </p:spPr>
        <p:txBody>
          <a:bodyPr>
            <a:normAutofit fontScale="90000"/>
          </a:bodyPr>
          <a:lstStyle/>
          <a:p>
            <a:r>
              <a:rPr lang="en-US" sz="3100" b="1" dirty="0" smtClean="0">
                <a:solidFill>
                  <a:schemeClr val="accent5">
                    <a:lumMod val="75000"/>
                  </a:schemeClr>
                </a:solidFill>
              </a:rPr>
              <a:t>My hobby</a:t>
            </a:r>
            <a:br>
              <a:rPr lang="en-US" sz="3100" b="1" dirty="0" smtClean="0">
                <a:solidFill>
                  <a:schemeClr val="accent5">
                    <a:lumMod val="75000"/>
                  </a:schemeClr>
                </a:solidFill>
              </a:rPr>
            </a:br>
            <a:r>
              <a:rPr lang="en-US" sz="3100" b="1" dirty="0" smtClean="0">
                <a:solidFill>
                  <a:schemeClr val="accent5">
                    <a:lumMod val="75000"/>
                  </a:schemeClr>
                </a:solidFill>
              </a:rPr>
              <a:t>JASON SCROGGINS – Falling Water Elementary</a:t>
            </a:r>
            <a:r>
              <a:rPr lang="ru-RU" sz="2800" dirty="0" smtClean="0"/>
              <a:t/>
            </a:r>
            <a:br>
              <a:rPr lang="ru-RU" sz="2800" dirty="0" smtClean="0"/>
            </a:br>
            <a:endParaRPr lang="ru-RU" sz="2800" dirty="0"/>
          </a:p>
        </p:txBody>
      </p:sp>
      <p:sp>
        <p:nvSpPr>
          <p:cNvPr id="4" name="Содержимое 3"/>
          <p:cNvSpPr>
            <a:spLocks noGrp="1"/>
          </p:cNvSpPr>
          <p:nvPr>
            <p:ph sz="half" idx="2"/>
          </p:nvPr>
        </p:nvSpPr>
        <p:spPr>
          <a:xfrm>
            <a:off x="4643438" y="1071546"/>
            <a:ext cx="4357718" cy="5429288"/>
          </a:xfrm>
        </p:spPr>
        <p:txBody>
          <a:bodyPr>
            <a:noAutofit/>
          </a:bodyPr>
          <a:lstStyle/>
          <a:p>
            <a:pPr algn="r">
              <a:buNone/>
            </a:pPr>
            <a:r>
              <a:rPr lang="en-US" sz="1600" b="1" dirty="0" smtClean="0">
                <a:solidFill>
                  <a:srgbClr val="002060"/>
                </a:solidFill>
                <a:latin typeface="Times New Roman" pitchFamily="18" charset="0"/>
                <a:cs typeface="Times New Roman" pitchFamily="18" charset="0"/>
              </a:rPr>
              <a:t>       My Hobby and favorite activity is playing games on the Computer. I like </a:t>
            </a:r>
            <a:r>
              <a:rPr lang="en-US" sz="1600" b="1" dirty="0" err="1" smtClean="0">
                <a:solidFill>
                  <a:srgbClr val="002060"/>
                </a:solidFill>
                <a:latin typeface="Times New Roman" pitchFamily="18" charset="0"/>
                <a:cs typeface="Times New Roman" pitchFamily="18" charset="0"/>
              </a:rPr>
              <a:t>ﬁghting</a:t>
            </a:r>
            <a:r>
              <a:rPr lang="en-US" sz="1600" b="1" dirty="0" smtClean="0">
                <a:solidFill>
                  <a:srgbClr val="002060"/>
                </a:solidFill>
                <a:latin typeface="Times New Roman" pitchFamily="18" charset="0"/>
                <a:cs typeface="Times New Roman" pitchFamily="18" charset="0"/>
              </a:rPr>
              <a:t> and action games as well as building games. I have somewhere around twenty or thirty games I can play. We have 2 computers.  One is mine and the other is </a:t>
            </a:r>
            <a:r>
              <a:rPr lang="en-US" sz="1600" b="1" dirty="0" err="1" smtClean="0">
                <a:solidFill>
                  <a:srgbClr val="002060"/>
                </a:solidFill>
                <a:latin typeface="Times New Roman" pitchFamily="18" charset="0"/>
                <a:cs typeface="Times New Roman" pitchFamily="18" charset="0"/>
              </a:rPr>
              <a:t>myGrandpa’s</a:t>
            </a:r>
            <a:r>
              <a:rPr lang="en-US" sz="1600" b="1" dirty="0" smtClean="0">
                <a:solidFill>
                  <a:srgbClr val="002060"/>
                </a:solidFill>
                <a:latin typeface="Times New Roman" pitchFamily="18" charset="0"/>
                <a:cs typeface="Times New Roman" pitchFamily="18" charset="0"/>
              </a:rPr>
              <a:t>.  I like to hog my Grandpa's computer because it has more stuff </a:t>
            </a:r>
            <a:r>
              <a:rPr lang="en-US" sz="1600" b="1" dirty="0" err="1" smtClean="0">
                <a:solidFill>
                  <a:srgbClr val="002060"/>
                </a:solidFill>
                <a:latin typeface="Times New Roman" pitchFamily="18" charset="0"/>
                <a:cs typeface="Times New Roman" pitchFamily="18" charset="0"/>
              </a:rPr>
              <a:t>installed.I</a:t>
            </a:r>
            <a:r>
              <a:rPr lang="en-US" sz="1600" b="1" dirty="0" smtClean="0">
                <a:solidFill>
                  <a:srgbClr val="002060"/>
                </a:solidFill>
                <a:latin typeface="Times New Roman" pitchFamily="18" charset="0"/>
                <a:cs typeface="Times New Roman" pitchFamily="18" charset="0"/>
              </a:rPr>
              <a:t> </a:t>
            </a:r>
            <a:r>
              <a:rPr lang="en-US" sz="1600" b="1" dirty="0" err="1" smtClean="0">
                <a:solidFill>
                  <a:srgbClr val="002060"/>
                </a:solidFill>
                <a:latin typeface="Times New Roman" pitchFamily="18" charset="0"/>
                <a:cs typeface="Times New Roman" pitchFamily="18" charset="0"/>
              </a:rPr>
              <a:t>ﬁrst</a:t>
            </a:r>
            <a:r>
              <a:rPr lang="en-US" sz="1600" b="1" dirty="0" smtClean="0">
                <a:solidFill>
                  <a:srgbClr val="002060"/>
                </a:solidFill>
                <a:latin typeface="Times New Roman" pitchFamily="18" charset="0"/>
                <a:cs typeface="Times New Roman" pitchFamily="18" charset="0"/>
              </a:rPr>
              <a:t> began playing with a computer when l was about 3 years old. I would sit on </a:t>
            </a:r>
            <a:r>
              <a:rPr lang="en-US" sz="1600" b="1" dirty="0" err="1" smtClean="0">
                <a:solidFill>
                  <a:srgbClr val="002060"/>
                </a:solidFill>
                <a:latin typeface="Times New Roman" pitchFamily="18" charset="0"/>
                <a:cs typeface="Times New Roman" pitchFamily="18" charset="0"/>
              </a:rPr>
              <a:t>myGrandpa's</a:t>
            </a:r>
            <a:r>
              <a:rPr lang="en-US" sz="1600" b="1" dirty="0" smtClean="0">
                <a:solidFill>
                  <a:srgbClr val="002060"/>
                </a:solidFill>
                <a:latin typeface="Times New Roman" pitchFamily="18" charset="0"/>
                <a:cs typeface="Times New Roman" pitchFamily="18" charset="0"/>
              </a:rPr>
              <a:t> lap and try to help him play different games. It wasn‘t long before I was able to take over and play the game by myself. I've gotten pretty good at Command and Conquer. I enjoy playing computer games because you can become anything or anyone you want. Besides playing the games, the computer can be a big help in doing school projects</a:t>
            </a:r>
            <a:r>
              <a:rPr lang="en-US" sz="1600" b="1" dirty="0" smtClean="0">
                <a:solidFill>
                  <a:srgbClr val="002060"/>
                </a:solidFill>
              </a:rPr>
              <a:t>. </a:t>
            </a:r>
            <a:endParaRPr lang="ru-RU" sz="1600" b="1" dirty="0" smtClean="0">
              <a:solidFill>
                <a:srgbClr val="002060"/>
              </a:solidFill>
            </a:endParaRPr>
          </a:p>
          <a:p>
            <a:pPr algn="r"/>
            <a:endParaRPr lang="ru-RU" sz="1600" b="1" dirty="0"/>
          </a:p>
        </p:txBody>
      </p:sp>
      <p:pic>
        <p:nvPicPr>
          <p:cNvPr id="1026" name="Picture 1" descr="C:\Users\mitchell_john\Desktop\Hobby Projects\Jason_Scroggins.jpg"/>
          <p:cNvPicPr>
            <a:picLocks noGrp="1" noChangeAspect="1" noChangeArrowheads="1"/>
          </p:cNvPicPr>
          <p:nvPr>
            <p:ph sz="half" idx="1"/>
          </p:nvPr>
        </p:nvPicPr>
        <p:blipFill>
          <a:blip r:embed="rId2"/>
          <a:srcRect/>
          <a:stretch>
            <a:fillRect/>
          </a:stretch>
        </p:blipFill>
        <p:spPr bwMode="auto">
          <a:xfrm>
            <a:off x="457200" y="2313368"/>
            <a:ext cx="4038600" cy="30996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000">
            <a:alpha val="73000"/>
          </a:srgbClr>
        </a:solidFill>
        <a:effectLst/>
      </p:bgPr>
    </p:bg>
    <p:spTree>
      <p:nvGrpSpPr>
        <p:cNvPr id="1" name=""/>
        <p:cNvGrpSpPr/>
        <p:nvPr/>
      </p:nvGrpSpPr>
      <p:grpSpPr>
        <a:xfrm>
          <a:off x="0" y="0"/>
          <a:ext cx="0" cy="0"/>
          <a:chOff x="0" y="0"/>
          <a:chExt cx="0" cy="0"/>
        </a:xfrm>
      </p:grpSpPr>
      <p:pic>
        <p:nvPicPr>
          <p:cNvPr id="28673" name="Рисунок 6" descr="P7170605.JPG"/>
          <p:cNvPicPr>
            <a:picLocks noChangeAspect="1"/>
          </p:cNvPicPr>
          <p:nvPr/>
        </p:nvPicPr>
        <p:blipFill>
          <a:blip r:embed="rId2"/>
          <a:srcRect/>
          <a:stretch>
            <a:fillRect/>
          </a:stretch>
        </p:blipFill>
        <p:spPr bwMode="auto">
          <a:xfrm>
            <a:off x="0" y="-387350"/>
            <a:ext cx="4608513" cy="7245350"/>
          </a:xfrm>
          <a:prstGeom prst="rect">
            <a:avLst/>
          </a:prstGeom>
          <a:noFill/>
          <a:ln w="9525">
            <a:noFill/>
            <a:miter lim="800000"/>
            <a:headEnd/>
            <a:tailEnd/>
          </a:ln>
        </p:spPr>
      </p:pic>
      <p:pic>
        <p:nvPicPr>
          <p:cNvPr id="28674" name="Рисунок 7" descr="P7170581.JPG"/>
          <p:cNvPicPr>
            <a:picLocks noChangeAspect="1"/>
          </p:cNvPicPr>
          <p:nvPr/>
        </p:nvPicPr>
        <p:blipFill>
          <a:blip r:embed="rId3"/>
          <a:srcRect/>
          <a:stretch>
            <a:fillRect/>
          </a:stretch>
        </p:blipFill>
        <p:spPr bwMode="auto">
          <a:xfrm>
            <a:off x="4572000" y="0"/>
            <a:ext cx="5040313" cy="6858000"/>
          </a:xfrm>
          <a:prstGeom prst="rect">
            <a:avLst/>
          </a:prstGeom>
          <a:noFill/>
          <a:ln w="9525">
            <a:noFill/>
            <a:miter lim="800000"/>
            <a:headEnd/>
            <a:tailEnd/>
          </a:ln>
        </p:spPr>
      </p:pic>
      <p:sp>
        <p:nvSpPr>
          <p:cNvPr id="9" name="Прямоугольник 8"/>
          <p:cNvSpPr/>
          <p:nvPr/>
        </p:nvSpPr>
        <p:spPr>
          <a:xfrm>
            <a:off x="2195513" y="-458788"/>
            <a:ext cx="3960812" cy="215900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srgbClr val="FFFFFF"/>
                </a:solidFill>
                <a:latin typeface="Arial" charset="0"/>
              </a:rPr>
              <a:t>IEARN, Learning Circles, CCE1, Fall2012</a:t>
            </a:r>
          </a:p>
          <a:p>
            <a:pPr algn="ctr"/>
            <a:r>
              <a:rPr lang="en-US" dirty="0">
                <a:solidFill>
                  <a:srgbClr val="FFFFFF"/>
                </a:solidFill>
                <a:latin typeface="Arial" charset="0"/>
              </a:rPr>
              <a:t>School #10, </a:t>
            </a:r>
            <a:r>
              <a:rPr lang="en-US" dirty="0" err="1">
                <a:solidFill>
                  <a:srgbClr val="FFFFFF"/>
                </a:solidFill>
                <a:latin typeface="Arial" charset="0"/>
              </a:rPr>
              <a:t>Almetyevsk</a:t>
            </a:r>
            <a:r>
              <a:rPr lang="en-US" dirty="0">
                <a:solidFill>
                  <a:srgbClr val="FFFFFF"/>
                </a:solidFill>
                <a:latin typeface="Arial" charset="0"/>
              </a:rPr>
              <a:t> city, </a:t>
            </a:r>
            <a:r>
              <a:rPr lang="en-US" dirty="0" err="1">
                <a:solidFill>
                  <a:srgbClr val="FFFFFF"/>
                </a:solidFill>
                <a:latin typeface="Arial" charset="0"/>
              </a:rPr>
              <a:t>Tatarstan</a:t>
            </a:r>
            <a:r>
              <a:rPr lang="en-US" dirty="0">
                <a:solidFill>
                  <a:srgbClr val="FFFFFF"/>
                </a:solidFill>
                <a:latin typeface="Arial" charset="0"/>
              </a:rPr>
              <a:t>, Russia.</a:t>
            </a:r>
          </a:p>
          <a:p>
            <a:pPr algn="ctr"/>
            <a:endParaRPr lang="en-US" dirty="0">
              <a:solidFill>
                <a:srgbClr val="FFFFFF"/>
              </a:solidFill>
              <a:latin typeface="Arial" charset="0"/>
            </a:endParaRPr>
          </a:p>
          <a:p>
            <a:pPr algn="ctr"/>
            <a:r>
              <a:rPr lang="en-US" sz="2400" dirty="0">
                <a:solidFill>
                  <a:srgbClr val="FFFFFF"/>
                </a:solidFill>
                <a:latin typeface="Arial" charset="0"/>
              </a:rPr>
              <a:t>“My Hobby”</a:t>
            </a:r>
          </a:p>
          <a:p>
            <a:pPr algn="ctr"/>
            <a:r>
              <a:rPr lang="en-US" dirty="0">
                <a:solidFill>
                  <a:srgbClr val="FFFFFF"/>
                </a:solidFill>
                <a:latin typeface="Arial" charset="0"/>
              </a:rPr>
              <a:t> </a:t>
            </a:r>
            <a:endParaRPr lang="ru-RU" dirty="0">
              <a:solidFill>
                <a:srgbClr val="FFFFFF"/>
              </a:solidFill>
              <a:latin typeface="Arial" charset="0"/>
            </a:endParaRPr>
          </a:p>
        </p:txBody>
      </p:sp>
      <p:sp>
        <p:nvSpPr>
          <p:cNvPr id="2" name="Прямоугольник 8"/>
          <p:cNvSpPr/>
          <p:nvPr/>
        </p:nvSpPr>
        <p:spPr>
          <a:xfrm>
            <a:off x="3708400" y="5300663"/>
            <a:ext cx="5651500" cy="155733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srgbClr val="FFFFFF"/>
                </a:solidFill>
              </a:rPr>
              <a:t>Made by student of 3ed  Grade KARINA RAHMATULLINA </a:t>
            </a:r>
          </a:p>
          <a:p>
            <a:pPr algn="ctr"/>
            <a:endParaRPr lang="en-US" dirty="0">
              <a:solidFill>
                <a:srgbClr val="FFFFFF"/>
              </a:solidFill>
            </a:endParaRPr>
          </a:p>
          <a:p>
            <a:pPr algn="ctr"/>
            <a:endParaRPr lang="en-US" dirty="0">
              <a:solidFill>
                <a:srgbClr val="FFFFFF"/>
              </a:solidFill>
            </a:endParaRPr>
          </a:p>
          <a:p>
            <a:pPr algn="ctr"/>
            <a:r>
              <a:rPr lang="en-US" dirty="0">
                <a:solidFill>
                  <a:srgbClr val="FFFFFF"/>
                </a:solidFill>
              </a:rPr>
              <a:t>Sponsor teachers: </a:t>
            </a:r>
            <a:r>
              <a:rPr lang="en-US" dirty="0" err="1">
                <a:solidFill>
                  <a:srgbClr val="FFFFFF"/>
                </a:solidFill>
              </a:rPr>
              <a:t>Nadejda</a:t>
            </a:r>
            <a:r>
              <a:rPr lang="en-US" dirty="0">
                <a:solidFill>
                  <a:srgbClr val="FFFFFF"/>
                </a:solidFill>
              </a:rPr>
              <a:t> </a:t>
            </a:r>
            <a:r>
              <a:rPr lang="en-US" dirty="0" err="1">
                <a:solidFill>
                  <a:srgbClr val="FFFFFF"/>
                </a:solidFill>
              </a:rPr>
              <a:t>Salikhova</a:t>
            </a:r>
            <a:r>
              <a:rPr lang="en-US" dirty="0">
                <a:solidFill>
                  <a:srgbClr val="FFFFFF"/>
                </a:solidFill>
              </a:rPr>
              <a:t>,</a:t>
            </a:r>
          </a:p>
          <a:p>
            <a:pPr algn="ctr"/>
            <a:r>
              <a:rPr lang="en-US" dirty="0">
                <a:solidFill>
                  <a:srgbClr val="FFFFFF"/>
                </a:solidFill>
              </a:rPr>
              <a:t>                           Elena </a:t>
            </a:r>
            <a:r>
              <a:rPr lang="en-US" dirty="0" err="1">
                <a:solidFill>
                  <a:srgbClr val="FFFFFF"/>
                </a:solidFill>
              </a:rPr>
              <a:t>Zalyalova</a:t>
            </a:r>
            <a:endParaRPr lang="ru-RU" dirty="0">
              <a:solidFill>
                <a:srgbClr val="FFFFFF"/>
              </a:solidFill>
            </a:endParaRPr>
          </a:p>
        </p:txBody>
      </p:sp>
    </p:spTree>
  </p:cSld>
  <p:clrMapOvr>
    <a:masterClrMapping/>
  </p:clrMapOvr>
  <p:transition>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000">
            <a:alpha val="73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5400" dirty="0" smtClean="0">
                <a:solidFill>
                  <a:srgbClr val="C00000"/>
                </a:solidFill>
              </a:rPr>
              <a:t>Me and my hobbies.</a:t>
            </a:r>
            <a:endParaRPr lang="ru-RU" sz="5400" dirty="0">
              <a:solidFill>
                <a:srgbClr val="C00000"/>
              </a:solidFill>
            </a:endParaRPr>
          </a:p>
        </p:txBody>
      </p:sp>
      <p:sp>
        <p:nvSpPr>
          <p:cNvPr id="3" name="Содержимое 2"/>
          <p:cNvSpPr>
            <a:spLocks noGrp="1"/>
          </p:cNvSpPr>
          <p:nvPr>
            <p:ph sz="half" idx="1"/>
          </p:nvPr>
        </p:nvSpPr>
        <p:spPr/>
        <p:txBody>
          <a:bodyPr>
            <a:normAutofit fontScale="92500" lnSpcReduction="20000"/>
          </a:bodyPr>
          <a:lstStyle/>
          <a:p>
            <a:pPr fontAlgn="auto">
              <a:spcAft>
                <a:spcPts val="0"/>
              </a:spcAft>
              <a:buFont typeface="Arial" pitchFamily="34" charset="0"/>
              <a:buNone/>
              <a:defRPr/>
            </a:pPr>
            <a:r>
              <a:rPr lang="en-US" sz="2000" b="1" dirty="0" smtClean="0">
                <a:ln/>
                <a:solidFill>
                  <a:srgbClr val="FF0000"/>
                </a:solidFill>
                <a:latin typeface="Arial Black" pitchFamily="34" charset="0"/>
              </a:rPr>
              <a:t>My is name Karina. I am 8 years old. I enjoy reading different books like adventures, fantasy, watching curious films. Besides, I have my </a:t>
            </a:r>
            <a:r>
              <a:rPr lang="en-US" sz="2000" b="1" dirty="0" err="1" smtClean="0">
                <a:ln/>
                <a:solidFill>
                  <a:srgbClr val="FF0000"/>
                </a:solidFill>
                <a:latin typeface="Arial Black" pitchFamily="34" charset="0"/>
              </a:rPr>
              <a:t>favourite</a:t>
            </a:r>
            <a:r>
              <a:rPr lang="en-US" sz="2000" b="1" dirty="0" smtClean="0">
                <a:ln/>
                <a:solidFill>
                  <a:srgbClr val="FF0000"/>
                </a:solidFill>
                <a:latin typeface="Arial Black" pitchFamily="34" charset="0"/>
              </a:rPr>
              <a:t> hobbies. I am good at active hobbies,</a:t>
            </a:r>
          </a:p>
          <a:p>
            <a:pPr fontAlgn="auto">
              <a:spcAft>
                <a:spcPts val="0"/>
              </a:spcAft>
              <a:buFont typeface="Arial" pitchFamily="34" charset="0"/>
              <a:buNone/>
              <a:defRPr/>
            </a:pPr>
            <a:r>
              <a:rPr lang="en-US" sz="2000" b="1" dirty="0" smtClean="0">
                <a:ln/>
                <a:solidFill>
                  <a:srgbClr val="FF0000"/>
                </a:solidFill>
                <a:latin typeface="Arial Black" pitchFamily="34" charset="0"/>
              </a:rPr>
              <a:t>intellectual hobbies.</a:t>
            </a:r>
          </a:p>
          <a:p>
            <a:pPr fontAlgn="auto">
              <a:spcAft>
                <a:spcPts val="0"/>
              </a:spcAft>
              <a:buFont typeface="Arial" pitchFamily="34" charset="0"/>
              <a:buNone/>
              <a:defRPr/>
            </a:pPr>
            <a:r>
              <a:rPr lang="en-US" sz="2000" b="1" dirty="0" smtClean="0">
                <a:ln/>
                <a:solidFill>
                  <a:srgbClr val="FF0000"/>
                </a:solidFill>
                <a:latin typeface="Arial Black" pitchFamily="34" charset="0"/>
              </a:rPr>
              <a:t>In my opinion having hobbies is great because it is rather useful when you do something, it broadens mind, imagination.</a:t>
            </a:r>
          </a:p>
          <a:p>
            <a:endParaRPr lang="ru-RU" sz="2000" dirty="0">
              <a:solidFill>
                <a:srgbClr val="FF0000"/>
              </a:solidFill>
            </a:endParaRPr>
          </a:p>
        </p:txBody>
      </p:sp>
      <p:sp>
        <p:nvSpPr>
          <p:cNvPr id="4" name="Содержимое 3"/>
          <p:cNvSpPr>
            <a:spLocks noGrp="1"/>
          </p:cNvSpPr>
          <p:nvPr>
            <p:ph sz="half" idx="2"/>
          </p:nvPr>
        </p:nvSpPr>
        <p:spPr/>
        <p:txBody>
          <a:bodyPr>
            <a:normAutofit fontScale="92500" lnSpcReduction="20000"/>
          </a:bodyPr>
          <a:lstStyle/>
          <a:p>
            <a:pPr algn="ctr" fontAlgn="auto">
              <a:spcAft>
                <a:spcPts val="0"/>
              </a:spcAft>
              <a:buFont typeface="Arial" pitchFamily="34" charset="0"/>
              <a:buNone/>
              <a:defRPr/>
            </a:pPr>
            <a:r>
              <a:rPr lang="en-US" sz="1800" b="1" dirty="0" smtClean="0">
                <a:ln/>
                <a:solidFill>
                  <a:srgbClr val="FF0000"/>
                </a:solidFill>
                <a:latin typeface="Arial Black" pitchFamily="34" charset="0"/>
              </a:rPr>
              <a:t>I have a lot of hobbies.  </a:t>
            </a:r>
          </a:p>
          <a:p>
            <a:pPr marL="514350" indent="-514350" algn="ctr" fontAlgn="auto">
              <a:spcAft>
                <a:spcPts val="0"/>
              </a:spcAft>
              <a:buFont typeface="Arial" pitchFamily="34" charset="0"/>
              <a:buAutoNum type="arabicParenR"/>
              <a:defRPr/>
            </a:pPr>
            <a:r>
              <a:rPr lang="en-US" sz="1800" b="1" dirty="0" smtClean="0">
                <a:ln/>
                <a:solidFill>
                  <a:srgbClr val="FF0000"/>
                </a:solidFill>
                <a:latin typeface="Arial Black" pitchFamily="34" charset="0"/>
              </a:rPr>
              <a:t>I prefer playing  board games such as chess, checkers, dominoes.</a:t>
            </a:r>
          </a:p>
          <a:p>
            <a:pPr marL="514350" indent="-514350" algn="ctr" fontAlgn="auto">
              <a:spcAft>
                <a:spcPts val="0"/>
              </a:spcAft>
              <a:buFont typeface="Arial" pitchFamily="34" charset="0"/>
              <a:buAutoNum type="arabicParenR"/>
              <a:defRPr/>
            </a:pPr>
            <a:r>
              <a:rPr lang="en-US" sz="1800" b="1" dirty="0" smtClean="0">
                <a:ln/>
                <a:solidFill>
                  <a:srgbClr val="FF0000"/>
                </a:solidFill>
                <a:latin typeface="Arial Black" pitchFamily="34" charset="0"/>
              </a:rPr>
              <a:t>I also like active hobbies. I like skiing, skating, roller skating. </a:t>
            </a:r>
          </a:p>
          <a:p>
            <a:pPr marL="514350" indent="-514350" algn="ctr" fontAlgn="auto">
              <a:spcAft>
                <a:spcPts val="0"/>
              </a:spcAft>
              <a:buFont typeface="Arial" pitchFamily="34" charset="0"/>
              <a:buAutoNum type="arabicParenR"/>
              <a:defRPr/>
            </a:pPr>
            <a:r>
              <a:rPr lang="en-US" sz="1800" b="1" dirty="0" smtClean="0">
                <a:ln/>
                <a:solidFill>
                  <a:srgbClr val="FF0000"/>
                </a:solidFill>
                <a:latin typeface="Arial Black" pitchFamily="34" charset="0"/>
              </a:rPr>
              <a:t> My most </a:t>
            </a:r>
            <a:r>
              <a:rPr lang="en-US" sz="1800" b="1" dirty="0" err="1" smtClean="0">
                <a:ln/>
                <a:solidFill>
                  <a:srgbClr val="FF0000"/>
                </a:solidFill>
                <a:latin typeface="Arial Black" pitchFamily="34" charset="0"/>
              </a:rPr>
              <a:t>favourite</a:t>
            </a:r>
            <a:r>
              <a:rPr lang="en-US" sz="1800" b="1" dirty="0" smtClean="0">
                <a:ln/>
                <a:solidFill>
                  <a:srgbClr val="FF0000"/>
                </a:solidFill>
                <a:latin typeface="Arial Black" pitchFamily="34" charset="0"/>
              </a:rPr>
              <a:t> hobbies are singing songs and dancing.</a:t>
            </a:r>
          </a:p>
          <a:p>
            <a:pPr marL="514350" indent="-514350" algn="ctr" fontAlgn="auto">
              <a:spcAft>
                <a:spcPts val="0"/>
              </a:spcAft>
              <a:buFont typeface="Arial" pitchFamily="34" charset="0"/>
              <a:buNone/>
              <a:defRPr/>
            </a:pPr>
            <a:r>
              <a:rPr lang="en-US" sz="1800" b="1" dirty="0" smtClean="0">
                <a:ln/>
                <a:solidFill>
                  <a:srgbClr val="FF0000"/>
                </a:solidFill>
                <a:latin typeface="Arial Black" pitchFamily="34" charset="0"/>
              </a:rPr>
              <a:t>It is both outdoor and indoor hobbies. What is more, I prefer intellectual games. They are all very interesting and exciting. </a:t>
            </a:r>
          </a:p>
          <a:p>
            <a:pPr marL="514350" indent="-514350" algn="ctr" fontAlgn="auto">
              <a:spcAft>
                <a:spcPts val="0"/>
              </a:spcAft>
              <a:buFont typeface="Arial" pitchFamily="34" charset="0"/>
              <a:buNone/>
              <a:defRPr/>
            </a:pPr>
            <a:r>
              <a:rPr lang="en-US" sz="1800" b="1" dirty="0" smtClean="0">
                <a:ln/>
                <a:solidFill>
                  <a:srgbClr val="FF0000"/>
                </a:solidFill>
                <a:latin typeface="Arial Black" pitchFamily="34" charset="0"/>
              </a:rPr>
              <a:t>I spend not so much time on my hobbies because I  have to  do my homework and I also spend my time on my friends and my family.</a:t>
            </a:r>
          </a:p>
          <a:p>
            <a:endParaRPr lang="ru-RU" sz="1800" dirty="0">
              <a:latin typeface="Arial Black"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000">
            <a:alpha val="75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33375"/>
            <a:ext cx="7772400" cy="1150938"/>
          </a:xfrm>
        </p:spPr>
        <p:txBody>
          <a:bodyPr>
            <a:normAutofit fontScale="90000"/>
          </a:bodyPr>
          <a:lstStyle/>
          <a:p>
            <a:pPr fontAlgn="auto">
              <a:spcAft>
                <a:spcPts val="0"/>
              </a:spcAft>
              <a:defRPr/>
            </a:pPr>
            <a:r>
              <a:rPr lang="en-US" dirty="0" smtClean="0">
                <a:solidFill>
                  <a:srgbClr val="FF0000"/>
                </a:solidFill>
                <a:latin typeface="Algerian" pitchFamily="82" charset="0"/>
              </a:rPr>
              <a:t>The most popular hobbies in my school.</a:t>
            </a:r>
            <a:endParaRPr lang="ru-RU" dirty="0">
              <a:solidFill>
                <a:srgbClr val="FF0000"/>
              </a:solidFill>
            </a:endParaRPr>
          </a:p>
        </p:txBody>
      </p:sp>
      <p:sp>
        <p:nvSpPr>
          <p:cNvPr id="3" name="Подзаголовок 2"/>
          <p:cNvSpPr>
            <a:spLocks noGrp="1"/>
          </p:cNvSpPr>
          <p:nvPr>
            <p:ph type="subTitle" idx="1"/>
          </p:nvPr>
        </p:nvSpPr>
        <p:spPr>
          <a:xfrm>
            <a:off x="467544" y="2132856"/>
            <a:ext cx="4033018" cy="3796474"/>
          </a:xfrm>
        </p:spPr>
        <p:txBody>
          <a:bodyPr>
            <a:normAutofit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Aft>
                <a:spcPts val="0"/>
              </a:spcAft>
              <a:buFont typeface="Arial" pitchFamily="34" charset="0"/>
              <a:buNone/>
              <a:defRPr/>
            </a:pPr>
            <a:r>
              <a:rPr b="1" dirty="0" smtClean="0">
                <a:ln/>
                <a:solidFill>
                  <a:srgbClr val="C00000"/>
                </a:solidFill>
                <a:latin typeface="Adobe Garamond Pro Bold" pitchFamily="18" charset="0"/>
              </a:rPr>
              <a:t>Students in my school prefer as intellectual hobbies as sporting. They play basketball, volleyball, football. Students read books, guessing  puzzles just like </a:t>
            </a:r>
            <a:r>
              <a:rPr b="1" smtClean="0">
                <a:ln/>
                <a:solidFill>
                  <a:srgbClr val="C00000"/>
                </a:solidFill>
                <a:latin typeface="Adobe Garamond Pro Bold" pitchFamily="18" charset="0"/>
              </a:rPr>
              <a:t>me</a:t>
            </a:r>
            <a:r>
              <a:rPr b="1" smtClean="0">
                <a:ln/>
                <a:solidFill>
                  <a:srgbClr val="C00000"/>
                </a:solidFill>
                <a:latin typeface="Adobe Garamond Pro Bold" pitchFamily="18" charset="0"/>
              </a:rPr>
              <a:t>.</a:t>
            </a:r>
            <a:endParaRPr lang="en-US" b="1" dirty="0" smtClean="0">
              <a:ln/>
              <a:solidFill>
                <a:srgbClr val="C00000"/>
              </a:solidFill>
              <a:latin typeface="Adobe Garamond Pro Bold" pitchFamily="18" charset="0"/>
            </a:endParaRPr>
          </a:p>
          <a:p>
            <a:pPr fontAlgn="auto">
              <a:spcAft>
                <a:spcPts val="0"/>
              </a:spcAft>
              <a:buFont typeface="Arial" pitchFamily="34" charset="0"/>
              <a:buNone/>
              <a:defRPr/>
            </a:pPr>
            <a:endParaRPr lang="ru-RU" b="1" dirty="0">
              <a:ln/>
              <a:solidFill>
                <a:srgbClr val="C00000"/>
              </a:solidFill>
            </a:endParaRPr>
          </a:p>
        </p:txBody>
      </p:sp>
      <p:pic>
        <p:nvPicPr>
          <p:cNvPr id="5" name="Рисунок 8" descr="DSCN1643.JPG"/>
          <p:cNvPicPr>
            <a:picLocks noChangeAspect="1"/>
          </p:cNvPicPr>
          <p:nvPr/>
        </p:nvPicPr>
        <p:blipFill>
          <a:blip r:embed="rId2" cstate="print"/>
          <a:srcRect/>
          <a:stretch>
            <a:fillRect/>
          </a:stretch>
        </p:blipFill>
        <p:spPr bwMode="auto">
          <a:xfrm>
            <a:off x="5286380" y="1643050"/>
            <a:ext cx="3286148" cy="371475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Прямоугольник 5"/>
          <p:cNvSpPr/>
          <p:nvPr/>
        </p:nvSpPr>
        <p:spPr>
          <a:xfrm>
            <a:off x="2786050" y="5786454"/>
            <a:ext cx="4032250" cy="7921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I  like singing songs and  poems!</a:t>
            </a:r>
          </a:p>
        </p:txBody>
      </p:sp>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hidden="1"/>
          <p:cNvSpPr>
            <a:spLocks noGrp="1"/>
          </p:cNvSpPr>
          <p:nvPr>
            <p:ph type="subTitle" idx="1"/>
          </p:nvPr>
        </p:nvSpPr>
        <p:spPr>
          <a:xfrm flipH="1" flipV="1">
            <a:off x="487680" y="6000766"/>
            <a:ext cx="45719" cy="45719"/>
          </a:xfrm>
        </p:spPr>
        <p:txBody>
          <a:bodyPr>
            <a:normAutofit fontScale="25000" lnSpcReduction="20000"/>
          </a:bodyPr>
          <a:lstStyle/>
          <a:p>
            <a:r>
              <a:rPr lang="ru-RU" dirty="0" smtClean="0"/>
              <a:t>  </a:t>
            </a:r>
            <a:endParaRPr lang="ru-RU" dirty="0"/>
          </a:p>
        </p:txBody>
      </p:sp>
      <p:pic>
        <p:nvPicPr>
          <p:cNvPr id="1027" name="Picture 3"/>
          <p:cNvPicPr>
            <a:picLocks noChangeAspect="1" noChangeArrowheads="1"/>
          </p:cNvPicPr>
          <p:nvPr/>
        </p:nvPicPr>
        <p:blipFill>
          <a:blip r:embed="rId2"/>
          <a:srcRect/>
          <a:stretch>
            <a:fillRect/>
          </a:stretch>
        </p:blipFill>
        <p:spPr bwMode="auto">
          <a:xfrm>
            <a:off x="0" y="0"/>
            <a:ext cx="9275978" cy="6985756"/>
          </a:xfrm>
          <a:prstGeom prst="rect">
            <a:avLst/>
          </a:prstGeom>
          <a:noFill/>
          <a:ln w="9525">
            <a:noFill/>
            <a:miter lim="800000"/>
            <a:headEnd/>
            <a:tailEnd/>
          </a:ln>
          <a:effectLst/>
        </p:spPr>
      </p:pic>
      <p:sp>
        <p:nvSpPr>
          <p:cNvPr id="9" name="TextBox 8"/>
          <p:cNvSpPr txBox="1"/>
          <p:nvPr/>
        </p:nvSpPr>
        <p:spPr>
          <a:xfrm>
            <a:off x="0" y="1071546"/>
            <a:ext cx="3786181"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800" b="1" dirty="0" smtClean="0">
                <a:ln w="11430"/>
                <a:solidFill>
                  <a:srgbClr val="00B0F0"/>
                </a:solidFill>
                <a:effectLst>
                  <a:outerShdw blurRad="50800" dist="39000" dir="5460000" algn="tl">
                    <a:srgbClr val="000000">
                      <a:alpha val="38000"/>
                    </a:srgbClr>
                  </a:outerShdw>
                </a:effectLst>
              </a:rPr>
              <a:t>What’s your hobby?</a:t>
            </a:r>
            <a:endParaRPr lang="ru-RU" sz="4800" b="1" dirty="0">
              <a:ln w="11430"/>
              <a:solidFill>
                <a:srgbClr val="00B0F0"/>
              </a:solidFill>
              <a:effectLst>
                <a:outerShdw blurRad="50800" dist="39000" dir="5460000" algn="tl">
                  <a:srgbClr val="000000">
                    <a:alpha val="38000"/>
                  </a:srgbClr>
                </a:outerShdw>
              </a:effectLst>
            </a:endParaRPr>
          </a:p>
        </p:txBody>
      </p:sp>
      <p:sp>
        <p:nvSpPr>
          <p:cNvPr id="10" name="Вертикальный свиток 9"/>
          <p:cNvSpPr/>
          <p:nvPr/>
        </p:nvSpPr>
        <p:spPr>
          <a:xfrm>
            <a:off x="-142908" y="4643422"/>
            <a:ext cx="3786181" cy="2214578"/>
          </a:xfrm>
          <a:prstGeom prst="verticalScroll">
            <a:avLst>
              <a:gd name="adj" fmla="val 976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a:p>
            <a:pPr algn="ctr"/>
            <a:r>
              <a:rPr lang="en-US" sz="2000" b="1" dirty="0">
                <a:solidFill>
                  <a:srgbClr val="C00000"/>
                </a:solidFill>
              </a:rPr>
              <a:t>Marat </a:t>
            </a:r>
            <a:r>
              <a:rPr lang="en-US" sz="2000" b="1" dirty="0" err="1" smtClean="0">
                <a:solidFill>
                  <a:srgbClr val="C00000"/>
                </a:solidFill>
              </a:rPr>
              <a:t>Fattahov</a:t>
            </a:r>
            <a:r>
              <a:rPr lang="en-US" sz="2000" b="1" dirty="0" smtClean="0">
                <a:solidFill>
                  <a:srgbClr val="C00000"/>
                </a:solidFill>
              </a:rPr>
              <a:t> </a:t>
            </a:r>
            <a:r>
              <a:rPr lang="en-US" sz="2000" b="1" dirty="0" smtClean="0">
                <a:solidFill>
                  <a:srgbClr val="C00000"/>
                </a:solidFill>
                <a:hlinkClick r:id="rId3"/>
              </a:rPr>
              <a:t>m.fattahov@yandex.r2003u</a:t>
            </a:r>
            <a:endParaRPr lang="en-US" sz="2000" b="1" dirty="0">
              <a:solidFill>
                <a:srgbClr val="C00000"/>
              </a:solidFill>
            </a:endParaRPr>
          </a:p>
          <a:p>
            <a:pPr algn="ctr"/>
            <a:r>
              <a:rPr lang="en-US" sz="2000" b="1" dirty="0">
                <a:solidFill>
                  <a:srgbClr val="C00000"/>
                </a:solidFill>
              </a:rPr>
              <a:t> School </a:t>
            </a:r>
            <a:r>
              <a:rPr lang="ru-RU" sz="2000" b="1" dirty="0" smtClean="0">
                <a:solidFill>
                  <a:srgbClr val="C00000"/>
                </a:solidFill>
              </a:rPr>
              <a:t>№</a:t>
            </a:r>
            <a:r>
              <a:rPr lang="en-US" sz="2000" b="1" dirty="0" smtClean="0">
                <a:solidFill>
                  <a:srgbClr val="C00000"/>
                </a:solidFill>
              </a:rPr>
              <a:t> </a:t>
            </a:r>
            <a:r>
              <a:rPr lang="en-US" sz="2000" b="1" dirty="0">
                <a:solidFill>
                  <a:srgbClr val="C00000"/>
                </a:solidFill>
              </a:rPr>
              <a:t>10, Lermontov Street 14, Almetyevsk city, Tatarstan, Russia</a:t>
            </a:r>
          </a:p>
          <a:p>
            <a:pPr algn="ctr"/>
            <a:endParaRPr lang="en-US" dirty="0"/>
          </a:p>
        </p:txBody>
      </p:sp>
      <p:sp>
        <p:nvSpPr>
          <p:cNvPr id="11" name="TextBox 10"/>
          <p:cNvSpPr txBox="1"/>
          <p:nvPr/>
        </p:nvSpPr>
        <p:spPr>
          <a:xfrm>
            <a:off x="1" y="2217574"/>
            <a:ext cx="4213795" cy="369332"/>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b="1" dirty="0" smtClean="0">
                <a:ln/>
                <a:solidFill>
                  <a:srgbClr val="002060"/>
                </a:solidFill>
              </a:rPr>
              <a:t> </a:t>
            </a:r>
            <a:endParaRPr lang="en-US" b="1" dirty="0">
              <a:ln/>
              <a:solidFill>
                <a:srgbClr val="00206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787208" cy="1196752"/>
          </a:xfrm>
        </p:spPr>
        <p:txBody>
          <a:bodyPr>
            <a:noAutofit/>
          </a:bodyPr>
          <a:lstStyle/>
          <a:p>
            <a:r>
              <a:rPr lang="en-US" sz="4400" dirty="0">
                <a:solidFill>
                  <a:srgbClr val="00B0F0"/>
                </a:solidFill>
              </a:rPr>
              <a:t>What’s your hobby?</a:t>
            </a:r>
            <a:br>
              <a:rPr lang="en-US" sz="4400" dirty="0">
                <a:solidFill>
                  <a:srgbClr val="00B0F0"/>
                </a:solidFill>
              </a:rPr>
            </a:br>
            <a:endParaRPr lang="ru-RU" sz="4400" dirty="0">
              <a:solidFill>
                <a:srgbClr val="00B0F0"/>
              </a:solidFill>
            </a:endParaRPr>
          </a:p>
        </p:txBody>
      </p:sp>
      <p:sp>
        <p:nvSpPr>
          <p:cNvPr id="3" name="Объект 2"/>
          <p:cNvSpPr>
            <a:spLocks noGrp="1"/>
          </p:cNvSpPr>
          <p:nvPr>
            <p:ph idx="1"/>
          </p:nvPr>
        </p:nvSpPr>
        <p:spPr>
          <a:xfrm>
            <a:off x="179512" y="620688"/>
            <a:ext cx="8496944" cy="6237312"/>
          </a:xfrm>
        </p:spPr>
        <p:txBody>
          <a:bodyPr>
            <a:noAutofit/>
          </a:bodyPr>
          <a:lstStyle/>
          <a:p>
            <a:pPr marL="137160" indent="0" algn="just">
              <a:buNone/>
            </a:pPr>
            <a:r>
              <a:rPr lang="en-US" sz="2400" i="1" dirty="0" smtClean="0">
                <a:latin typeface="Tw Cen MT" pitchFamily="34" charset="0"/>
              </a:rPr>
              <a:t> </a:t>
            </a:r>
            <a:r>
              <a:rPr lang="en-US" sz="2400" dirty="0">
                <a:solidFill>
                  <a:srgbClr val="FFFF00"/>
                </a:solidFill>
                <a:latin typeface="Tw Cen MT" pitchFamily="34" charset="0"/>
              </a:rPr>
              <a:t>My name’s Marat I’m eight years old. I prefer enjoy nature.</a:t>
            </a:r>
          </a:p>
          <a:p>
            <a:pPr marL="137160" indent="0" algn="just">
              <a:buNone/>
            </a:pPr>
            <a:r>
              <a:rPr lang="en-US" sz="2400" dirty="0" smtClean="0">
                <a:solidFill>
                  <a:srgbClr val="FFFF00"/>
                </a:solidFill>
                <a:latin typeface="Tw Cen MT" pitchFamily="34" charset="0"/>
              </a:rPr>
              <a:t> </a:t>
            </a:r>
            <a:r>
              <a:rPr lang="en-US" sz="2400" dirty="0">
                <a:solidFill>
                  <a:srgbClr val="FFFF00"/>
                </a:solidFill>
                <a:latin typeface="Tw Cen MT" pitchFamily="34" charset="0"/>
              </a:rPr>
              <a:t>My favorite hobby is collecting coins.</a:t>
            </a:r>
          </a:p>
          <a:p>
            <a:pPr marL="137160" indent="0" algn="just">
              <a:buNone/>
            </a:pPr>
            <a:r>
              <a:rPr lang="en-US" sz="2400" dirty="0" smtClean="0">
                <a:solidFill>
                  <a:srgbClr val="FFFF00"/>
                </a:solidFill>
                <a:latin typeface="Tw Cen MT" pitchFamily="34" charset="0"/>
              </a:rPr>
              <a:t> </a:t>
            </a:r>
            <a:r>
              <a:rPr lang="en-US" sz="2400" dirty="0">
                <a:solidFill>
                  <a:srgbClr val="FFFF00"/>
                </a:solidFill>
                <a:latin typeface="Tw Cen MT" pitchFamily="34" charset="0"/>
              </a:rPr>
              <a:t>I’m good at all subjects at my school.</a:t>
            </a:r>
          </a:p>
          <a:p>
            <a:pPr marL="137160" indent="0" algn="just">
              <a:buNone/>
            </a:pPr>
            <a:r>
              <a:rPr lang="en-US" sz="2400" dirty="0" smtClean="0">
                <a:solidFill>
                  <a:srgbClr val="FFFF00"/>
                </a:solidFill>
                <a:latin typeface="Tw Cen MT" pitchFamily="34" charset="0"/>
              </a:rPr>
              <a:t> </a:t>
            </a:r>
            <a:r>
              <a:rPr lang="en-US" sz="2400" dirty="0">
                <a:solidFill>
                  <a:srgbClr val="FFFF00"/>
                </a:solidFill>
                <a:latin typeface="Tw Cen MT" pitchFamily="34" charset="0"/>
              </a:rPr>
              <a:t>I like my hobby because coins have own history: </a:t>
            </a:r>
          </a:p>
          <a:p>
            <a:pPr marL="137160" indent="0" algn="just">
              <a:buNone/>
            </a:pPr>
            <a:r>
              <a:rPr lang="en-US" sz="2400" dirty="0" smtClean="0">
                <a:solidFill>
                  <a:srgbClr val="FFFF00"/>
                </a:solidFill>
                <a:latin typeface="Tw Cen MT" pitchFamily="34" charset="0"/>
              </a:rPr>
              <a:t>Date</a:t>
            </a:r>
            <a:r>
              <a:rPr lang="en-US" sz="2400" dirty="0">
                <a:solidFill>
                  <a:srgbClr val="FFFF00"/>
                </a:solidFill>
                <a:latin typeface="Tw Cen MT" pitchFamily="34" charset="0"/>
              </a:rPr>
              <a:t>, portraits of kings, queens, very important people of country and coins can be from precious metal.  </a:t>
            </a:r>
            <a:endParaRPr lang="en-US" sz="2400" dirty="0" smtClean="0">
              <a:solidFill>
                <a:srgbClr val="FFFF00"/>
              </a:solidFill>
              <a:latin typeface="Tw Cen MT" pitchFamily="34" charset="0"/>
            </a:endParaRPr>
          </a:p>
          <a:p>
            <a:pPr marL="137160" indent="0" algn="just">
              <a:buNone/>
            </a:pPr>
            <a:r>
              <a:rPr lang="en-US" sz="2400" dirty="0" smtClean="0">
                <a:solidFill>
                  <a:srgbClr val="FFFF00"/>
                </a:solidFill>
                <a:latin typeface="Tw Cen MT" pitchFamily="34" charset="0"/>
              </a:rPr>
              <a:t> </a:t>
            </a:r>
            <a:r>
              <a:rPr lang="en-US" sz="2400" dirty="0">
                <a:solidFill>
                  <a:srgbClr val="FFFF00"/>
                </a:solidFill>
                <a:latin typeface="Tw Cen MT" pitchFamily="34" charset="0"/>
              </a:rPr>
              <a:t>It’s indoors hobby</a:t>
            </a:r>
            <a:r>
              <a:rPr lang="en-US" sz="2400" dirty="0" smtClean="0">
                <a:solidFill>
                  <a:srgbClr val="FFFF00"/>
                </a:solidFill>
                <a:latin typeface="Tw Cen MT" pitchFamily="34" charset="0"/>
              </a:rPr>
              <a:t>. </a:t>
            </a:r>
            <a:r>
              <a:rPr lang="en-US" sz="2400" dirty="0">
                <a:solidFill>
                  <a:srgbClr val="FFFF00"/>
                </a:solidFill>
                <a:latin typeface="Tw Cen MT" pitchFamily="34" charset="0"/>
              </a:rPr>
              <a:t>I prefer passive </a:t>
            </a:r>
            <a:r>
              <a:rPr lang="en-US" sz="2400" dirty="0" smtClean="0">
                <a:solidFill>
                  <a:srgbClr val="FFFF00"/>
                </a:solidFill>
                <a:latin typeface="Tw Cen MT" pitchFamily="34" charset="0"/>
              </a:rPr>
              <a:t>hobbies. In </a:t>
            </a:r>
            <a:r>
              <a:rPr lang="en-US" sz="2400" dirty="0">
                <a:solidFill>
                  <a:srgbClr val="FFFF00"/>
                </a:solidFill>
                <a:latin typeface="Tw Cen MT" pitchFamily="34" charset="0"/>
              </a:rPr>
              <a:t>my opinion it’s intellectual</a:t>
            </a:r>
            <a:r>
              <a:rPr lang="en-US" sz="2400" dirty="0" smtClean="0">
                <a:solidFill>
                  <a:srgbClr val="FFFF00"/>
                </a:solidFill>
                <a:latin typeface="Tw Cen MT" pitchFamily="34" charset="0"/>
              </a:rPr>
              <a:t>. </a:t>
            </a:r>
            <a:r>
              <a:rPr lang="en-US" sz="2400" dirty="0">
                <a:solidFill>
                  <a:srgbClr val="FFFF00"/>
                </a:solidFill>
                <a:latin typeface="Tw Cen MT" pitchFamily="34" charset="0"/>
              </a:rPr>
              <a:t>I spend weekends, holidays and all my free time on it.</a:t>
            </a:r>
          </a:p>
          <a:p>
            <a:pPr marL="137160" indent="0" algn="just">
              <a:buNone/>
            </a:pPr>
            <a:r>
              <a:rPr lang="en-US" sz="2400" dirty="0" smtClean="0">
                <a:solidFill>
                  <a:srgbClr val="FFFF00"/>
                </a:solidFill>
                <a:latin typeface="Tw Cen MT" pitchFamily="34" charset="0"/>
              </a:rPr>
              <a:t> </a:t>
            </a:r>
            <a:r>
              <a:rPr lang="en-US" sz="2400" dirty="0">
                <a:solidFill>
                  <a:srgbClr val="FFFF00"/>
                </a:solidFill>
                <a:latin typeface="Tw Cen MT" pitchFamily="34" charset="0"/>
              </a:rPr>
              <a:t>I think, the most popular hobbies in our country are hockey and football.</a:t>
            </a:r>
          </a:p>
          <a:p>
            <a:pPr marL="137160" indent="0" algn="just">
              <a:buNone/>
            </a:pPr>
            <a:r>
              <a:rPr lang="en-US" sz="2400" dirty="0" smtClean="0">
                <a:solidFill>
                  <a:srgbClr val="FFFF00"/>
                </a:solidFill>
                <a:latin typeface="Tw Cen MT" pitchFamily="34" charset="0"/>
              </a:rPr>
              <a:t> </a:t>
            </a:r>
            <a:r>
              <a:rPr lang="en-US" sz="2400" dirty="0">
                <a:solidFill>
                  <a:srgbClr val="FFFF00"/>
                </a:solidFill>
                <a:latin typeface="Tw Cen MT" pitchFamily="34" charset="0"/>
              </a:rPr>
              <a:t>I think, the most popular hobbies at our school are wrestling acrobatic.</a:t>
            </a:r>
          </a:p>
          <a:p>
            <a:pPr marL="137160" indent="0" algn="just">
              <a:buNone/>
            </a:pPr>
            <a:r>
              <a:rPr lang="en-US" sz="2400" dirty="0" smtClean="0">
                <a:solidFill>
                  <a:srgbClr val="FFFF00"/>
                </a:solidFill>
                <a:latin typeface="Tw Cen MT" pitchFamily="34" charset="0"/>
              </a:rPr>
              <a:t> </a:t>
            </a:r>
            <a:r>
              <a:rPr lang="en-US" sz="2400" dirty="0">
                <a:solidFill>
                  <a:srgbClr val="FFFF00"/>
                </a:solidFill>
                <a:latin typeface="Tw Cen MT" pitchFamily="34" charset="0"/>
              </a:rPr>
              <a:t>I think, the most popular hobbies in our class are football and dancing</a:t>
            </a:r>
            <a:endParaRPr lang="ru-RU" sz="2400" dirty="0">
              <a:solidFill>
                <a:srgbClr val="FFFF00"/>
              </a:solidFill>
            </a:endParaRPr>
          </a:p>
        </p:txBody>
      </p:sp>
    </p:spTree>
    <p:extLst>
      <p:ext uri="{BB962C8B-B14F-4D97-AF65-F5344CB8AC3E}">
        <p14:creationId xmlns="" xmlns:p14="http://schemas.microsoft.com/office/powerpoint/2010/main" val="2072536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787208" cy="1196752"/>
          </a:xfrm>
        </p:spPr>
        <p:txBody>
          <a:bodyPr>
            <a:noAutofit/>
          </a:bodyPr>
          <a:lstStyle/>
          <a:p>
            <a:r>
              <a:rPr lang="en-US" sz="4400" dirty="0">
                <a:solidFill>
                  <a:srgbClr val="00B0F0"/>
                </a:solidFill>
              </a:rPr>
              <a:t>What’s your hobby?</a:t>
            </a:r>
            <a:br>
              <a:rPr lang="en-US" sz="4400" dirty="0">
                <a:solidFill>
                  <a:srgbClr val="00B0F0"/>
                </a:solidFill>
              </a:rPr>
            </a:br>
            <a:endParaRPr lang="ru-RU" sz="4400" dirty="0">
              <a:solidFill>
                <a:srgbClr val="00B0F0"/>
              </a:solidFill>
            </a:endParaRPr>
          </a:p>
        </p:txBody>
      </p:sp>
      <p:sp>
        <p:nvSpPr>
          <p:cNvPr id="3" name="Объект 2"/>
          <p:cNvSpPr>
            <a:spLocks noGrp="1"/>
          </p:cNvSpPr>
          <p:nvPr>
            <p:ph idx="1"/>
          </p:nvPr>
        </p:nvSpPr>
        <p:spPr>
          <a:xfrm>
            <a:off x="179512" y="620688"/>
            <a:ext cx="8496944" cy="6237312"/>
          </a:xfrm>
        </p:spPr>
        <p:txBody>
          <a:bodyPr>
            <a:noAutofit/>
          </a:bodyPr>
          <a:lstStyle/>
          <a:p>
            <a:pPr marL="137160" indent="0" algn="just">
              <a:buNone/>
            </a:pPr>
            <a:r>
              <a:rPr lang="en-US" sz="2400" i="1" dirty="0" smtClean="0">
                <a:latin typeface="Tw Cen MT" pitchFamily="34" charset="0"/>
              </a:rPr>
              <a:t> </a:t>
            </a:r>
            <a:r>
              <a:rPr lang="en-US" sz="2400" dirty="0">
                <a:solidFill>
                  <a:srgbClr val="FFFF00"/>
                </a:solidFill>
                <a:latin typeface="Tw Cen MT" pitchFamily="34" charset="0"/>
              </a:rPr>
              <a:t>My name’s Marat I’m eight years old. I prefer enjoy nature.</a:t>
            </a:r>
          </a:p>
          <a:p>
            <a:pPr marL="137160" indent="0" algn="just">
              <a:buNone/>
            </a:pPr>
            <a:r>
              <a:rPr lang="en-US" sz="2400" dirty="0" smtClean="0">
                <a:solidFill>
                  <a:srgbClr val="FFFF00"/>
                </a:solidFill>
                <a:latin typeface="Tw Cen MT" pitchFamily="34" charset="0"/>
              </a:rPr>
              <a:t> </a:t>
            </a:r>
            <a:r>
              <a:rPr lang="en-US" sz="2400" dirty="0">
                <a:solidFill>
                  <a:srgbClr val="FFFF00"/>
                </a:solidFill>
                <a:latin typeface="Tw Cen MT" pitchFamily="34" charset="0"/>
              </a:rPr>
              <a:t>My favorite hobby is collecting coins.</a:t>
            </a:r>
          </a:p>
          <a:p>
            <a:pPr marL="137160" indent="0" algn="just">
              <a:buNone/>
            </a:pPr>
            <a:r>
              <a:rPr lang="en-US" sz="2400" dirty="0" smtClean="0">
                <a:solidFill>
                  <a:srgbClr val="FFFF00"/>
                </a:solidFill>
                <a:latin typeface="Tw Cen MT" pitchFamily="34" charset="0"/>
              </a:rPr>
              <a:t> </a:t>
            </a:r>
            <a:r>
              <a:rPr lang="en-US" sz="2400" dirty="0">
                <a:solidFill>
                  <a:srgbClr val="FFFF00"/>
                </a:solidFill>
                <a:latin typeface="Tw Cen MT" pitchFamily="34" charset="0"/>
              </a:rPr>
              <a:t>I’m good at all subjects at my school.</a:t>
            </a:r>
          </a:p>
          <a:p>
            <a:pPr marL="137160" indent="0" algn="just">
              <a:buNone/>
            </a:pPr>
            <a:r>
              <a:rPr lang="en-US" sz="2400" dirty="0" smtClean="0">
                <a:solidFill>
                  <a:srgbClr val="FFFF00"/>
                </a:solidFill>
                <a:latin typeface="Tw Cen MT" pitchFamily="34" charset="0"/>
              </a:rPr>
              <a:t> </a:t>
            </a:r>
            <a:r>
              <a:rPr lang="en-US" sz="2400" dirty="0">
                <a:solidFill>
                  <a:srgbClr val="FFFF00"/>
                </a:solidFill>
                <a:latin typeface="Tw Cen MT" pitchFamily="34" charset="0"/>
              </a:rPr>
              <a:t>I like my hobby because coins have own history: </a:t>
            </a:r>
          </a:p>
          <a:p>
            <a:pPr marL="137160" indent="0" algn="just">
              <a:buNone/>
            </a:pPr>
            <a:r>
              <a:rPr lang="en-US" sz="2400" dirty="0" smtClean="0">
                <a:solidFill>
                  <a:srgbClr val="FFFF00"/>
                </a:solidFill>
                <a:latin typeface="Tw Cen MT" pitchFamily="34" charset="0"/>
              </a:rPr>
              <a:t>Date</a:t>
            </a:r>
            <a:r>
              <a:rPr lang="en-US" sz="2400" dirty="0">
                <a:solidFill>
                  <a:srgbClr val="FFFF00"/>
                </a:solidFill>
                <a:latin typeface="Tw Cen MT" pitchFamily="34" charset="0"/>
              </a:rPr>
              <a:t>, portraits of kings, queens, very important people of country and coins can be from precious metal.  </a:t>
            </a:r>
            <a:endParaRPr lang="en-US" sz="2400" dirty="0" smtClean="0">
              <a:solidFill>
                <a:srgbClr val="FFFF00"/>
              </a:solidFill>
              <a:latin typeface="Tw Cen MT" pitchFamily="34" charset="0"/>
            </a:endParaRPr>
          </a:p>
          <a:p>
            <a:pPr marL="137160" indent="0" algn="just">
              <a:buNone/>
            </a:pPr>
            <a:r>
              <a:rPr lang="en-US" sz="2400" dirty="0" smtClean="0">
                <a:solidFill>
                  <a:srgbClr val="FFFF00"/>
                </a:solidFill>
                <a:latin typeface="Tw Cen MT" pitchFamily="34" charset="0"/>
              </a:rPr>
              <a:t> </a:t>
            </a:r>
            <a:r>
              <a:rPr lang="en-US" sz="2400" dirty="0">
                <a:solidFill>
                  <a:srgbClr val="FFFF00"/>
                </a:solidFill>
                <a:latin typeface="Tw Cen MT" pitchFamily="34" charset="0"/>
              </a:rPr>
              <a:t>It’s indoors hobby</a:t>
            </a:r>
            <a:r>
              <a:rPr lang="en-US" sz="2400" dirty="0" smtClean="0">
                <a:solidFill>
                  <a:srgbClr val="FFFF00"/>
                </a:solidFill>
                <a:latin typeface="Tw Cen MT" pitchFamily="34" charset="0"/>
              </a:rPr>
              <a:t>. </a:t>
            </a:r>
            <a:r>
              <a:rPr lang="en-US" sz="2400" dirty="0">
                <a:solidFill>
                  <a:srgbClr val="FFFF00"/>
                </a:solidFill>
                <a:latin typeface="Tw Cen MT" pitchFamily="34" charset="0"/>
              </a:rPr>
              <a:t>I prefer passive </a:t>
            </a:r>
            <a:r>
              <a:rPr lang="en-US" sz="2400" dirty="0" smtClean="0">
                <a:solidFill>
                  <a:srgbClr val="FFFF00"/>
                </a:solidFill>
                <a:latin typeface="Tw Cen MT" pitchFamily="34" charset="0"/>
              </a:rPr>
              <a:t>hobbies. In </a:t>
            </a:r>
            <a:r>
              <a:rPr lang="en-US" sz="2400" dirty="0">
                <a:solidFill>
                  <a:srgbClr val="FFFF00"/>
                </a:solidFill>
                <a:latin typeface="Tw Cen MT" pitchFamily="34" charset="0"/>
              </a:rPr>
              <a:t>my opinion it’s intellectual</a:t>
            </a:r>
            <a:r>
              <a:rPr lang="en-US" sz="2400" dirty="0" smtClean="0">
                <a:solidFill>
                  <a:srgbClr val="FFFF00"/>
                </a:solidFill>
                <a:latin typeface="Tw Cen MT" pitchFamily="34" charset="0"/>
              </a:rPr>
              <a:t>. </a:t>
            </a:r>
            <a:r>
              <a:rPr lang="en-US" sz="2400" dirty="0">
                <a:solidFill>
                  <a:srgbClr val="FFFF00"/>
                </a:solidFill>
                <a:latin typeface="Tw Cen MT" pitchFamily="34" charset="0"/>
              </a:rPr>
              <a:t>I spend weekends, holidays and all my free time on it.</a:t>
            </a:r>
          </a:p>
          <a:p>
            <a:pPr marL="137160" indent="0" algn="just">
              <a:buNone/>
            </a:pPr>
            <a:r>
              <a:rPr lang="en-US" sz="2400" dirty="0" smtClean="0">
                <a:solidFill>
                  <a:srgbClr val="FFFF00"/>
                </a:solidFill>
                <a:latin typeface="Tw Cen MT" pitchFamily="34" charset="0"/>
              </a:rPr>
              <a:t> </a:t>
            </a:r>
            <a:r>
              <a:rPr lang="en-US" sz="2400" dirty="0">
                <a:solidFill>
                  <a:srgbClr val="FFFF00"/>
                </a:solidFill>
                <a:latin typeface="Tw Cen MT" pitchFamily="34" charset="0"/>
              </a:rPr>
              <a:t>I think, the most popular hobbies in our country are hockey and football.</a:t>
            </a:r>
          </a:p>
          <a:p>
            <a:pPr marL="137160" indent="0" algn="just">
              <a:buNone/>
            </a:pPr>
            <a:r>
              <a:rPr lang="en-US" sz="2400" dirty="0" smtClean="0">
                <a:solidFill>
                  <a:srgbClr val="FFFF00"/>
                </a:solidFill>
                <a:latin typeface="Tw Cen MT" pitchFamily="34" charset="0"/>
              </a:rPr>
              <a:t> </a:t>
            </a:r>
            <a:r>
              <a:rPr lang="en-US" sz="2400" dirty="0">
                <a:solidFill>
                  <a:srgbClr val="FFFF00"/>
                </a:solidFill>
                <a:latin typeface="Tw Cen MT" pitchFamily="34" charset="0"/>
              </a:rPr>
              <a:t>I think, the most popular hobbies at our school are wrestling acrobatic.</a:t>
            </a:r>
          </a:p>
          <a:p>
            <a:pPr marL="137160" indent="0" algn="just">
              <a:buNone/>
            </a:pPr>
            <a:r>
              <a:rPr lang="en-US" sz="2400" dirty="0" smtClean="0">
                <a:solidFill>
                  <a:srgbClr val="FFFF00"/>
                </a:solidFill>
                <a:latin typeface="Tw Cen MT" pitchFamily="34" charset="0"/>
              </a:rPr>
              <a:t> </a:t>
            </a:r>
            <a:r>
              <a:rPr lang="en-US" sz="2400" dirty="0">
                <a:solidFill>
                  <a:srgbClr val="FFFF00"/>
                </a:solidFill>
                <a:latin typeface="Tw Cen MT" pitchFamily="34" charset="0"/>
              </a:rPr>
              <a:t>I think, the most popular hobbies in our class are football and dancing</a:t>
            </a:r>
            <a:endParaRPr lang="ru-RU" sz="2400" dirty="0">
              <a:solidFill>
                <a:srgbClr val="FFFF00"/>
              </a:solidFill>
            </a:endParaRPr>
          </a:p>
        </p:txBody>
      </p:sp>
      <p:pic>
        <p:nvPicPr>
          <p:cNvPr id="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Прямоугольник 4"/>
          <p:cNvSpPr/>
          <p:nvPr/>
        </p:nvSpPr>
        <p:spPr>
          <a:xfrm>
            <a:off x="4572000" y="357166"/>
            <a:ext cx="3929090" cy="2585323"/>
          </a:xfrm>
          <a:prstGeom prst="rect">
            <a:avLst/>
          </a:prstGeom>
        </p:spPr>
        <p:txBody>
          <a:bodyPr wrap="square">
            <a:spAutoFit/>
          </a:bodyPr>
          <a:lstStyle/>
          <a:p>
            <a:pPr algn="r"/>
            <a:r>
              <a:rPr lang="en-US" b="1" dirty="0" smtClean="0">
                <a:ln/>
                <a:solidFill>
                  <a:srgbClr val="002060"/>
                </a:solidFill>
                <a:latin typeface="Tw Cen MT" pitchFamily="34" charset="0"/>
              </a:rPr>
              <a:t> </a:t>
            </a:r>
            <a:r>
              <a:rPr lang="en-US" b="1" dirty="0" smtClean="0">
                <a:ln/>
                <a:solidFill>
                  <a:srgbClr val="FFFF00"/>
                </a:solidFill>
                <a:latin typeface="Tw Cen MT" pitchFamily="34" charset="0"/>
              </a:rPr>
              <a:t>I started to collect coins when I was in    kindergarten,  now I am a student.</a:t>
            </a:r>
          </a:p>
          <a:p>
            <a:pPr algn="r"/>
            <a:r>
              <a:rPr lang="en-US" b="1" dirty="0" smtClean="0">
                <a:ln/>
                <a:solidFill>
                  <a:srgbClr val="FFFF00"/>
                </a:solidFill>
                <a:latin typeface="Tw Cen MT" pitchFamily="34" charset="0"/>
              </a:rPr>
              <a:t>To have a hobby is</a:t>
            </a:r>
            <a:r>
              <a:rPr lang="ru-RU" b="1" dirty="0" smtClean="0">
                <a:ln/>
                <a:solidFill>
                  <a:srgbClr val="FFFF00"/>
                </a:solidFill>
              </a:rPr>
              <a:t> </a:t>
            </a:r>
            <a:r>
              <a:rPr lang="en-US" b="1" dirty="0" smtClean="0">
                <a:ln/>
                <a:solidFill>
                  <a:srgbClr val="FFFF00"/>
                </a:solidFill>
                <a:latin typeface="Tw Cen MT" pitchFamily="34" charset="0"/>
              </a:rPr>
              <a:t>a very interesting thing!</a:t>
            </a:r>
          </a:p>
          <a:p>
            <a:pPr algn="r"/>
            <a:r>
              <a:rPr lang="en-US" b="1" dirty="0" smtClean="0">
                <a:ln/>
                <a:solidFill>
                  <a:srgbClr val="FFFF00"/>
                </a:solidFill>
                <a:latin typeface="Tw Cen MT" pitchFamily="34" charset="0"/>
              </a:rPr>
              <a:t>You can be  engaged and  enjoy  the same time.</a:t>
            </a:r>
          </a:p>
          <a:p>
            <a:pPr algn="r"/>
            <a:r>
              <a:rPr lang="en-US" b="1" dirty="0" smtClean="0">
                <a:ln/>
                <a:solidFill>
                  <a:srgbClr val="FFFF00"/>
                </a:solidFill>
                <a:latin typeface="Tw Cen MT" pitchFamily="34" charset="0"/>
              </a:rPr>
              <a:t>             Dear friends, find your hobby </a:t>
            </a:r>
          </a:p>
          <a:p>
            <a:pPr algn="r"/>
            <a:r>
              <a:rPr lang="en-US" b="1" dirty="0" smtClean="0">
                <a:ln/>
                <a:solidFill>
                  <a:srgbClr val="FFFF00"/>
                </a:solidFill>
                <a:latin typeface="Tw Cen MT" pitchFamily="34" charset="0"/>
              </a:rPr>
              <a:t>                   enjoy with it and you </a:t>
            </a:r>
          </a:p>
          <a:p>
            <a:pPr algn="r"/>
            <a:r>
              <a:rPr lang="en-US" b="1" dirty="0" smtClean="0">
                <a:ln/>
                <a:solidFill>
                  <a:srgbClr val="FFFF00"/>
                </a:solidFill>
                <a:latin typeface="Tw Cen MT" pitchFamily="34" charset="0"/>
              </a:rPr>
              <a:t>                      will be happy</a:t>
            </a:r>
            <a:endParaRPr lang="ru-RU" dirty="0">
              <a:solidFill>
                <a:srgbClr val="FFFF00"/>
              </a:solidFill>
            </a:endParaRPr>
          </a:p>
        </p:txBody>
      </p:sp>
    </p:spTree>
    <p:extLst>
      <p:ext uri="{BB962C8B-B14F-4D97-AF65-F5344CB8AC3E}">
        <p14:creationId xmlns="" xmlns:p14="http://schemas.microsoft.com/office/powerpoint/2010/main" val="2072536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Shape 23"/>
          <p:cNvSpPr txBox="1">
            <a:spLocks noGrp="1"/>
          </p:cNvSpPr>
          <p:nvPr>
            <p:ph type="title"/>
          </p:nvPr>
        </p:nvSpPr>
        <p:spPr>
          <a:xfrm>
            <a:off x="500034" y="428604"/>
            <a:ext cx="2117725" cy="584775"/>
          </a:xfrm>
        </p:spPr>
        <p:txBody>
          <a:bodyPr>
            <a:spAutoFit/>
          </a:bodyPr>
          <a:lstStyle/>
          <a:p>
            <a:pPr indent="228600" eaLnBrk="1" hangingPunct="1">
              <a:spcBef>
                <a:spcPct val="0"/>
              </a:spcBef>
              <a:buClr>
                <a:srgbClr val="FFFFFF"/>
              </a:buClr>
              <a:buSzTx/>
              <a:buFontTx/>
              <a:buNone/>
            </a:pPr>
            <a:r>
              <a:rPr lang="ru-RU" sz="3200" dirty="0" err="1" smtClean="0">
                <a:solidFill>
                  <a:srgbClr val="FFFFFF"/>
                </a:solidFill>
                <a:latin typeface="Arial" charset="0"/>
                <a:cs typeface="Arial" charset="0"/>
                <a:sym typeface="Arial" charset="0"/>
              </a:rPr>
              <a:t>Hobbies</a:t>
            </a:r>
            <a:endParaRPr lang="ru-RU" sz="3200" dirty="0" smtClean="0">
              <a:solidFill>
                <a:srgbClr val="FFFFFF"/>
              </a:solidFill>
              <a:latin typeface="Arial" charset="0"/>
              <a:cs typeface="Arial" charset="0"/>
              <a:sym typeface="Arial" charset="0"/>
            </a:endParaRPr>
          </a:p>
        </p:txBody>
      </p:sp>
      <p:sp>
        <p:nvSpPr>
          <p:cNvPr id="2051" name="Shape 24"/>
          <p:cNvSpPr txBox="1">
            <a:spLocks noGrp="1"/>
          </p:cNvSpPr>
          <p:nvPr>
            <p:ph type="body" idx="1"/>
          </p:nvPr>
        </p:nvSpPr>
        <p:spPr>
          <a:xfrm>
            <a:off x="2854325" y="4352925"/>
            <a:ext cx="4816475" cy="1125538"/>
          </a:xfrm>
        </p:spPr>
        <p:txBody>
          <a:bodyPr>
            <a:spAutoFit/>
          </a:bodyPr>
          <a:lstStyle/>
          <a:p>
            <a:pPr marL="342900" indent="-342900" eaLnBrk="1" hangingPunct="1">
              <a:spcBef>
                <a:spcPts val="600"/>
              </a:spcBef>
              <a:buClr>
                <a:srgbClr val="FFFFFF"/>
              </a:buClr>
              <a:buSzPct val="167000"/>
            </a:pPr>
            <a:r>
              <a:rPr lang="ru-RU" sz="3000" dirty="0" err="1" smtClean="0">
                <a:solidFill>
                  <a:srgbClr val="FFFFFF"/>
                </a:solidFill>
                <a:latin typeface="Arial" charset="0"/>
                <a:cs typeface="Arial" charset="0"/>
              </a:rPr>
              <a:t>by</a:t>
            </a:r>
            <a:r>
              <a:rPr lang="ru-RU" sz="3000" dirty="0" smtClean="0">
                <a:solidFill>
                  <a:srgbClr val="FFFFFF"/>
                </a:solidFill>
                <a:latin typeface="Arial" charset="0"/>
                <a:cs typeface="Arial" charset="0"/>
              </a:rPr>
              <a:t> </a:t>
            </a:r>
            <a:r>
              <a:rPr lang="ru-RU" sz="3000" dirty="0" err="1" smtClean="0">
                <a:solidFill>
                  <a:srgbClr val="FFFFFF"/>
                </a:solidFill>
                <a:latin typeface="Arial" charset="0"/>
                <a:cs typeface="Arial" charset="0"/>
              </a:rPr>
              <a:t>Ethan</a:t>
            </a:r>
            <a:r>
              <a:rPr lang="ru-RU" sz="3000" dirty="0" smtClean="0">
                <a:solidFill>
                  <a:srgbClr val="FFFFFF"/>
                </a:solidFill>
                <a:latin typeface="Arial" charset="0"/>
                <a:cs typeface="Arial" charset="0"/>
              </a:rPr>
              <a:t>, </a:t>
            </a:r>
            <a:r>
              <a:rPr lang="ru-RU" sz="3000" dirty="0" err="1" smtClean="0">
                <a:solidFill>
                  <a:srgbClr val="FFFFFF"/>
                </a:solidFill>
                <a:latin typeface="Arial" charset="0"/>
                <a:cs typeface="Arial" charset="0"/>
              </a:rPr>
              <a:t>Ian</a:t>
            </a:r>
            <a:r>
              <a:rPr lang="ru-RU" sz="3000" dirty="0" smtClean="0">
                <a:solidFill>
                  <a:srgbClr val="FFFFFF"/>
                </a:solidFill>
                <a:latin typeface="Arial" charset="0"/>
                <a:cs typeface="Arial" charset="0"/>
              </a:rPr>
              <a:t>, </a:t>
            </a:r>
            <a:r>
              <a:rPr lang="ru-RU" sz="3000" dirty="0" err="1" smtClean="0">
                <a:solidFill>
                  <a:srgbClr val="FFFFFF"/>
                </a:solidFill>
                <a:latin typeface="Arial" charset="0"/>
                <a:cs typeface="Arial" charset="0"/>
              </a:rPr>
              <a:t>Josh</a:t>
            </a:r>
            <a:r>
              <a:rPr lang="ru-RU" sz="3000" dirty="0" smtClean="0">
                <a:solidFill>
                  <a:srgbClr val="FFFFFF"/>
                </a:solidFill>
                <a:latin typeface="Arial" charset="0"/>
                <a:cs typeface="Arial" charset="0"/>
              </a:rPr>
              <a:t>, </a:t>
            </a:r>
            <a:r>
              <a:rPr lang="ru-RU" sz="3000" dirty="0" err="1" smtClean="0">
                <a:solidFill>
                  <a:srgbClr val="FFFFFF"/>
                </a:solidFill>
                <a:latin typeface="Arial" charset="0"/>
                <a:cs typeface="Arial" charset="0"/>
              </a:rPr>
              <a:t>Sophia</a:t>
            </a:r>
            <a:endParaRPr lang="ru-RU" sz="3000" dirty="0" smtClean="0">
              <a:solidFill>
                <a:srgbClr val="FFFFFF"/>
              </a:solidFill>
              <a:latin typeface="Arial" charset="0"/>
              <a:cs typeface="Arial" charset="0"/>
            </a:endParaRPr>
          </a:p>
        </p:txBody>
      </p:sp>
      <p:sp>
        <p:nvSpPr>
          <p:cNvPr id="4" name="Прямоугольник 3"/>
          <p:cNvSpPr/>
          <p:nvPr/>
        </p:nvSpPr>
        <p:spPr>
          <a:xfrm>
            <a:off x="3143240" y="1785926"/>
            <a:ext cx="5214942" cy="1077218"/>
          </a:xfrm>
          <a:prstGeom prst="rect">
            <a:avLst/>
          </a:prstGeom>
        </p:spPr>
        <p:txBody>
          <a:bodyPr wrap="square">
            <a:spAutoFit/>
          </a:bodyPr>
          <a:lstStyle/>
          <a:p>
            <a:r>
              <a:rPr lang="en-US" sz="3200" dirty="0" smtClean="0">
                <a:solidFill>
                  <a:schemeClr val="bg1"/>
                </a:solidFill>
              </a:rPr>
              <a:t>Donna Roman, Mill Creek Elementary, Illinois USA,</a:t>
            </a:r>
            <a:endParaRPr lang="ru-RU" sz="3200"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 name="Shape 29"/>
          <p:cNvSpPr txBox="1">
            <a:spLocks noGrp="1"/>
          </p:cNvSpPr>
          <p:nvPr>
            <p:ph type="body" idx="1"/>
          </p:nvPr>
        </p:nvSpPr>
        <p:spPr>
          <a:xfrm>
            <a:off x="457200" y="1600200"/>
            <a:ext cx="8229600" cy="4967288"/>
          </a:xfrm>
        </p:spPr>
        <p:txBody>
          <a:bodyPr>
            <a:spAutoFit/>
          </a:bodyPr>
          <a:lstStyle/>
          <a:p>
            <a:pPr marL="457200" indent="-419100" eaLnBrk="1" fontAlgn="auto" hangingPunct="1">
              <a:spcBef>
                <a:spcPts val="600"/>
              </a:spcBef>
              <a:spcAft>
                <a:spcPts val="0"/>
              </a:spcAft>
              <a:buClr>
                <a:schemeClr val="lt1"/>
              </a:buClr>
              <a:buSzPct val="166666"/>
              <a:buFont typeface="Arial"/>
              <a:buChar char="•"/>
              <a:defRPr/>
            </a:pPr>
            <a:r>
              <a:rPr lang="en" sz="3000">
                <a:solidFill>
                  <a:schemeClr val="lt1"/>
                </a:solidFill>
                <a:sym typeface="Arial"/>
              </a:rPr>
              <a:t>Play Minecraft </a:t>
            </a:r>
          </a:p>
          <a:p>
            <a:pPr marL="457200" indent="-419100" eaLnBrk="1" fontAlgn="auto" hangingPunct="1">
              <a:spcBef>
                <a:spcPts val="600"/>
              </a:spcBef>
              <a:spcAft>
                <a:spcPts val="0"/>
              </a:spcAft>
              <a:buClr>
                <a:schemeClr val="lt1"/>
              </a:buClr>
              <a:buSzPct val="166666"/>
              <a:buFont typeface="Arial"/>
              <a:buChar char="•"/>
              <a:defRPr/>
            </a:pPr>
            <a:r>
              <a:rPr lang="en" sz="3000">
                <a:solidFill>
                  <a:schemeClr val="lt1"/>
                </a:solidFill>
                <a:sym typeface="Arial"/>
              </a:rPr>
              <a:t>relax </a:t>
            </a:r>
          </a:p>
          <a:p>
            <a:pPr marL="457200" indent="-419100" eaLnBrk="1" fontAlgn="auto" hangingPunct="1">
              <a:spcBef>
                <a:spcPts val="600"/>
              </a:spcBef>
              <a:spcAft>
                <a:spcPts val="0"/>
              </a:spcAft>
              <a:buClr>
                <a:schemeClr val="lt1"/>
              </a:buClr>
              <a:buSzPct val="166666"/>
              <a:buFont typeface="Arial"/>
              <a:buChar char="•"/>
              <a:defRPr/>
            </a:pPr>
            <a:r>
              <a:rPr lang="en" sz="3000">
                <a:solidFill>
                  <a:schemeClr val="lt1"/>
                </a:solidFill>
                <a:sym typeface="Arial"/>
              </a:rPr>
              <a:t>play ping pong  </a:t>
            </a:r>
          </a:p>
          <a:p>
            <a:pPr marL="457200" indent="-419100" eaLnBrk="1" fontAlgn="auto" hangingPunct="1">
              <a:spcBef>
                <a:spcPts val="600"/>
              </a:spcBef>
              <a:spcAft>
                <a:spcPts val="0"/>
              </a:spcAft>
              <a:buClr>
                <a:schemeClr val="lt1"/>
              </a:buClr>
              <a:buSzPct val="166666"/>
              <a:buFont typeface="Arial"/>
              <a:buChar char="•"/>
              <a:defRPr/>
            </a:pPr>
            <a:r>
              <a:rPr lang="en" sz="3000">
                <a:solidFill>
                  <a:schemeClr val="lt1"/>
                </a:solidFill>
                <a:sym typeface="Arial"/>
              </a:rPr>
              <a:t>run</a:t>
            </a:r>
          </a:p>
          <a:p>
            <a:pPr marL="457200" indent="-419100" eaLnBrk="1" fontAlgn="auto" hangingPunct="1">
              <a:spcBef>
                <a:spcPts val="600"/>
              </a:spcBef>
              <a:spcAft>
                <a:spcPts val="0"/>
              </a:spcAft>
              <a:buClr>
                <a:schemeClr val="lt1"/>
              </a:buClr>
              <a:buSzPct val="166666"/>
              <a:buFont typeface="Arial"/>
              <a:buChar char="•"/>
              <a:defRPr/>
            </a:pPr>
            <a:r>
              <a:rPr lang="en" sz="3000">
                <a:solidFill>
                  <a:schemeClr val="lt1"/>
                </a:solidFill>
                <a:sym typeface="Arial"/>
              </a:rPr>
              <a:t>watch tv</a:t>
            </a:r>
          </a:p>
          <a:p>
            <a:pPr marL="342900" indent="-342900" eaLnBrk="1" fontAlgn="auto" hangingPunct="1">
              <a:spcBef>
                <a:spcPts val="600"/>
              </a:spcBef>
              <a:spcAft>
                <a:spcPts val="0"/>
              </a:spcAft>
              <a:buClr>
                <a:schemeClr val="lt1"/>
              </a:buClr>
              <a:buSzPct val="166666"/>
              <a:buFont typeface="Arial"/>
              <a:buChar char="•"/>
              <a:defRPr/>
            </a:pPr>
            <a:endParaRPr lang="en" sz="3000">
              <a:solidFill>
                <a:schemeClr val="lt1"/>
              </a:solidFill>
              <a:sym typeface="Arial"/>
            </a:endParaRPr>
          </a:p>
        </p:txBody>
      </p:sp>
      <p:sp>
        <p:nvSpPr>
          <p:cNvPr id="3075" name="Shape 30"/>
          <p:cNvSpPr txBox="1">
            <a:spLocks noGrp="1"/>
          </p:cNvSpPr>
          <p:nvPr>
            <p:ph type="title"/>
          </p:nvPr>
        </p:nvSpPr>
        <p:spPr>
          <a:xfrm>
            <a:off x="457200" y="274638"/>
            <a:ext cx="8229600" cy="1143000"/>
          </a:xfrm>
        </p:spPr>
        <p:txBody>
          <a:bodyPr>
            <a:spAutoFit/>
          </a:bodyPr>
          <a:lstStyle/>
          <a:p>
            <a:pPr indent="228600" eaLnBrk="1" hangingPunct="1">
              <a:spcBef>
                <a:spcPct val="0"/>
              </a:spcBef>
              <a:buClr>
                <a:srgbClr val="FFFFFF"/>
              </a:buClr>
              <a:buSzTx/>
              <a:buFontTx/>
              <a:buNone/>
            </a:pPr>
            <a:r>
              <a:rPr lang="ru-RU" smtClean="0">
                <a:solidFill>
                  <a:srgbClr val="FFFFFF"/>
                </a:solidFill>
                <a:latin typeface="Arial" charset="0"/>
                <a:cs typeface="Arial" charset="0"/>
                <a:sym typeface="Arial" charset="0"/>
              </a:rPr>
              <a:t>What we like to do in our free time</a:t>
            </a:r>
          </a:p>
        </p:txBody>
      </p:sp>
      <p:sp>
        <p:nvSpPr>
          <p:cNvPr id="3076" name="Shape 31"/>
          <p:cNvSpPr>
            <a:spLocks noChangeArrowheads="1"/>
          </p:cNvSpPr>
          <p:nvPr/>
        </p:nvSpPr>
        <p:spPr bwMode="auto">
          <a:xfrm rot="-748744">
            <a:off x="5797550" y="1843088"/>
            <a:ext cx="2516188" cy="2509837"/>
          </a:xfrm>
          <a:prstGeom prst="rect">
            <a:avLst/>
          </a:prstGeom>
          <a:blipFill dpi="0" rotWithShape="1">
            <a:blip r:embed="rId3"/>
            <a:srcRect/>
            <a:stretch>
              <a:fillRect/>
            </a:stretch>
          </a:blipFill>
          <a:ln w="9525">
            <a:noFill/>
            <a:miter lim="800000"/>
            <a:headEnd/>
            <a:tailEnd/>
          </a:ln>
        </p:spPr>
        <p:txBody>
          <a:bodyPr/>
          <a:lstStyle/>
          <a:p>
            <a:endParaRPr lang="ru-RU"/>
          </a:p>
        </p:txBody>
      </p:sp>
      <p:sp>
        <p:nvSpPr>
          <p:cNvPr id="3077" name="Shape 32"/>
          <p:cNvSpPr>
            <a:spLocks noChangeArrowheads="1"/>
          </p:cNvSpPr>
          <p:nvPr/>
        </p:nvSpPr>
        <p:spPr bwMode="auto">
          <a:xfrm rot="767016">
            <a:off x="2749550" y="3432175"/>
            <a:ext cx="2549525" cy="3032125"/>
          </a:xfrm>
          <a:prstGeom prst="rect">
            <a:avLst/>
          </a:prstGeom>
          <a:blipFill dpi="0" rotWithShape="1">
            <a:blip r:embed="rId4"/>
            <a:srcRect/>
            <a:stretch>
              <a:fillRect/>
            </a:stretch>
          </a:blipFill>
          <a:ln w="9525">
            <a:noFill/>
            <a:miter lim="800000"/>
            <a:headEnd/>
            <a:tailEnd/>
          </a:ln>
        </p:spPr>
        <p:txBody>
          <a:bodyPr/>
          <a:lstStyle/>
          <a:p>
            <a:endParaRPr lang="ru-RU"/>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Shape 37"/>
          <p:cNvSpPr txBox="1">
            <a:spLocks noGrp="1"/>
          </p:cNvSpPr>
          <p:nvPr>
            <p:ph type="body" idx="1"/>
          </p:nvPr>
        </p:nvSpPr>
        <p:spPr>
          <a:xfrm>
            <a:off x="790575" y="1719263"/>
            <a:ext cx="3403600" cy="2268537"/>
          </a:xfrm>
        </p:spPr>
        <p:txBody>
          <a:bodyPr>
            <a:spAutoFit/>
          </a:bodyPr>
          <a:lstStyle/>
          <a:p>
            <a:pPr marL="342900" indent="-342900" eaLnBrk="1" hangingPunct="1">
              <a:spcBef>
                <a:spcPts val="600"/>
              </a:spcBef>
              <a:buClr>
                <a:srgbClr val="FFFFFF"/>
              </a:buClr>
              <a:buSzPct val="167000"/>
            </a:pPr>
            <a:r>
              <a:rPr lang="ru-RU" sz="3000" smtClean="0">
                <a:solidFill>
                  <a:srgbClr val="FFFFFF"/>
                </a:solidFill>
                <a:latin typeface="Arial" charset="0"/>
                <a:cs typeface="Arial" charset="0"/>
              </a:rPr>
              <a:t>10 Sophia</a:t>
            </a:r>
          </a:p>
          <a:p>
            <a:pPr marL="342900" indent="-342900" eaLnBrk="1" hangingPunct="1">
              <a:spcBef>
                <a:spcPts val="600"/>
              </a:spcBef>
              <a:buClr>
                <a:srgbClr val="FFFFFF"/>
              </a:buClr>
              <a:buSzPct val="167000"/>
            </a:pPr>
            <a:r>
              <a:rPr lang="ru-RU" sz="3000" smtClean="0">
                <a:solidFill>
                  <a:srgbClr val="FFFFFF"/>
                </a:solidFill>
                <a:latin typeface="Arial" charset="0"/>
                <a:cs typeface="Arial" charset="0"/>
              </a:rPr>
              <a:t>10 Ethan</a:t>
            </a:r>
          </a:p>
          <a:p>
            <a:pPr marL="342900" indent="-342900" eaLnBrk="1" hangingPunct="1">
              <a:spcBef>
                <a:spcPts val="600"/>
              </a:spcBef>
              <a:buClr>
                <a:srgbClr val="FFFFFF"/>
              </a:buClr>
              <a:buSzPct val="167000"/>
            </a:pPr>
            <a:r>
              <a:rPr lang="ru-RU" sz="3000" smtClean="0">
                <a:solidFill>
                  <a:srgbClr val="FFFFFF"/>
                </a:solidFill>
                <a:latin typeface="Arial" charset="0"/>
                <a:cs typeface="Arial" charset="0"/>
              </a:rPr>
              <a:t>10 Ian</a:t>
            </a:r>
          </a:p>
          <a:p>
            <a:pPr marL="342900" indent="-342900" eaLnBrk="1" hangingPunct="1">
              <a:spcBef>
                <a:spcPts val="600"/>
              </a:spcBef>
              <a:buClr>
                <a:srgbClr val="FFFFFF"/>
              </a:buClr>
              <a:buSzPct val="167000"/>
            </a:pPr>
            <a:r>
              <a:rPr lang="ru-RU" sz="3000" smtClean="0">
                <a:solidFill>
                  <a:srgbClr val="FFFFFF"/>
                </a:solidFill>
                <a:latin typeface="Arial" charset="0"/>
                <a:cs typeface="Arial" charset="0"/>
              </a:rPr>
              <a:t>11 Josh</a:t>
            </a:r>
          </a:p>
        </p:txBody>
      </p:sp>
      <p:sp>
        <p:nvSpPr>
          <p:cNvPr id="4099" name="Shape 38"/>
          <p:cNvSpPr txBox="1">
            <a:spLocks noGrp="1"/>
          </p:cNvSpPr>
          <p:nvPr>
            <p:ph type="title"/>
          </p:nvPr>
        </p:nvSpPr>
        <p:spPr>
          <a:xfrm>
            <a:off x="457200" y="274638"/>
            <a:ext cx="8229600" cy="1143000"/>
          </a:xfrm>
        </p:spPr>
        <p:txBody>
          <a:bodyPr>
            <a:spAutoFit/>
          </a:bodyPr>
          <a:lstStyle/>
          <a:p>
            <a:pPr indent="228600" eaLnBrk="1" hangingPunct="1">
              <a:spcBef>
                <a:spcPct val="0"/>
              </a:spcBef>
              <a:buClr>
                <a:srgbClr val="FFFFFF"/>
              </a:buClr>
              <a:buSzTx/>
              <a:buFontTx/>
              <a:buNone/>
            </a:pPr>
            <a:r>
              <a:rPr lang="ru-RU" smtClean="0">
                <a:solidFill>
                  <a:srgbClr val="FFFFFF"/>
                </a:solidFill>
                <a:latin typeface="Arial" charset="0"/>
                <a:cs typeface="Arial" charset="0"/>
                <a:sym typeface="Arial" charset="0"/>
              </a:rPr>
              <a:t>Our age numbers</a:t>
            </a:r>
          </a:p>
        </p:txBody>
      </p:sp>
      <p:sp>
        <p:nvSpPr>
          <p:cNvPr id="4100" name="Shape 39"/>
          <p:cNvSpPr txBox="1">
            <a:spLocks noChangeArrowheads="1"/>
          </p:cNvSpPr>
          <p:nvPr/>
        </p:nvSpPr>
        <p:spPr bwMode="auto">
          <a:xfrm>
            <a:off x="1949450" y="2898775"/>
            <a:ext cx="3657600" cy="457200"/>
          </a:xfrm>
          <a:prstGeom prst="rect">
            <a:avLst/>
          </a:prstGeom>
          <a:noFill/>
          <a:ln w="9525">
            <a:noFill/>
            <a:miter lim="800000"/>
            <a:headEnd/>
            <a:tailEnd/>
          </a:ln>
        </p:spPr>
        <p:txBody>
          <a:bodyPr lIns="91425" tIns="91425" rIns="91425" bIns="91425">
            <a:spAutoFit/>
          </a:bodyPr>
          <a:lstStyle/>
          <a:p>
            <a:endParaRPr lang="ru-RU"/>
          </a:p>
        </p:txBody>
      </p:sp>
      <p:sp>
        <p:nvSpPr>
          <p:cNvPr id="4101" name="Shape 40"/>
          <p:cNvSpPr txBox="1">
            <a:spLocks noChangeArrowheads="1"/>
          </p:cNvSpPr>
          <p:nvPr/>
        </p:nvSpPr>
        <p:spPr bwMode="auto">
          <a:xfrm>
            <a:off x="5203825" y="617538"/>
            <a:ext cx="3657600" cy="457200"/>
          </a:xfrm>
          <a:prstGeom prst="rect">
            <a:avLst/>
          </a:prstGeom>
          <a:noFill/>
          <a:ln w="9525">
            <a:noFill/>
            <a:miter lim="800000"/>
            <a:headEnd/>
            <a:tailEnd/>
          </a:ln>
        </p:spPr>
        <p:txBody>
          <a:bodyPr lIns="91425" tIns="91425" rIns="91425" bIns="91425">
            <a:spAutoFit/>
          </a:bodyPr>
          <a:lstStyle/>
          <a:p>
            <a:endParaRPr lang="ru-RU"/>
          </a:p>
        </p:txBody>
      </p:sp>
      <p:sp>
        <p:nvSpPr>
          <p:cNvPr id="4102" name="Shape 41"/>
          <p:cNvSpPr>
            <a:spLocks noChangeArrowheads="1"/>
          </p:cNvSpPr>
          <p:nvPr/>
        </p:nvSpPr>
        <p:spPr bwMode="auto">
          <a:xfrm rot="-610606">
            <a:off x="3362325" y="1695450"/>
            <a:ext cx="4849813" cy="4289425"/>
          </a:xfrm>
          <a:prstGeom prst="rect">
            <a:avLst/>
          </a:prstGeom>
          <a:blipFill dpi="0" rotWithShape="1">
            <a:blip r:embed="rId3"/>
            <a:srcRect/>
            <a:stretch>
              <a:fillRect/>
            </a:stretch>
          </a:blipFill>
          <a:ln w="9525">
            <a:noFill/>
            <a:miter lim="800000"/>
            <a:headEnd/>
            <a:tailEnd/>
          </a:ln>
        </p:spPr>
        <p:txBody>
          <a:bodyPr/>
          <a:lstStyle/>
          <a:p>
            <a:endParaRPr lang="ru-RU"/>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alpha val="86000"/>
          </a:srgbClr>
        </a:solidFill>
        <a:effectLst/>
      </p:bgPr>
    </p:bg>
    <p:spTree>
      <p:nvGrpSpPr>
        <p:cNvPr id="1" name=""/>
        <p:cNvGrpSpPr/>
        <p:nvPr/>
      </p:nvGrpSpPr>
      <p:grpSpPr>
        <a:xfrm>
          <a:off x="0" y="0"/>
          <a:ext cx="0" cy="0"/>
          <a:chOff x="0" y="0"/>
          <a:chExt cx="0" cy="0"/>
        </a:xfrm>
      </p:grpSpPr>
      <p:pic>
        <p:nvPicPr>
          <p:cNvPr id="8" name="Рисунок 7" descr="2012-12-04 09.02.24.jpg"/>
          <p:cNvPicPr>
            <a:picLocks noChangeAspect="1"/>
          </p:cNvPicPr>
          <p:nvPr/>
        </p:nvPicPr>
        <p:blipFill>
          <a:blip r:embed="rId3"/>
          <a:stretch>
            <a:fillRect/>
          </a:stretch>
        </p:blipFill>
        <p:spPr>
          <a:xfrm>
            <a:off x="285720" y="3857628"/>
            <a:ext cx="1524000" cy="203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descr="2012-12-04 08.02.06.jpg"/>
          <p:cNvPicPr>
            <a:picLocks noChangeAspect="1"/>
          </p:cNvPicPr>
          <p:nvPr/>
        </p:nvPicPr>
        <p:blipFill>
          <a:blip r:embed="rId4"/>
          <a:stretch>
            <a:fillRect/>
          </a:stretch>
        </p:blipFill>
        <p:spPr>
          <a:xfrm>
            <a:off x="5715008" y="642918"/>
            <a:ext cx="1143000" cy="1524000"/>
          </a:xfrm>
          <a:prstGeom prst="rect">
            <a:avLst/>
          </a:prstGeom>
          <a:ln>
            <a:noFill/>
          </a:ln>
          <a:effectLst>
            <a:softEdge rad="112500"/>
          </a:effectLst>
        </p:spPr>
      </p:pic>
      <p:pic>
        <p:nvPicPr>
          <p:cNvPr id="10" name="Рисунок 9" descr="2012-12-05 12.09.52.jpg"/>
          <p:cNvPicPr>
            <a:picLocks noChangeAspect="1"/>
          </p:cNvPicPr>
          <p:nvPr/>
        </p:nvPicPr>
        <p:blipFill>
          <a:blip r:embed="rId5"/>
          <a:stretch>
            <a:fillRect/>
          </a:stretch>
        </p:blipFill>
        <p:spPr>
          <a:xfrm>
            <a:off x="7112000" y="142852"/>
            <a:ext cx="2032000" cy="1943100"/>
          </a:xfrm>
          <a:prstGeom prst="rect">
            <a:avLst/>
          </a:prstGeom>
          <a:ln>
            <a:noFill/>
          </a:ln>
          <a:effectLst>
            <a:softEdge rad="112500"/>
          </a:effectLst>
        </p:spPr>
      </p:pic>
      <p:pic>
        <p:nvPicPr>
          <p:cNvPr id="11" name="Рисунок 10" descr="2012-12-04 08.50.13.jpg"/>
          <p:cNvPicPr>
            <a:picLocks noChangeAspect="1"/>
          </p:cNvPicPr>
          <p:nvPr/>
        </p:nvPicPr>
        <p:blipFill>
          <a:blip r:embed="rId6"/>
          <a:stretch>
            <a:fillRect/>
          </a:stretch>
        </p:blipFill>
        <p:spPr>
          <a:xfrm>
            <a:off x="5214942" y="2285992"/>
            <a:ext cx="1928826" cy="2500330"/>
          </a:xfrm>
          <a:prstGeom prst="rect">
            <a:avLst/>
          </a:prstGeom>
          <a:ln>
            <a:noFill/>
          </a:ln>
          <a:effectLst>
            <a:softEdge rad="112500"/>
          </a:effectLst>
        </p:spPr>
      </p:pic>
      <p:pic>
        <p:nvPicPr>
          <p:cNvPr id="12" name="Рисунок 11" descr="S5003054.jpg"/>
          <p:cNvPicPr>
            <a:picLocks noChangeAspect="1"/>
          </p:cNvPicPr>
          <p:nvPr/>
        </p:nvPicPr>
        <p:blipFill>
          <a:blip r:embed="rId7"/>
          <a:stretch>
            <a:fillRect/>
          </a:stretch>
        </p:blipFill>
        <p:spPr>
          <a:xfrm>
            <a:off x="7143768" y="3357562"/>
            <a:ext cx="1862136" cy="23955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 descr="C:\Users\mitchell_john\Desktop\Hobby Projects\Jason_Scroggins.jpg"/>
          <p:cNvPicPr>
            <a:picLocks noChangeAspect="1" noChangeArrowheads="1"/>
          </p:cNvPicPr>
          <p:nvPr/>
        </p:nvPicPr>
        <p:blipFill>
          <a:blip r:embed="rId8" cstate="print"/>
          <a:srcRect/>
          <a:stretch>
            <a:fillRect/>
          </a:stretch>
        </p:blipFill>
        <p:spPr bwMode="auto">
          <a:xfrm>
            <a:off x="2857488" y="4500570"/>
            <a:ext cx="2428892" cy="1785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Прямоугольник 12"/>
          <p:cNvSpPr/>
          <p:nvPr/>
        </p:nvSpPr>
        <p:spPr>
          <a:xfrm>
            <a:off x="214282" y="214290"/>
            <a:ext cx="520687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My hobby is…..</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6" name="Picture 3"/>
          <p:cNvPicPr>
            <a:picLocks noChangeAspect="1" noChangeArrowheads="1"/>
          </p:cNvPicPr>
          <p:nvPr/>
        </p:nvPicPr>
        <p:blipFill>
          <a:blip r:embed="rId9" cstate="print"/>
          <a:srcRect/>
          <a:stretch>
            <a:fillRect/>
          </a:stretch>
        </p:blipFill>
        <p:spPr bwMode="auto">
          <a:xfrm>
            <a:off x="500034" y="1285860"/>
            <a:ext cx="1857356" cy="228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Рисунок 4" descr="DSCN0861.JPG"/>
          <p:cNvPicPr>
            <a:picLocks noChangeAspect="1"/>
          </p:cNvPicPr>
          <p:nvPr/>
        </p:nvPicPr>
        <p:blipFill>
          <a:blip r:embed="rId10" cstate="print"/>
          <a:srcRect/>
          <a:stretch>
            <a:fillRect/>
          </a:stretch>
        </p:blipFill>
        <p:spPr bwMode="auto">
          <a:xfrm>
            <a:off x="2786050" y="1214422"/>
            <a:ext cx="2500330" cy="30718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Shape 46"/>
          <p:cNvSpPr txBox="1">
            <a:spLocks noGrp="1"/>
          </p:cNvSpPr>
          <p:nvPr>
            <p:ph type="body" idx="1"/>
          </p:nvPr>
        </p:nvSpPr>
        <p:spPr>
          <a:xfrm>
            <a:off x="457200" y="1600200"/>
            <a:ext cx="8229600" cy="4840288"/>
          </a:xfrm>
        </p:spPr>
        <p:txBody>
          <a:bodyPr>
            <a:spAutoFit/>
          </a:bodyPr>
          <a:lstStyle/>
          <a:p>
            <a:pPr marL="457200" indent="-419100" eaLnBrk="1" hangingPunct="1">
              <a:spcBef>
                <a:spcPts val="600"/>
              </a:spcBef>
              <a:buClr>
                <a:srgbClr val="FFFFFF"/>
              </a:buClr>
              <a:buSzPct val="167000"/>
              <a:buFontTx/>
              <a:buChar char="•"/>
            </a:pPr>
            <a:r>
              <a:rPr lang="ru-RU" sz="3000" smtClean="0">
                <a:solidFill>
                  <a:srgbClr val="FFFFFF"/>
                </a:solidFill>
                <a:latin typeface="Arial" charset="0"/>
                <a:cs typeface="Arial" charset="0"/>
              </a:rPr>
              <a:t>Play football</a:t>
            </a:r>
          </a:p>
          <a:p>
            <a:pPr marL="457200" indent="-419100" eaLnBrk="1" hangingPunct="1">
              <a:spcBef>
                <a:spcPts val="600"/>
              </a:spcBef>
              <a:buClr>
                <a:srgbClr val="FFFFFF"/>
              </a:buClr>
              <a:buSzPct val="167000"/>
              <a:buFontTx/>
              <a:buChar char="•"/>
            </a:pPr>
            <a:r>
              <a:rPr lang="ru-RU" sz="3000" smtClean="0">
                <a:solidFill>
                  <a:srgbClr val="FFFFFF"/>
                </a:solidFill>
                <a:latin typeface="Arial" charset="0"/>
                <a:cs typeface="Arial" charset="0"/>
              </a:rPr>
              <a:t>Play ping pong</a:t>
            </a:r>
          </a:p>
          <a:p>
            <a:pPr marL="457200" indent="-419100" eaLnBrk="1" hangingPunct="1">
              <a:spcBef>
                <a:spcPts val="600"/>
              </a:spcBef>
              <a:buClr>
                <a:srgbClr val="FFFFFF"/>
              </a:buClr>
              <a:buSzPct val="167000"/>
              <a:buFontTx/>
              <a:buChar char="•"/>
            </a:pPr>
            <a:r>
              <a:rPr lang="ru-RU" sz="3000" smtClean="0">
                <a:solidFill>
                  <a:srgbClr val="FFFFFF"/>
                </a:solidFill>
                <a:latin typeface="Arial" charset="0"/>
                <a:cs typeface="Arial" charset="0"/>
              </a:rPr>
              <a:t>Play xbox</a:t>
            </a:r>
          </a:p>
          <a:p>
            <a:pPr marL="457200" indent="-419100" eaLnBrk="1" hangingPunct="1">
              <a:spcBef>
                <a:spcPts val="600"/>
              </a:spcBef>
              <a:buClr>
                <a:srgbClr val="FFFFFF"/>
              </a:buClr>
              <a:buSzPct val="167000"/>
              <a:buFontTx/>
              <a:buChar char="•"/>
            </a:pPr>
            <a:r>
              <a:rPr lang="ru-RU" sz="3000" smtClean="0">
                <a:solidFill>
                  <a:srgbClr val="FFFFFF"/>
                </a:solidFill>
                <a:latin typeface="Arial" charset="0"/>
                <a:cs typeface="Arial" charset="0"/>
              </a:rPr>
              <a:t> watch tv</a:t>
            </a:r>
          </a:p>
          <a:p>
            <a:pPr marL="457200" indent="-419100" eaLnBrk="1" hangingPunct="1">
              <a:spcBef>
                <a:spcPts val="600"/>
              </a:spcBef>
              <a:buClr>
                <a:srgbClr val="FFFFFF"/>
              </a:buClr>
              <a:buSzPct val="167000"/>
              <a:buFontTx/>
              <a:buChar char="•"/>
            </a:pPr>
            <a:r>
              <a:rPr lang="ru-RU" sz="3000" smtClean="0">
                <a:solidFill>
                  <a:srgbClr val="FFFFFF"/>
                </a:solidFill>
                <a:latin typeface="Arial" charset="0"/>
                <a:cs typeface="Arial" charset="0"/>
              </a:rPr>
              <a:t>baseball </a:t>
            </a:r>
          </a:p>
          <a:p>
            <a:pPr marL="457200" indent="-419100" eaLnBrk="1" hangingPunct="1">
              <a:spcBef>
                <a:spcPts val="600"/>
              </a:spcBef>
              <a:buClr>
                <a:srgbClr val="FFFFFF"/>
              </a:buClr>
              <a:buSzPct val="167000"/>
              <a:buFontTx/>
              <a:buChar char="•"/>
            </a:pPr>
            <a:r>
              <a:rPr lang="ru-RU" sz="3000" smtClean="0">
                <a:solidFill>
                  <a:srgbClr val="FFFFFF"/>
                </a:solidFill>
                <a:latin typeface="Arial" charset="0"/>
                <a:cs typeface="Arial" charset="0"/>
              </a:rPr>
              <a:t>run </a:t>
            </a:r>
          </a:p>
          <a:p>
            <a:pPr marL="457200" indent="-419100" eaLnBrk="1" hangingPunct="1">
              <a:spcBef>
                <a:spcPts val="600"/>
              </a:spcBef>
              <a:buClr>
                <a:srgbClr val="FFFFFF"/>
              </a:buClr>
              <a:buSzPct val="167000"/>
              <a:buFontTx/>
              <a:buChar char="•"/>
            </a:pPr>
            <a:r>
              <a:rPr lang="ru-RU" sz="3000" smtClean="0">
                <a:solidFill>
                  <a:srgbClr val="FFFFFF"/>
                </a:solidFill>
                <a:latin typeface="Arial" charset="0"/>
                <a:cs typeface="Arial" charset="0"/>
              </a:rPr>
              <a:t>hang out with friends</a:t>
            </a:r>
            <a:endParaRPr lang="ru-RU" sz="3000" smtClean="0">
              <a:solidFill>
                <a:srgbClr val="FFFFFF"/>
              </a:solidFill>
              <a:latin typeface="Arial" charset="0"/>
              <a:cs typeface="Arial" charset="0"/>
            </a:endParaRPr>
          </a:p>
        </p:txBody>
      </p:sp>
      <p:sp>
        <p:nvSpPr>
          <p:cNvPr id="5123" name="Shape 47"/>
          <p:cNvSpPr txBox="1">
            <a:spLocks noGrp="1"/>
          </p:cNvSpPr>
          <p:nvPr>
            <p:ph type="title"/>
          </p:nvPr>
        </p:nvSpPr>
        <p:spPr>
          <a:xfrm>
            <a:off x="457200" y="274638"/>
            <a:ext cx="8229600" cy="1143000"/>
          </a:xfrm>
        </p:spPr>
        <p:txBody>
          <a:bodyPr>
            <a:spAutoFit/>
          </a:bodyPr>
          <a:lstStyle/>
          <a:p>
            <a:pPr indent="228600" eaLnBrk="1" hangingPunct="1">
              <a:spcBef>
                <a:spcPct val="0"/>
              </a:spcBef>
              <a:buClr>
                <a:srgbClr val="FFFFFF"/>
              </a:buClr>
              <a:buSzTx/>
              <a:buFontTx/>
              <a:buNone/>
            </a:pPr>
            <a:r>
              <a:rPr lang="ru-RU" smtClean="0">
                <a:solidFill>
                  <a:srgbClr val="FFFFFF"/>
                </a:solidFill>
                <a:latin typeface="Arial" charset="0"/>
                <a:cs typeface="Arial" charset="0"/>
                <a:sym typeface="Arial" charset="0"/>
              </a:rPr>
              <a:t>Our favorite hobbies</a:t>
            </a:r>
            <a:endParaRPr lang="ru-RU" smtClean="0">
              <a:solidFill>
                <a:srgbClr val="FFFFFF"/>
              </a:solidFill>
              <a:latin typeface="Arial" charset="0"/>
              <a:cs typeface="Arial" charset="0"/>
              <a:sym typeface="Arial" charset="0"/>
            </a:endParaRPr>
          </a:p>
        </p:txBody>
      </p:sp>
      <p:sp>
        <p:nvSpPr>
          <p:cNvPr id="5124" name="Shape 48"/>
          <p:cNvSpPr>
            <a:spLocks noChangeArrowheads="1"/>
          </p:cNvSpPr>
          <p:nvPr/>
        </p:nvSpPr>
        <p:spPr bwMode="auto">
          <a:xfrm rot="-556325">
            <a:off x="5237163" y="381000"/>
            <a:ext cx="3703637" cy="2820988"/>
          </a:xfrm>
          <a:prstGeom prst="rect">
            <a:avLst/>
          </a:prstGeom>
          <a:blipFill dpi="0" rotWithShape="1">
            <a:blip r:embed="rId3"/>
            <a:srcRect/>
            <a:stretch>
              <a:fillRect/>
            </a:stretch>
          </a:blipFill>
          <a:ln w="9525">
            <a:noFill/>
            <a:miter lim="800000"/>
            <a:headEnd/>
            <a:tailEnd/>
          </a:ln>
        </p:spPr>
        <p:txBody>
          <a:bodyPr/>
          <a:lstStyle/>
          <a:p>
            <a:endParaRPr lang="ru-RU"/>
          </a:p>
        </p:txBody>
      </p:sp>
      <p:sp>
        <p:nvSpPr>
          <p:cNvPr id="5125" name="Shape 49"/>
          <p:cNvSpPr>
            <a:spLocks noChangeArrowheads="1"/>
          </p:cNvSpPr>
          <p:nvPr/>
        </p:nvSpPr>
        <p:spPr bwMode="auto">
          <a:xfrm rot="596524">
            <a:off x="4662488" y="3679825"/>
            <a:ext cx="2657475" cy="2655888"/>
          </a:xfrm>
          <a:prstGeom prst="rect">
            <a:avLst/>
          </a:prstGeom>
          <a:blipFill dpi="0" rotWithShape="1">
            <a:blip r:embed="rId4"/>
            <a:srcRect/>
            <a:stretch>
              <a:fillRect/>
            </a:stretch>
          </a:blipFill>
          <a:ln w="9525">
            <a:noFill/>
            <a:miter lim="800000"/>
            <a:headEnd/>
            <a:tailEnd/>
          </a:ln>
        </p:spPr>
        <p:txBody>
          <a:bodyPr/>
          <a:lstStyle/>
          <a:p>
            <a:endParaRPr lang="ru-RU"/>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Shape 54"/>
          <p:cNvSpPr txBox="1">
            <a:spLocks noGrp="1"/>
          </p:cNvSpPr>
          <p:nvPr>
            <p:ph type="body" idx="1"/>
          </p:nvPr>
        </p:nvSpPr>
        <p:spPr>
          <a:xfrm>
            <a:off x="352425" y="1206500"/>
            <a:ext cx="8229600" cy="4840288"/>
          </a:xfrm>
        </p:spPr>
        <p:txBody>
          <a:bodyPr>
            <a:spAutoFit/>
          </a:bodyPr>
          <a:lstStyle/>
          <a:p>
            <a:pPr marL="342900" indent="-342900" eaLnBrk="1" hangingPunct="1">
              <a:spcBef>
                <a:spcPts val="600"/>
              </a:spcBef>
              <a:buClr>
                <a:srgbClr val="FFFFFF"/>
              </a:buClr>
              <a:buSzPct val="167000"/>
            </a:pPr>
            <a:r>
              <a:rPr lang="ru-RU" sz="3000" smtClean="0">
                <a:solidFill>
                  <a:srgbClr val="FFFFFF"/>
                </a:solidFill>
                <a:latin typeface="Arial" charset="0"/>
                <a:cs typeface="Arial" charset="0"/>
              </a:rPr>
              <a:t>sports</a:t>
            </a:r>
          </a:p>
          <a:p>
            <a:pPr marL="342900" indent="-342900" eaLnBrk="1" hangingPunct="1">
              <a:spcBef>
                <a:spcPts val="600"/>
              </a:spcBef>
              <a:buClr>
                <a:srgbClr val="FFFFFF"/>
              </a:buClr>
              <a:buSzPct val="167000"/>
            </a:pPr>
            <a:r>
              <a:rPr lang="ru-RU" sz="3000" smtClean="0">
                <a:solidFill>
                  <a:srgbClr val="FFFFFF"/>
                </a:solidFill>
                <a:latin typeface="Arial" charset="0"/>
                <a:cs typeface="Arial" charset="0"/>
              </a:rPr>
              <a:t>water skiing</a:t>
            </a:r>
          </a:p>
          <a:p>
            <a:pPr marL="342900" indent="-342900" eaLnBrk="1" hangingPunct="1">
              <a:spcBef>
                <a:spcPts val="600"/>
              </a:spcBef>
              <a:buClr>
                <a:srgbClr val="FFFFFF"/>
              </a:buClr>
              <a:buSzPct val="167000"/>
            </a:pPr>
            <a:r>
              <a:rPr lang="ru-RU" sz="3000" smtClean="0">
                <a:solidFill>
                  <a:srgbClr val="FFFFFF"/>
                </a:solidFill>
                <a:latin typeface="Arial" charset="0"/>
                <a:cs typeface="Arial" charset="0"/>
              </a:rPr>
              <a:t>ping pong</a:t>
            </a:r>
          </a:p>
          <a:p>
            <a:pPr marL="342900" indent="-342900" eaLnBrk="1" hangingPunct="1">
              <a:spcBef>
                <a:spcPts val="600"/>
              </a:spcBef>
              <a:buClr>
                <a:srgbClr val="FFFFFF"/>
              </a:buClr>
              <a:buSzPct val="167000"/>
            </a:pPr>
            <a:r>
              <a:rPr lang="ru-RU" sz="3000" smtClean="0">
                <a:solidFill>
                  <a:srgbClr val="FFFFFF"/>
                </a:solidFill>
                <a:latin typeface="Arial" charset="0"/>
                <a:cs typeface="Arial" charset="0"/>
              </a:rPr>
              <a:t>pool</a:t>
            </a:r>
          </a:p>
          <a:p>
            <a:pPr marL="342900" indent="-342900" eaLnBrk="1" hangingPunct="1">
              <a:spcBef>
                <a:spcPts val="600"/>
              </a:spcBef>
              <a:buClr>
                <a:srgbClr val="FFFFFF"/>
              </a:buClr>
              <a:buSzPct val="167000"/>
            </a:pPr>
            <a:r>
              <a:rPr lang="ru-RU" sz="3000" smtClean="0">
                <a:solidFill>
                  <a:srgbClr val="FFFFFF"/>
                </a:solidFill>
                <a:latin typeface="Arial" charset="0"/>
                <a:cs typeface="Arial" charset="0"/>
              </a:rPr>
              <a:t>dirt biking</a:t>
            </a:r>
          </a:p>
          <a:p>
            <a:pPr marL="342900" indent="-342900" eaLnBrk="1" hangingPunct="1">
              <a:spcBef>
                <a:spcPts val="600"/>
              </a:spcBef>
              <a:buClr>
                <a:srgbClr val="FFFFFF"/>
              </a:buClr>
              <a:buSzPct val="167000"/>
            </a:pPr>
            <a:r>
              <a:rPr lang="ru-RU" sz="3000" smtClean="0">
                <a:solidFill>
                  <a:srgbClr val="FFFFFF"/>
                </a:solidFill>
                <a:latin typeface="Arial" charset="0"/>
                <a:cs typeface="Arial" charset="0"/>
              </a:rPr>
              <a:t>air soft wars</a:t>
            </a:r>
          </a:p>
          <a:p>
            <a:pPr marL="342900" indent="-342900" eaLnBrk="1" hangingPunct="1">
              <a:spcBef>
                <a:spcPts val="600"/>
              </a:spcBef>
              <a:buClr>
                <a:srgbClr val="FFFFFF"/>
              </a:buClr>
              <a:buSzPct val="167000"/>
              <a:buFontTx/>
              <a:buChar char="•"/>
            </a:pPr>
            <a:endParaRPr lang="ru-RU" sz="3000" smtClean="0">
              <a:solidFill>
                <a:srgbClr val="FFFFFF"/>
              </a:solidFill>
              <a:latin typeface="Arial" charset="0"/>
              <a:cs typeface="Arial" charset="0"/>
            </a:endParaRPr>
          </a:p>
          <a:p>
            <a:pPr marL="342900" indent="-342900" eaLnBrk="1" hangingPunct="1">
              <a:spcBef>
                <a:spcPts val="600"/>
              </a:spcBef>
              <a:buClr>
                <a:srgbClr val="FFFFFF"/>
              </a:buClr>
              <a:buSzPct val="167000"/>
              <a:buFontTx/>
              <a:buChar char="•"/>
            </a:pPr>
            <a:endParaRPr lang="ru-RU" sz="3000" smtClean="0">
              <a:solidFill>
                <a:srgbClr val="FFFFFF"/>
              </a:solidFill>
              <a:latin typeface="Arial" charset="0"/>
              <a:cs typeface="Arial" charset="0"/>
            </a:endParaRPr>
          </a:p>
          <a:p>
            <a:pPr marL="342900" indent="-342900" eaLnBrk="1" hangingPunct="1">
              <a:spcBef>
                <a:spcPts val="600"/>
              </a:spcBef>
              <a:buClr>
                <a:srgbClr val="FFFFFF"/>
              </a:buClr>
              <a:buSzPct val="167000"/>
              <a:buFontTx/>
              <a:buChar char="•"/>
            </a:pPr>
            <a:endParaRPr lang="ru-RU" sz="3000" smtClean="0">
              <a:solidFill>
                <a:srgbClr val="FFFFFF"/>
              </a:solidFill>
              <a:latin typeface="Arial" charset="0"/>
              <a:cs typeface="Arial" charset="0"/>
            </a:endParaRPr>
          </a:p>
        </p:txBody>
      </p:sp>
      <p:sp>
        <p:nvSpPr>
          <p:cNvPr id="6147" name="Shape 55"/>
          <p:cNvSpPr txBox="1">
            <a:spLocks noGrp="1"/>
          </p:cNvSpPr>
          <p:nvPr>
            <p:ph type="title"/>
          </p:nvPr>
        </p:nvSpPr>
        <p:spPr>
          <a:xfrm>
            <a:off x="457200" y="274638"/>
            <a:ext cx="8229600" cy="1143000"/>
          </a:xfrm>
        </p:spPr>
        <p:txBody>
          <a:bodyPr>
            <a:spAutoFit/>
          </a:bodyPr>
          <a:lstStyle/>
          <a:p>
            <a:pPr indent="228600" eaLnBrk="1" hangingPunct="1">
              <a:spcBef>
                <a:spcPct val="0"/>
              </a:spcBef>
              <a:buClr>
                <a:srgbClr val="FFFFFF"/>
              </a:buClr>
              <a:buSzTx/>
              <a:buFontTx/>
              <a:buNone/>
            </a:pPr>
            <a:r>
              <a:rPr lang="ru-RU" smtClean="0">
                <a:solidFill>
                  <a:srgbClr val="FFFFFF"/>
                </a:solidFill>
                <a:latin typeface="Arial" charset="0"/>
                <a:cs typeface="Arial" charset="0"/>
                <a:sym typeface="Arial" charset="0"/>
              </a:rPr>
              <a:t>We are good at</a:t>
            </a:r>
            <a:endParaRPr lang="ru-RU" smtClean="0">
              <a:solidFill>
                <a:srgbClr val="FFFFFF"/>
              </a:solidFill>
              <a:latin typeface="Arial" charset="0"/>
              <a:cs typeface="Arial" charset="0"/>
              <a:sym typeface="Arial" charset="0"/>
            </a:endParaRPr>
          </a:p>
        </p:txBody>
      </p:sp>
      <p:sp>
        <p:nvSpPr>
          <p:cNvPr id="6148" name="Shape 56"/>
          <p:cNvSpPr>
            <a:spLocks noChangeArrowheads="1"/>
          </p:cNvSpPr>
          <p:nvPr/>
        </p:nvSpPr>
        <p:spPr bwMode="auto">
          <a:xfrm rot="-355302">
            <a:off x="2860675" y="3886200"/>
            <a:ext cx="3767138" cy="2590800"/>
          </a:xfrm>
          <a:prstGeom prst="rect">
            <a:avLst/>
          </a:prstGeom>
          <a:blipFill dpi="0" rotWithShape="1">
            <a:blip r:embed="rId3"/>
            <a:srcRect/>
            <a:stretch>
              <a:fillRect/>
            </a:stretch>
          </a:blipFill>
          <a:ln w="9525">
            <a:noFill/>
            <a:miter lim="800000"/>
            <a:headEnd/>
            <a:tailEnd/>
          </a:ln>
        </p:spPr>
        <p:txBody>
          <a:bodyPr/>
          <a:lstStyle/>
          <a:p>
            <a:endParaRPr lang="ru-RU"/>
          </a:p>
        </p:txBody>
      </p:sp>
      <p:sp>
        <p:nvSpPr>
          <p:cNvPr id="6149" name="Shape 57"/>
          <p:cNvSpPr>
            <a:spLocks noChangeArrowheads="1"/>
          </p:cNvSpPr>
          <p:nvPr/>
        </p:nvSpPr>
        <p:spPr bwMode="auto">
          <a:xfrm rot="701957">
            <a:off x="4978400" y="1012825"/>
            <a:ext cx="3121025" cy="2357438"/>
          </a:xfrm>
          <a:prstGeom prst="rect">
            <a:avLst/>
          </a:prstGeom>
          <a:blipFill dpi="0" rotWithShape="1">
            <a:blip r:embed="rId4"/>
            <a:srcRect/>
            <a:stretch>
              <a:fillRect/>
            </a:stretch>
          </a:blipFill>
          <a:ln w="9525">
            <a:noFill/>
            <a:miter lim="800000"/>
            <a:headEnd/>
            <a:tailEnd/>
          </a:ln>
        </p:spPr>
        <p:txBody>
          <a:bodyPr/>
          <a:lstStyle/>
          <a:p>
            <a:endParaRPr lang="ru-RU"/>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Shape 62"/>
          <p:cNvSpPr txBox="1">
            <a:spLocks noGrp="1"/>
          </p:cNvSpPr>
          <p:nvPr>
            <p:ph type="title"/>
          </p:nvPr>
        </p:nvSpPr>
        <p:spPr>
          <a:xfrm>
            <a:off x="457200" y="274638"/>
            <a:ext cx="8229600" cy="1143000"/>
          </a:xfrm>
        </p:spPr>
        <p:txBody>
          <a:bodyPr>
            <a:spAutoFit/>
          </a:bodyPr>
          <a:lstStyle/>
          <a:p>
            <a:pPr indent="228600" eaLnBrk="1" hangingPunct="1">
              <a:spcBef>
                <a:spcPct val="0"/>
              </a:spcBef>
              <a:buClr>
                <a:srgbClr val="FFFFFF"/>
              </a:buClr>
              <a:buSzTx/>
              <a:buFontTx/>
              <a:buNone/>
            </a:pPr>
            <a:r>
              <a:rPr lang="ru-RU" smtClean="0">
                <a:solidFill>
                  <a:srgbClr val="FFFFFF"/>
                </a:solidFill>
                <a:latin typeface="Arial" charset="0"/>
                <a:cs typeface="Arial" charset="0"/>
                <a:sym typeface="Arial" charset="0"/>
              </a:rPr>
              <a:t>It is good to have a hobby.</a:t>
            </a:r>
          </a:p>
        </p:txBody>
      </p:sp>
      <p:sp>
        <p:nvSpPr>
          <p:cNvPr id="63" name="Shape 63"/>
          <p:cNvSpPr txBox="1">
            <a:spLocks noGrp="1"/>
          </p:cNvSpPr>
          <p:nvPr>
            <p:ph type="body" idx="1"/>
          </p:nvPr>
        </p:nvSpPr>
        <p:spPr>
          <a:xfrm>
            <a:off x="774700" y="1592263"/>
            <a:ext cx="8229600" cy="3776662"/>
          </a:xfrm>
        </p:spPr>
        <p:txBody>
          <a:bodyPr>
            <a:spAutoFit/>
          </a:bodyPr>
          <a:lstStyle/>
          <a:p>
            <a:pPr marL="457200" indent="-419100" eaLnBrk="1" fontAlgn="auto" hangingPunct="1">
              <a:spcBef>
                <a:spcPts val="600"/>
              </a:spcBef>
              <a:spcAft>
                <a:spcPts val="0"/>
              </a:spcAft>
              <a:buClr>
                <a:schemeClr val="lt1"/>
              </a:buClr>
              <a:buSzPct val="166666"/>
              <a:buFont typeface="Arial"/>
              <a:buChar char="•"/>
              <a:defRPr/>
            </a:pPr>
            <a:r>
              <a:rPr lang="en" sz="3000">
                <a:solidFill>
                  <a:schemeClr val="lt1"/>
                </a:solidFill>
                <a:sym typeface="Arial"/>
              </a:rPr>
              <a:t>It encourages you to do something you're good at.</a:t>
            </a:r>
          </a:p>
          <a:p>
            <a:pPr marL="342900" indent="-342900" eaLnBrk="1" fontAlgn="auto" hangingPunct="1">
              <a:spcBef>
                <a:spcPts val="600"/>
              </a:spcBef>
              <a:spcAft>
                <a:spcPts val="0"/>
              </a:spcAft>
              <a:buClr>
                <a:schemeClr val="lt1"/>
              </a:buClr>
              <a:buSzPct val="166666"/>
              <a:buFont typeface="Arial"/>
              <a:buChar char="•"/>
              <a:defRPr/>
            </a:pPr>
            <a:endParaRPr lang="en" sz="3000">
              <a:solidFill>
                <a:schemeClr val="lt1"/>
              </a:solidFill>
              <a:sym typeface="Arial"/>
            </a:endParaRPr>
          </a:p>
          <a:p>
            <a:pPr marL="457200" indent="-419100" eaLnBrk="1" fontAlgn="auto" hangingPunct="1">
              <a:spcBef>
                <a:spcPts val="600"/>
              </a:spcBef>
              <a:spcAft>
                <a:spcPts val="0"/>
              </a:spcAft>
              <a:buClr>
                <a:schemeClr val="lt1"/>
              </a:buClr>
              <a:buSzPct val="166666"/>
              <a:buFont typeface="Arial"/>
              <a:buChar char="•"/>
              <a:defRPr/>
            </a:pPr>
            <a:r>
              <a:rPr lang="en" sz="3000">
                <a:solidFill>
                  <a:schemeClr val="lt1"/>
                </a:solidFill>
                <a:sym typeface="Arial"/>
              </a:rPr>
              <a:t>Hobbies are good for you so you never get tired and you never get bored.</a:t>
            </a:r>
          </a:p>
          <a:p>
            <a:pPr marL="342900" indent="-342900" eaLnBrk="1" fontAlgn="auto" hangingPunct="1">
              <a:spcBef>
                <a:spcPts val="600"/>
              </a:spcBef>
              <a:spcAft>
                <a:spcPts val="0"/>
              </a:spcAft>
              <a:buClr>
                <a:schemeClr val="lt1"/>
              </a:buClr>
              <a:buSzPct val="166666"/>
              <a:buFont typeface="Arial"/>
              <a:buChar char="•"/>
              <a:defRPr/>
            </a:pPr>
            <a:endParaRPr lang="en" sz="3000">
              <a:solidFill>
                <a:schemeClr val="lt1"/>
              </a:solidFill>
              <a:sym typeface="Arial"/>
            </a:endParaRPr>
          </a:p>
          <a:p>
            <a:pPr marL="457200" indent="-419100" eaLnBrk="1" fontAlgn="auto" hangingPunct="1">
              <a:spcBef>
                <a:spcPts val="600"/>
              </a:spcBef>
              <a:spcAft>
                <a:spcPts val="0"/>
              </a:spcAft>
              <a:buClr>
                <a:schemeClr val="lt1"/>
              </a:buClr>
              <a:buSzPct val="166666"/>
              <a:buFont typeface="Arial"/>
              <a:buChar char="•"/>
              <a:defRPr/>
            </a:pPr>
            <a:r>
              <a:rPr lang="en" sz="3000">
                <a:solidFill>
                  <a:schemeClr val="lt1"/>
                </a:solidFill>
                <a:sym typeface="Arial"/>
              </a:rPr>
              <a:t>It keeps you entertained all the time.</a:t>
            </a:r>
          </a:p>
          <a:p>
            <a:pPr marL="457200" indent="-419100" eaLnBrk="1" fontAlgn="auto" hangingPunct="1">
              <a:spcBef>
                <a:spcPts val="600"/>
              </a:spcBef>
              <a:spcAft>
                <a:spcPts val="0"/>
              </a:spcAft>
              <a:buClr>
                <a:schemeClr val="lt1"/>
              </a:buClr>
              <a:buSzPct val="166666"/>
              <a:buFont typeface="Arial"/>
              <a:buChar char="•"/>
              <a:defRPr/>
            </a:pPr>
            <a:r>
              <a:rPr lang="en" sz="3000">
                <a:solidFill>
                  <a:schemeClr val="lt1"/>
                </a:solidFill>
                <a:sym typeface="Arial"/>
              </a:rPr>
              <a:t>It encourages you to do things you like.</a:t>
            </a:r>
          </a:p>
          <a:p>
            <a:pPr marL="342900" indent="-342900" eaLnBrk="1" fontAlgn="auto" hangingPunct="1">
              <a:spcBef>
                <a:spcPts val="600"/>
              </a:spcBef>
              <a:spcAft>
                <a:spcPts val="0"/>
              </a:spcAft>
              <a:buClr>
                <a:schemeClr val="lt1"/>
              </a:buClr>
              <a:buSzPct val="166666"/>
              <a:buFont typeface="Arial"/>
              <a:buChar char="•"/>
              <a:defRPr/>
            </a:pPr>
            <a:endParaRPr lang="en" sz="3000">
              <a:solidFill>
                <a:schemeClr val="lt1"/>
              </a:solidFill>
              <a:sym typeface="Arial"/>
            </a:endParaRPr>
          </a:p>
          <a:p>
            <a:pPr marL="342900" indent="-342900" eaLnBrk="1" fontAlgn="auto" hangingPunct="1">
              <a:spcBef>
                <a:spcPts val="600"/>
              </a:spcBef>
              <a:spcAft>
                <a:spcPts val="0"/>
              </a:spcAft>
              <a:buClr>
                <a:schemeClr val="lt1"/>
              </a:buClr>
              <a:buSzPct val="166666"/>
              <a:buFont typeface="Arial"/>
              <a:buChar char="•"/>
              <a:defRPr/>
            </a:pPr>
            <a:endParaRPr lang="en" sz="3000">
              <a:solidFill>
                <a:schemeClr val="lt1"/>
              </a:solidFill>
              <a:sym typeface="Arial"/>
            </a:endParaRP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Shape 68"/>
          <p:cNvSpPr txBox="1">
            <a:spLocks noGrp="1"/>
          </p:cNvSpPr>
          <p:nvPr>
            <p:ph type="title"/>
          </p:nvPr>
        </p:nvSpPr>
        <p:spPr>
          <a:xfrm>
            <a:off x="457200" y="274638"/>
            <a:ext cx="8229600" cy="1143000"/>
          </a:xfrm>
        </p:spPr>
        <p:txBody>
          <a:bodyPr>
            <a:spAutoFit/>
          </a:bodyPr>
          <a:lstStyle/>
          <a:p>
            <a:pPr indent="228600" eaLnBrk="1" hangingPunct="1">
              <a:spcBef>
                <a:spcPct val="0"/>
              </a:spcBef>
              <a:buClr>
                <a:srgbClr val="FFFFFF"/>
              </a:buClr>
              <a:buSzTx/>
              <a:buFontTx/>
              <a:buNone/>
            </a:pPr>
            <a:r>
              <a:rPr lang="ru-RU" smtClean="0">
                <a:solidFill>
                  <a:srgbClr val="FFFFFF"/>
                </a:solidFill>
                <a:latin typeface="Arial" charset="0"/>
                <a:cs typeface="Arial" charset="0"/>
                <a:sym typeface="Arial" charset="0"/>
              </a:rPr>
              <a:t>I like My hobby </a:t>
            </a:r>
          </a:p>
        </p:txBody>
      </p:sp>
      <p:sp>
        <p:nvSpPr>
          <p:cNvPr id="69" name="Shape 69"/>
          <p:cNvSpPr txBox="1">
            <a:spLocks noGrp="1"/>
          </p:cNvSpPr>
          <p:nvPr>
            <p:ph type="body" idx="1"/>
          </p:nvPr>
        </p:nvSpPr>
        <p:spPr>
          <a:xfrm>
            <a:off x="457200" y="1552575"/>
            <a:ext cx="8229600" cy="4967288"/>
          </a:xfrm>
        </p:spPr>
        <p:txBody>
          <a:bodyPr>
            <a:spAutoFit/>
          </a:bodyPr>
          <a:lstStyle/>
          <a:p>
            <a:pPr marL="457200" indent="-419100" eaLnBrk="1" fontAlgn="auto" hangingPunct="1">
              <a:spcBef>
                <a:spcPts val="600"/>
              </a:spcBef>
              <a:spcAft>
                <a:spcPts val="0"/>
              </a:spcAft>
              <a:buClr>
                <a:schemeClr val="lt1"/>
              </a:buClr>
              <a:buSzPct val="166666"/>
              <a:buFont typeface="Arial"/>
              <a:buChar char="•"/>
              <a:defRPr/>
            </a:pPr>
            <a:r>
              <a:rPr lang="en" sz="3000">
                <a:solidFill>
                  <a:schemeClr val="lt1"/>
                </a:solidFill>
                <a:sym typeface="Arial"/>
              </a:rPr>
              <a:t>They are really fun and some of them keep me fit and i'm pretty good at all of them. </a:t>
            </a:r>
          </a:p>
          <a:p>
            <a:pPr marL="457200" indent="-419100" eaLnBrk="1" fontAlgn="auto" hangingPunct="1">
              <a:spcBef>
                <a:spcPts val="600"/>
              </a:spcBef>
              <a:spcAft>
                <a:spcPts val="0"/>
              </a:spcAft>
              <a:buClr>
                <a:schemeClr val="lt1"/>
              </a:buClr>
              <a:buSzPct val="166666"/>
              <a:buFont typeface="Arial"/>
              <a:buChar char="•"/>
              <a:defRPr/>
            </a:pPr>
            <a:r>
              <a:rPr lang="en" sz="3000">
                <a:solidFill>
                  <a:schemeClr val="lt1"/>
                </a:solidFill>
                <a:sym typeface="Arial"/>
              </a:rPr>
              <a:t>Most of my sports are outdoor It allows me to have fun and exercise while being outside.</a:t>
            </a:r>
          </a:p>
          <a:p>
            <a:pPr marL="457200" indent="-419100" eaLnBrk="1" fontAlgn="auto" hangingPunct="1">
              <a:spcBef>
                <a:spcPts val="600"/>
              </a:spcBef>
              <a:spcAft>
                <a:spcPts val="0"/>
              </a:spcAft>
              <a:buClr>
                <a:schemeClr val="lt1"/>
              </a:buClr>
              <a:buSzPct val="166666"/>
              <a:buFont typeface="Arial"/>
              <a:buChar char="•"/>
              <a:defRPr/>
            </a:pPr>
            <a:r>
              <a:rPr lang="en" sz="3000">
                <a:solidFill>
                  <a:schemeClr val="lt1"/>
                </a:solidFill>
                <a:sym typeface="Arial"/>
              </a:rPr>
              <a:t>I like my hobby because I like staying active</a:t>
            </a:r>
          </a:p>
          <a:p>
            <a:pPr marL="342900" indent="-342900" eaLnBrk="1" fontAlgn="auto" hangingPunct="1">
              <a:spcBef>
                <a:spcPts val="600"/>
              </a:spcBef>
              <a:spcAft>
                <a:spcPts val="0"/>
              </a:spcAft>
              <a:buClr>
                <a:schemeClr val="lt1"/>
              </a:buClr>
              <a:buSzPct val="166666"/>
              <a:buFont typeface="Arial"/>
              <a:buNone/>
              <a:defRPr/>
            </a:pPr>
            <a:r>
              <a:rPr lang="en" sz="3000">
                <a:solidFill>
                  <a:schemeClr val="lt1"/>
                </a:solidFill>
                <a:sym typeface="Arial"/>
              </a:rPr>
              <a:t>     with sports.I like my hobby because it is really fun to do what you like to do.</a:t>
            </a:r>
          </a:p>
          <a:p>
            <a:pPr marL="342900" indent="-342900" eaLnBrk="1" fontAlgn="auto" hangingPunct="1">
              <a:spcBef>
                <a:spcPts val="600"/>
              </a:spcBef>
              <a:spcAft>
                <a:spcPts val="0"/>
              </a:spcAft>
              <a:buClr>
                <a:schemeClr val="lt1"/>
              </a:buClr>
              <a:buSzPct val="166666"/>
              <a:buFont typeface="Arial"/>
              <a:buChar char="•"/>
              <a:defRPr/>
            </a:pPr>
            <a:endParaRPr lang="en" sz="3000">
              <a:solidFill>
                <a:schemeClr val="lt1"/>
              </a:solidFill>
              <a:sym typeface="Arial"/>
            </a:endParaRP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Shape 74"/>
          <p:cNvSpPr txBox="1">
            <a:spLocks noGrp="1"/>
          </p:cNvSpPr>
          <p:nvPr>
            <p:ph type="title"/>
          </p:nvPr>
        </p:nvSpPr>
        <p:spPr>
          <a:xfrm>
            <a:off x="457200" y="274638"/>
            <a:ext cx="8229600" cy="1143000"/>
          </a:xfrm>
        </p:spPr>
        <p:txBody>
          <a:bodyPr>
            <a:spAutoFit/>
          </a:bodyPr>
          <a:lstStyle/>
          <a:p>
            <a:pPr indent="228600" eaLnBrk="1" hangingPunct="1">
              <a:spcBef>
                <a:spcPct val="0"/>
              </a:spcBef>
              <a:buClr>
                <a:srgbClr val="FFFFFF"/>
              </a:buClr>
              <a:buSzTx/>
              <a:buFontTx/>
              <a:buNone/>
            </a:pPr>
            <a:r>
              <a:rPr lang="ru-RU" smtClean="0">
                <a:solidFill>
                  <a:srgbClr val="FFFFFF"/>
                </a:solidFill>
                <a:latin typeface="Arial" charset="0"/>
                <a:cs typeface="Arial" charset="0"/>
                <a:sym typeface="Arial" charset="0"/>
              </a:rPr>
              <a:t>Passive Hobbies</a:t>
            </a:r>
          </a:p>
        </p:txBody>
      </p:sp>
      <p:sp>
        <p:nvSpPr>
          <p:cNvPr id="9219" name="Shape 75"/>
          <p:cNvSpPr txBox="1">
            <a:spLocks noGrp="1"/>
          </p:cNvSpPr>
          <p:nvPr>
            <p:ph type="body" idx="1"/>
          </p:nvPr>
        </p:nvSpPr>
        <p:spPr>
          <a:xfrm>
            <a:off x="457200" y="1600200"/>
            <a:ext cx="8229600" cy="4967288"/>
          </a:xfrm>
        </p:spPr>
        <p:txBody>
          <a:bodyPr>
            <a:spAutoFit/>
          </a:bodyPr>
          <a:lstStyle/>
          <a:p>
            <a:pPr marL="457200" indent="-419100" eaLnBrk="1" hangingPunct="1">
              <a:spcBef>
                <a:spcPts val="600"/>
              </a:spcBef>
              <a:buClr>
                <a:srgbClr val="FFFFFF"/>
              </a:buClr>
              <a:buSzPct val="167000"/>
              <a:buFontTx/>
              <a:buChar char="•"/>
            </a:pPr>
            <a:r>
              <a:rPr lang="ru-RU" sz="3000" smtClean="0">
                <a:solidFill>
                  <a:srgbClr val="FFFFFF"/>
                </a:solidFill>
                <a:latin typeface="Arial" charset="0"/>
                <a:cs typeface="Arial" charset="0"/>
              </a:rPr>
              <a:t>Most of our hobbies are very active like football,baseball,and soccer and we like to use them to pass most of our time. We also like to play them with friends.</a:t>
            </a: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Shape 80"/>
          <p:cNvSpPr txBox="1">
            <a:spLocks noGrp="1"/>
          </p:cNvSpPr>
          <p:nvPr>
            <p:ph type="title"/>
          </p:nvPr>
        </p:nvSpPr>
        <p:spPr>
          <a:xfrm>
            <a:off x="457200" y="274638"/>
            <a:ext cx="8229600" cy="1143000"/>
          </a:xfrm>
        </p:spPr>
        <p:txBody>
          <a:bodyPr>
            <a:spAutoFit/>
          </a:bodyPr>
          <a:lstStyle/>
          <a:p>
            <a:pPr indent="228600" eaLnBrk="1" hangingPunct="1">
              <a:spcBef>
                <a:spcPct val="0"/>
              </a:spcBef>
              <a:buClr>
                <a:srgbClr val="FFFFFF"/>
              </a:buClr>
              <a:buSzTx/>
              <a:buFontTx/>
              <a:buNone/>
            </a:pPr>
            <a:r>
              <a:rPr lang="ru-RU" smtClean="0">
                <a:solidFill>
                  <a:srgbClr val="FFFFFF"/>
                </a:solidFill>
                <a:latin typeface="Arial" charset="0"/>
                <a:cs typeface="Arial" charset="0"/>
                <a:sym typeface="Arial" charset="0"/>
              </a:rPr>
              <a:t>Do we spend much time on them? </a:t>
            </a:r>
          </a:p>
        </p:txBody>
      </p:sp>
      <p:sp>
        <p:nvSpPr>
          <p:cNvPr id="10243" name="Shape 81"/>
          <p:cNvSpPr txBox="1">
            <a:spLocks noGrp="1"/>
          </p:cNvSpPr>
          <p:nvPr>
            <p:ph type="body" idx="1"/>
          </p:nvPr>
        </p:nvSpPr>
        <p:spPr>
          <a:xfrm>
            <a:off x="457200" y="1600200"/>
            <a:ext cx="8229600" cy="4967288"/>
          </a:xfrm>
        </p:spPr>
        <p:txBody>
          <a:bodyPr>
            <a:spAutoFit/>
          </a:bodyPr>
          <a:lstStyle/>
          <a:p>
            <a:pPr marL="457200" indent="-419100" eaLnBrk="1" hangingPunct="1">
              <a:spcBef>
                <a:spcPts val="600"/>
              </a:spcBef>
              <a:buClr>
                <a:srgbClr val="FFFFFF"/>
              </a:buClr>
              <a:buSzPct val="167000"/>
              <a:buFontTx/>
              <a:buChar char="•"/>
            </a:pPr>
            <a:r>
              <a:rPr lang="ru-RU" sz="3000" smtClean="0">
                <a:solidFill>
                  <a:srgbClr val="FFFFFF"/>
                </a:solidFill>
                <a:latin typeface="Arial" charset="0"/>
                <a:cs typeface="Arial" charset="0"/>
              </a:rPr>
              <a:t>We spend about three to five days a week on our sports and hobbies.  </a:t>
            </a:r>
          </a:p>
          <a:p>
            <a:pPr marL="457200" indent="-419100" eaLnBrk="1" hangingPunct="1">
              <a:spcBef>
                <a:spcPts val="600"/>
              </a:spcBef>
              <a:buClr>
                <a:srgbClr val="FFFFFF"/>
              </a:buClr>
              <a:buSzPct val="167000"/>
              <a:buFontTx/>
              <a:buChar char="•"/>
            </a:pPr>
            <a:r>
              <a:rPr lang="ru-RU" sz="3000" smtClean="0">
                <a:solidFill>
                  <a:srgbClr val="FFFFFF"/>
                </a:solidFill>
                <a:latin typeface="Arial" charset="0"/>
                <a:cs typeface="Arial" charset="0"/>
              </a:rPr>
              <a:t>Plus including our tournaments over the weekend so we spend about even a week on our hobbies and activities.</a:t>
            </a: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Shape 86"/>
          <p:cNvSpPr txBox="1">
            <a:spLocks noGrp="1"/>
          </p:cNvSpPr>
          <p:nvPr>
            <p:ph type="title"/>
          </p:nvPr>
        </p:nvSpPr>
        <p:spPr>
          <a:xfrm>
            <a:off x="457200" y="274638"/>
            <a:ext cx="8229600" cy="1143000"/>
          </a:xfrm>
        </p:spPr>
        <p:txBody>
          <a:bodyPr>
            <a:spAutoFit/>
          </a:bodyPr>
          <a:lstStyle/>
          <a:p>
            <a:pPr indent="228600" eaLnBrk="1" hangingPunct="1">
              <a:spcBef>
                <a:spcPct val="0"/>
              </a:spcBef>
              <a:buClr>
                <a:srgbClr val="FFFFFF"/>
              </a:buClr>
              <a:buSzTx/>
              <a:buFontTx/>
              <a:buNone/>
            </a:pPr>
            <a:r>
              <a:rPr lang="ru-RU" smtClean="0">
                <a:solidFill>
                  <a:srgbClr val="FFFFFF"/>
                </a:solidFill>
                <a:latin typeface="Arial" charset="0"/>
                <a:cs typeface="Arial" charset="0"/>
                <a:sym typeface="Arial" charset="0"/>
              </a:rPr>
              <a:t>Most popular hobbies in our country </a:t>
            </a:r>
          </a:p>
        </p:txBody>
      </p:sp>
      <p:sp>
        <p:nvSpPr>
          <p:cNvPr id="87" name="Shape 87"/>
          <p:cNvSpPr txBox="1">
            <a:spLocks noGrp="1"/>
          </p:cNvSpPr>
          <p:nvPr>
            <p:ph type="body" idx="1"/>
          </p:nvPr>
        </p:nvSpPr>
        <p:spPr>
          <a:xfrm>
            <a:off x="150813" y="1417638"/>
            <a:ext cx="8842375" cy="4967287"/>
          </a:xfrm>
        </p:spPr>
        <p:txBody>
          <a:bodyPr>
            <a:spAutoFit/>
          </a:bodyPr>
          <a:lstStyle/>
          <a:p>
            <a:pPr marL="457200" indent="-419100" eaLnBrk="1" fontAlgn="auto" hangingPunct="1">
              <a:spcBef>
                <a:spcPts val="600"/>
              </a:spcBef>
              <a:spcAft>
                <a:spcPts val="0"/>
              </a:spcAft>
              <a:buClr>
                <a:schemeClr val="lt1"/>
              </a:buClr>
              <a:buSzPct val="166666"/>
              <a:buFont typeface="Arial"/>
              <a:buChar char="•"/>
              <a:defRPr/>
            </a:pPr>
            <a:r>
              <a:rPr lang="en" sz="3000">
                <a:solidFill>
                  <a:schemeClr val="lt1"/>
                </a:solidFill>
                <a:sym typeface="Arial"/>
              </a:rPr>
              <a:t>Playing video games </a:t>
            </a:r>
          </a:p>
          <a:p>
            <a:pPr marL="457200" indent="-419100" eaLnBrk="1" fontAlgn="auto" hangingPunct="1">
              <a:spcBef>
                <a:spcPts val="600"/>
              </a:spcBef>
              <a:spcAft>
                <a:spcPts val="0"/>
              </a:spcAft>
              <a:buClr>
                <a:schemeClr val="lt1"/>
              </a:buClr>
              <a:buSzPct val="166666"/>
              <a:buFont typeface="Arial"/>
              <a:buChar char="•"/>
              <a:defRPr/>
            </a:pPr>
            <a:r>
              <a:rPr lang="en" sz="3000">
                <a:solidFill>
                  <a:schemeClr val="lt1"/>
                </a:solidFill>
                <a:sym typeface="Arial"/>
              </a:rPr>
              <a:t>sports</a:t>
            </a:r>
          </a:p>
          <a:p>
            <a:pPr marL="457200" indent="-419100" eaLnBrk="1" fontAlgn="auto" hangingPunct="1">
              <a:spcBef>
                <a:spcPts val="600"/>
              </a:spcBef>
              <a:spcAft>
                <a:spcPts val="0"/>
              </a:spcAft>
              <a:buClr>
                <a:schemeClr val="lt1"/>
              </a:buClr>
              <a:buSzPct val="166666"/>
              <a:buFont typeface="Arial"/>
              <a:buChar char="•"/>
              <a:defRPr/>
            </a:pPr>
            <a:r>
              <a:rPr lang="en" sz="3000">
                <a:solidFill>
                  <a:schemeClr val="lt1"/>
                </a:solidFill>
                <a:sym typeface="Arial"/>
              </a:rPr>
              <a:t>watching tv </a:t>
            </a:r>
          </a:p>
          <a:p>
            <a:pPr marL="457200" indent="-419100" eaLnBrk="1" fontAlgn="auto" hangingPunct="1">
              <a:spcBef>
                <a:spcPts val="600"/>
              </a:spcBef>
              <a:spcAft>
                <a:spcPts val="0"/>
              </a:spcAft>
              <a:buClr>
                <a:schemeClr val="lt1"/>
              </a:buClr>
              <a:buSzPct val="166666"/>
              <a:buFont typeface="Arial"/>
              <a:buChar char="•"/>
              <a:defRPr/>
            </a:pPr>
            <a:r>
              <a:rPr lang="en" sz="3000">
                <a:solidFill>
                  <a:schemeClr val="lt1"/>
                </a:solidFill>
                <a:sym typeface="Arial"/>
              </a:rPr>
              <a:t>Hang out with friends</a:t>
            </a:r>
          </a:p>
          <a:p>
            <a:pPr marL="342900" indent="-342900" eaLnBrk="1" fontAlgn="auto" hangingPunct="1">
              <a:spcBef>
                <a:spcPts val="600"/>
              </a:spcBef>
              <a:spcAft>
                <a:spcPts val="0"/>
              </a:spcAft>
              <a:buClr>
                <a:schemeClr val="lt1"/>
              </a:buClr>
              <a:buSzPct val="166666"/>
              <a:buFont typeface="Arial"/>
              <a:buChar char="•"/>
              <a:defRPr/>
            </a:pPr>
            <a:endParaRPr lang="en" sz="3000">
              <a:solidFill>
                <a:schemeClr val="lt1"/>
              </a:solidFill>
              <a:sym typeface="Arial"/>
            </a:endParaRPr>
          </a:p>
          <a:p>
            <a:pPr marL="342900" indent="-342900" eaLnBrk="1" fontAlgn="auto" hangingPunct="1">
              <a:spcBef>
                <a:spcPts val="600"/>
              </a:spcBef>
              <a:spcAft>
                <a:spcPts val="0"/>
              </a:spcAft>
              <a:buClr>
                <a:schemeClr val="lt1"/>
              </a:buClr>
              <a:buSzPct val="166666"/>
              <a:buFont typeface="Arial"/>
              <a:buChar char="•"/>
              <a:defRPr/>
            </a:pPr>
            <a:endParaRPr lang="en" sz="3000">
              <a:solidFill>
                <a:schemeClr val="lt1"/>
              </a:solidFill>
              <a:sym typeface="Arial"/>
            </a:endParaRPr>
          </a:p>
        </p:txBody>
      </p:sp>
      <p:sp>
        <p:nvSpPr>
          <p:cNvPr id="11268" name="Shape 88"/>
          <p:cNvSpPr>
            <a:spLocks noChangeArrowheads="1"/>
          </p:cNvSpPr>
          <p:nvPr/>
        </p:nvSpPr>
        <p:spPr bwMode="auto">
          <a:xfrm rot="-597830">
            <a:off x="4645025" y="1893888"/>
            <a:ext cx="3887788" cy="3308350"/>
          </a:xfrm>
          <a:prstGeom prst="rect">
            <a:avLst/>
          </a:prstGeom>
          <a:blipFill dpi="0" rotWithShape="1">
            <a:blip r:embed="rId3"/>
            <a:srcRect/>
            <a:stretch>
              <a:fillRect/>
            </a:stretch>
          </a:blipFill>
          <a:ln w="9525">
            <a:noFill/>
            <a:miter lim="800000"/>
            <a:headEnd/>
            <a:tailEnd/>
          </a:ln>
        </p:spPr>
        <p:txBody>
          <a:bodyPr/>
          <a:lstStyle/>
          <a:p>
            <a:endParaRPr lang="ru-RU"/>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accent1">
                    <a:lumMod val="75000"/>
                  </a:schemeClr>
                </a:solidFill>
                <a:latin typeface="Algerian" pitchFamily="82" charset="0"/>
              </a:rPr>
              <a:t>My hobby is drawing</a:t>
            </a:r>
            <a:endParaRPr lang="ru-RU" dirty="0">
              <a:solidFill>
                <a:schemeClr val="accent1">
                  <a:lumMod val="75000"/>
                </a:schemeClr>
              </a:solidFill>
            </a:endParaRPr>
          </a:p>
        </p:txBody>
      </p:sp>
      <p:sp>
        <p:nvSpPr>
          <p:cNvPr id="3" name="Текст 2"/>
          <p:cNvSpPr>
            <a:spLocks noGrp="1"/>
          </p:cNvSpPr>
          <p:nvPr>
            <p:ph type="body" idx="1"/>
          </p:nvPr>
        </p:nvSpPr>
        <p:spPr/>
        <p:txBody>
          <a:bodyPr/>
          <a:lstStyle/>
          <a:p>
            <a:pPr algn="ctr"/>
            <a:r>
              <a:rPr lang="en-US" dirty="0" smtClean="0">
                <a:solidFill>
                  <a:srgbClr val="C00000"/>
                </a:solidFill>
                <a:latin typeface="Academy Engraved LET" pitchFamily="2" charset="0"/>
              </a:rPr>
              <a:t>About my hobby</a:t>
            </a:r>
            <a:endParaRPr lang="ru-RU" dirty="0">
              <a:solidFill>
                <a:srgbClr val="C00000"/>
              </a:solidFill>
            </a:endParaRPr>
          </a:p>
        </p:txBody>
      </p:sp>
      <p:sp>
        <p:nvSpPr>
          <p:cNvPr id="4" name="Содержимое 3"/>
          <p:cNvSpPr>
            <a:spLocks noGrp="1"/>
          </p:cNvSpPr>
          <p:nvPr>
            <p:ph sz="half" idx="2"/>
          </p:nvPr>
        </p:nvSpPr>
        <p:spPr/>
        <p:txBody>
          <a:bodyPr>
            <a:normAutofit fontScale="77500" lnSpcReduction="20000"/>
          </a:bodyPr>
          <a:lstStyle/>
          <a:p>
            <a:pPr algn="just"/>
            <a:r>
              <a:rPr lang="en-US" b="1" dirty="0">
                <a:solidFill>
                  <a:schemeClr val="accent3">
                    <a:lumMod val="75000"/>
                  </a:schemeClr>
                </a:solidFill>
              </a:rPr>
              <a:t>My name’s </a:t>
            </a:r>
            <a:r>
              <a:rPr lang="en-US" b="1" dirty="0" err="1">
                <a:solidFill>
                  <a:schemeClr val="accent3">
                    <a:lumMod val="75000"/>
                  </a:schemeClr>
                </a:solidFill>
              </a:rPr>
              <a:t>Katya</a:t>
            </a:r>
            <a:r>
              <a:rPr lang="en-US" b="1" dirty="0">
                <a:solidFill>
                  <a:schemeClr val="accent3">
                    <a:lumMod val="75000"/>
                  </a:schemeClr>
                </a:solidFill>
              </a:rPr>
              <a:t>. I’m 9 years old. My </a:t>
            </a:r>
            <a:r>
              <a:rPr lang="en-US" b="1" dirty="0" smtClean="0">
                <a:solidFill>
                  <a:schemeClr val="accent3">
                    <a:lumMod val="75000"/>
                  </a:schemeClr>
                </a:solidFill>
              </a:rPr>
              <a:t>favorite </a:t>
            </a:r>
            <a:r>
              <a:rPr lang="en-US" b="1" dirty="0">
                <a:solidFill>
                  <a:schemeClr val="accent3">
                    <a:lumMod val="75000"/>
                  </a:schemeClr>
                </a:solidFill>
              </a:rPr>
              <a:t>hobby is drawing. I am good at drawing. In my opinion it is good and interesting to have a hobby because it’s a pleasure for me. When I draw I forget about everything. One can say that drawing is indoor and outdoor activity. It seems to me that it’s both relaxing and intellectual. I spend 2 hours a day on drawing. I think that  the most popular hobbies in our class </a:t>
            </a:r>
            <a:r>
              <a:rPr lang="en-US" b="1" dirty="0" smtClean="0">
                <a:solidFill>
                  <a:schemeClr val="accent3">
                    <a:lumMod val="75000"/>
                  </a:schemeClr>
                </a:solidFill>
              </a:rPr>
              <a:t>are </a:t>
            </a:r>
            <a:r>
              <a:rPr lang="en-US" b="1" u="sng" dirty="0">
                <a:solidFill>
                  <a:schemeClr val="accent3">
                    <a:lumMod val="75000"/>
                  </a:schemeClr>
                </a:solidFill>
              </a:rPr>
              <a:t>sport games, in our school dancing, in our country skating and playing sport games</a:t>
            </a:r>
            <a:endParaRPr lang="ru-RU" b="1" u="sng" dirty="0">
              <a:solidFill>
                <a:schemeClr val="accent3">
                  <a:lumMod val="75000"/>
                </a:schemeClr>
              </a:solidFill>
            </a:endParaRPr>
          </a:p>
        </p:txBody>
      </p:sp>
      <p:sp>
        <p:nvSpPr>
          <p:cNvPr id="5" name="Текст 4"/>
          <p:cNvSpPr>
            <a:spLocks noGrp="1"/>
          </p:cNvSpPr>
          <p:nvPr>
            <p:ph type="body" sz="quarter" idx="3"/>
          </p:nvPr>
        </p:nvSpPr>
        <p:spPr/>
        <p:txBody>
          <a:bodyPr/>
          <a:lstStyle/>
          <a:p>
            <a:r>
              <a:rPr lang="en-US" dirty="0" smtClean="0">
                <a:solidFill>
                  <a:schemeClr val="accent1">
                    <a:lumMod val="50000"/>
                  </a:schemeClr>
                </a:solidFill>
                <a:latin typeface="Academy Engraved LET" pitchFamily="2" charset="0"/>
              </a:rPr>
              <a:t>This is my picture </a:t>
            </a:r>
            <a:r>
              <a:rPr lang="ru-RU" dirty="0" smtClean="0">
                <a:solidFill>
                  <a:schemeClr val="accent1">
                    <a:lumMod val="50000"/>
                  </a:schemeClr>
                </a:solidFill>
              </a:rPr>
              <a:t>«</a:t>
            </a:r>
            <a:r>
              <a:rPr lang="en-US" dirty="0" smtClean="0">
                <a:solidFill>
                  <a:schemeClr val="accent1">
                    <a:lumMod val="50000"/>
                  </a:schemeClr>
                </a:solidFill>
                <a:latin typeface="Academy Engraved LET" pitchFamily="2" charset="0"/>
              </a:rPr>
              <a:t>Winter</a:t>
            </a:r>
            <a:r>
              <a:rPr lang="ru-RU" dirty="0" smtClean="0">
                <a:solidFill>
                  <a:schemeClr val="accent1">
                    <a:lumMod val="50000"/>
                  </a:schemeClr>
                </a:solidFill>
              </a:rPr>
              <a:t>»</a:t>
            </a:r>
            <a:endParaRPr lang="ru-RU" dirty="0">
              <a:solidFill>
                <a:schemeClr val="accent1">
                  <a:lumMod val="50000"/>
                </a:schemeClr>
              </a:solidFill>
            </a:endParaRPr>
          </a:p>
        </p:txBody>
      </p:sp>
      <p:pic>
        <p:nvPicPr>
          <p:cNvPr id="7" name="Содержимое 6" descr="2012-12-04 08.50.13.jpg"/>
          <p:cNvPicPr>
            <a:picLocks noGrp="1" noChangeAspect="1"/>
          </p:cNvPicPr>
          <p:nvPr>
            <p:ph sz="quarter" idx="4"/>
          </p:nvPr>
        </p:nvPicPr>
        <p:blipFill>
          <a:blip r:embed="rId2"/>
          <a:stretch>
            <a:fillRect/>
          </a:stretch>
        </p:blipFill>
        <p:spPr>
          <a:xfrm>
            <a:off x="4645025" y="2226954"/>
            <a:ext cx="4041775" cy="38471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600" dirty="0" smtClean="0">
                <a:solidFill>
                  <a:schemeClr val="accent5">
                    <a:lumMod val="75000"/>
                  </a:schemeClr>
                </a:solidFill>
                <a:latin typeface="Algerian" pitchFamily="82" charset="0"/>
              </a:rPr>
              <a:t>My hobby is embroidery and beading</a:t>
            </a:r>
            <a:endParaRPr lang="ru-RU" sz="3600" dirty="0">
              <a:solidFill>
                <a:schemeClr val="accent5">
                  <a:lumMod val="75000"/>
                </a:schemeClr>
              </a:solidFill>
            </a:endParaRPr>
          </a:p>
        </p:txBody>
      </p:sp>
      <p:sp>
        <p:nvSpPr>
          <p:cNvPr id="3" name="Содержимое 2"/>
          <p:cNvSpPr>
            <a:spLocks noGrp="1"/>
          </p:cNvSpPr>
          <p:nvPr>
            <p:ph sz="half" idx="1"/>
          </p:nvPr>
        </p:nvSpPr>
        <p:spPr/>
        <p:txBody>
          <a:bodyPr>
            <a:normAutofit fontScale="77500" lnSpcReduction="20000"/>
          </a:bodyPr>
          <a:lstStyle/>
          <a:p>
            <a:pPr algn="just"/>
            <a:r>
              <a:rPr lang="en-US" b="1" dirty="0" smtClean="0">
                <a:solidFill>
                  <a:schemeClr val="accent5">
                    <a:lumMod val="75000"/>
                  </a:schemeClr>
                </a:solidFill>
              </a:rPr>
              <a:t>My name’s </a:t>
            </a:r>
            <a:r>
              <a:rPr lang="en-US" b="1" dirty="0" err="1" smtClean="0">
                <a:solidFill>
                  <a:schemeClr val="accent5">
                    <a:lumMod val="75000"/>
                  </a:schemeClr>
                </a:solidFill>
              </a:rPr>
              <a:t>Danik</a:t>
            </a:r>
            <a:r>
              <a:rPr lang="en-US" b="1" dirty="0" smtClean="0">
                <a:solidFill>
                  <a:schemeClr val="accent5">
                    <a:lumMod val="75000"/>
                  </a:schemeClr>
                </a:solidFill>
              </a:rPr>
              <a:t>. I’m 9 years old. My favorite hobbies are </a:t>
            </a:r>
            <a:r>
              <a:rPr lang="en-US" b="1" dirty="0" smtClean="0">
                <a:solidFill>
                  <a:schemeClr val="accent6">
                    <a:lumMod val="50000"/>
                  </a:schemeClr>
                </a:solidFill>
              </a:rPr>
              <a:t>embroidery</a:t>
            </a:r>
            <a:r>
              <a:rPr lang="en-US" b="1" dirty="0" smtClean="0">
                <a:solidFill>
                  <a:schemeClr val="accent5">
                    <a:lumMod val="75000"/>
                  </a:schemeClr>
                </a:solidFill>
              </a:rPr>
              <a:t> and </a:t>
            </a:r>
            <a:r>
              <a:rPr lang="en-US" b="1" dirty="0" smtClean="0">
                <a:solidFill>
                  <a:schemeClr val="accent5">
                    <a:lumMod val="50000"/>
                  </a:schemeClr>
                </a:solidFill>
              </a:rPr>
              <a:t>beading</a:t>
            </a:r>
            <a:r>
              <a:rPr lang="en-US" b="1" dirty="0" smtClean="0">
                <a:solidFill>
                  <a:schemeClr val="accent5">
                    <a:lumMod val="75000"/>
                  </a:schemeClr>
                </a:solidFill>
              </a:rPr>
              <a:t>. I am good at it. I think it interesting to have a hobby because it’s cool. I can say that it is indoor activity. It seems to me that it’s both relaxing and intellectual. I spend 2 hours a day on my hobby. I think that  the most popular hobby in our class is </a:t>
            </a:r>
            <a:r>
              <a:rPr lang="en-US" b="1" u="sng" dirty="0" smtClean="0">
                <a:solidFill>
                  <a:schemeClr val="accent5">
                    <a:lumMod val="75000"/>
                  </a:schemeClr>
                </a:solidFill>
              </a:rPr>
              <a:t>drawing, in our school  -sport, in our country - playing sport games</a:t>
            </a:r>
            <a:endParaRPr lang="ru-RU" b="1" u="sng" dirty="0" smtClean="0">
              <a:solidFill>
                <a:schemeClr val="accent5">
                  <a:lumMod val="75000"/>
                </a:schemeClr>
              </a:solidFill>
            </a:endParaRPr>
          </a:p>
          <a:p>
            <a:endParaRPr lang="ru-RU" dirty="0"/>
          </a:p>
        </p:txBody>
      </p:sp>
      <p:pic>
        <p:nvPicPr>
          <p:cNvPr id="5" name="Содержимое 4" descr="2012-12-04 09.02.24.jpg"/>
          <p:cNvPicPr>
            <a:picLocks noGrp="1" noChangeAspect="1"/>
          </p:cNvPicPr>
          <p:nvPr>
            <p:ph sz="half" idx="2"/>
          </p:nvPr>
        </p:nvPicPr>
        <p:blipFill>
          <a:blip r:embed="rId2" cstate="print"/>
          <a:stretch>
            <a:fillRect/>
          </a:stretch>
        </p:blipFill>
        <p:spPr>
          <a:xfrm>
            <a:off x="4714876" y="1357298"/>
            <a:ext cx="2786082" cy="33575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Рисунок 7" descr="2012-12-07 09.53.21.jpg"/>
          <p:cNvPicPr>
            <a:picLocks noChangeAspect="1"/>
          </p:cNvPicPr>
          <p:nvPr/>
        </p:nvPicPr>
        <p:blipFill>
          <a:blip r:embed="rId3"/>
          <a:stretch>
            <a:fillRect/>
          </a:stretch>
        </p:blipFill>
        <p:spPr>
          <a:xfrm>
            <a:off x="6858016" y="4857760"/>
            <a:ext cx="2032000" cy="1524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3008313" cy="1292248"/>
          </a:xfrm>
        </p:spPr>
        <p:txBody>
          <a:bodyPr>
            <a:noAutofit/>
          </a:bodyPr>
          <a:lstStyle/>
          <a:p>
            <a:pPr algn="ctr"/>
            <a:r>
              <a:rPr lang="en-US" sz="2800" dirty="0" smtClean="0">
                <a:solidFill>
                  <a:srgbClr val="00B050"/>
                </a:solidFill>
                <a:latin typeface="Algerian" pitchFamily="82" charset="0"/>
              </a:rPr>
              <a:t>My </a:t>
            </a:r>
            <a:r>
              <a:rPr lang="en-US" sz="2800" dirty="0" err="1" smtClean="0">
                <a:solidFill>
                  <a:srgbClr val="00B050"/>
                </a:solidFill>
                <a:latin typeface="Algerian" pitchFamily="82" charset="0"/>
              </a:rPr>
              <a:t>favourite</a:t>
            </a:r>
            <a:r>
              <a:rPr lang="en-US" sz="2800" dirty="0" smtClean="0">
                <a:solidFill>
                  <a:srgbClr val="00B050"/>
                </a:solidFill>
                <a:latin typeface="Algerian" pitchFamily="82" charset="0"/>
              </a:rPr>
              <a:t> hobby is origami</a:t>
            </a:r>
            <a:endParaRPr lang="ru-RU" sz="2800" dirty="0">
              <a:solidFill>
                <a:srgbClr val="00B050"/>
              </a:solidFill>
            </a:endParaRPr>
          </a:p>
        </p:txBody>
      </p:sp>
      <p:pic>
        <p:nvPicPr>
          <p:cNvPr id="5" name="Содержимое 4" descr="2012-12-04 08.02.06.jpg"/>
          <p:cNvPicPr>
            <a:picLocks noGrp="1" noChangeAspect="1"/>
          </p:cNvPicPr>
          <p:nvPr>
            <p:ph idx="1"/>
          </p:nvPr>
        </p:nvPicPr>
        <p:blipFill>
          <a:blip r:embed="rId3"/>
          <a:stretch>
            <a:fillRect/>
          </a:stretch>
        </p:blipFill>
        <p:spPr>
          <a:xfrm>
            <a:off x="4530725" y="1066006"/>
            <a:ext cx="3200400" cy="426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Текст 3"/>
          <p:cNvSpPr>
            <a:spLocks noGrp="1"/>
          </p:cNvSpPr>
          <p:nvPr>
            <p:ph type="body" sz="half" idx="2"/>
          </p:nvPr>
        </p:nvSpPr>
        <p:spPr>
          <a:xfrm>
            <a:off x="457200" y="1435100"/>
            <a:ext cx="3543296" cy="4691063"/>
          </a:xfrm>
        </p:spPr>
        <p:txBody>
          <a:bodyPr>
            <a:normAutofit/>
          </a:bodyPr>
          <a:lstStyle/>
          <a:p>
            <a:pPr algn="ctr"/>
            <a:r>
              <a:rPr lang="en-US" sz="2400" dirty="0" smtClean="0">
                <a:solidFill>
                  <a:srgbClr val="00B050"/>
                </a:solidFill>
              </a:rPr>
              <a:t>My </a:t>
            </a:r>
            <a:r>
              <a:rPr lang="en-US" sz="2400" dirty="0" err="1" smtClean="0">
                <a:solidFill>
                  <a:srgbClr val="00B050"/>
                </a:solidFill>
              </a:rPr>
              <a:t>names’s</a:t>
            </a:r>
            <a:r>
              <a:rPr lang="en-US" sz="2400" dirty="0" smtClean="0">
                <a:solidFill>
                  <a:srgbClr val="00B050"/>
                </a:solidFill>
              </a:rPr>
              <a:t> Olga. I am 10 years old. My </a:t>
            </a:r>
            <a:r>
              <a:rPr lang="en-US" sz="2400" dirty="0" err="1" smtClean="0">
                <a:solidFill>
                  <a:srgbClr val="00B050"/>
                </a:solidFill>
              </a:rPr>
              <a:t>favourite</a:t>
            </a:r>
            <a:r>
              <a:rPr lang="en-US" sz="2400" dirty="0" smtClean="0">
                <a:solidFill>
                  <a:srgbClr val="00B050"/>
                </a:solidFill>
              </a:rPr>
              <a:t> hobby is origami. I enjoy making different things. My hobby is indoor, relaxing and it’s passive. The most popular hobby in our class, school and country is playing sport games.</a:t>
            </a:r>
            <a:endParaRPr lang="ru-RU" sz="2400" dirty="0">
              <a:solidFill>
                <a:srgbClr val="00B05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1643074"/>
          </a:xfrm>
        </p:spPr>
        <p:txBody>
          <a:bodyPr>
            <a:normAutofit fontScale="90000"/>
          </a:bodyPr>
          <a:lstStyle/>
          <a:p>
            <a:r>
              <a:rPr lang="en-US" sz="1800" dirty="0" smtClean="0"/>
              <a:t/>
            </a:r>
            <a:br>
              <a:rPr lang="en-US" sz="1800" dirty="0" smtClean="0"/>
            </a:br>
            <a:r>
              <a:rPr lang="en-US" sz="2700" b="1" dirty="0" smtClean="0">
                <a:solidFill>
                  <a:srgbClr val="FF0000"/>
                </a:solidFill>
                <a:latin typeface="Arial Black" pitchFamily="34" charset="0"/>
              </a:rPr>
              <a:t>What’s your hobby?</a:t>
            </a:r>
            <a:r>
              <a:rPr lang="ru-RU" sz="2000" b="1" dirty="0" smtClean="0">
                <a:latin typeface="Arial Black" pitchFamily="34" charset="0"/>
              </a:rPr>
              <a:t/>
            </a:r>
            <a:br>
              <a:rPr lang="ru-RU" sz="2000" b="1" dirty="0" smtClean="0">
                <a:latin typeface="Arial Black" pitchFamily="34" charset="0"/>
              </a:rPr>
            </a:br>
            <a:r>
              <a:rPr lang="en-US" sz="2000" b="1" dirty="0" smtClean="0">
                <a:solidFill>
                  <a:schemeClr val="accent2">
                    <a:lumMod val="50000"/>
                  </a:schemeClr>
                </a:solidFill>
                <a:latin typeface="Arial Black" pitchFamily="34" charset="0"/>
              </a:rPr>
              <a:t>McConnell Elementary School</a:t>
            </a:r>
            <a:r>
              <a:rPr lang="ru-RU" sz="2000" b="1" dirty="0" smtClean="0">
                <a:solidFill>
                  <a:schemeClr val="accent2">
                    <a:lumMod val="50000"/>
                  </a:schemeClr>
                </a:solidFill>
                <a:latin typeface="Arial Black" pitchFamily="34" charset="0"/>
              </a:rPr>
              <a:t/>
            </a:r>
            <a:br>
              <a:rPr lang="ru-RU" sz="2000" b="1" dirty="0" smtClean="0">
                <a:solidFill>
                  <a:schemeClr val="accent2">
                    <a:lumMod val="50000"/>
                  </a:schemeClr>
                </a:solidFill>
                <a:latin typeface="Arial Black" pitchFamily="34" charset="0"/>
              </a:rPr>
            </a:br>
            <a:r>
              <a:rPr lang="en-US" sz="2000" b="1" dirty="0" smtClean="0">
                <a:solidFill>
                  <a:schemeClr val="accent2">
                    <a:lumMod val="50000"/>
                  </a:schemeClr>
                </a:solidFill>
                <a:latin typeface="Arial Black" pitchFamily="34" charset="0"/>
              </a:rPr>
              <a:t>Chattanooga, Tennessee USA</a:t>
            </a:r>
            <a:r>
              <a:rPr lang="ru-RU" sz="2000" b="1" dirty="0" smtClean="0">
                <a:latin typeface="Arial Black" pitchFamily="34" charset="0"/>
              </a:rPr>
              <a:t/>
            </a:r>
            <a:br>
              <a:rPr lang="ru-RU" sz="2000" b="1" dirty="0" smtClean="0">
                <a:latin typeface="Arial Black" pitchFamily="34" charset="0"/>
              </a:rPr>
            </a:br>
            <a:r>
              <a:rPr lang="en-US" sz="2000" b="1" dirty="0" smtClean="0">
                <a:solidFill>
                  <a:srgbClr val="002060"/>
                </a:solidFill>
                <a:latin typeface="Arial Black" pitchFamily="34" charset="0"/>
              </a:rPr>
              <a:t>Mrs. </a:t>
            </a:r>
            <a:r>
              <a:rPr lang="en-US" sz="2000" b="1" dirty="0" err="1" smtClean="0">
                <a:solidFill>
                  <a:srgbClr val="002060"/>
                </a:solidFill>
                <a:latin typeface="Arial Black" pitchFamily="34" charset="0"/>
              </a:rPr>
              <a:t>Hockert</a:t>
            </a:r>
            <a:r>
              <a:rPr lang="en-US" sz="2000" b="1" dirty="0" smtClean="0">
                <a:solidFill>
                  <a:srgbClr val="002060"/>
                </a:solidFill>
                <a:latin typeface="Arial Black" pitchFamily="34" charset="0"/>
              </a:rPr>
              <a:t> &amp; Mrs. Fiddler’s 3</a:t>
            </a:r>
            <a:r>
              <a:rPr lang="en-US" sz="2000" b="1" baseline="30000" dirty="0" smtClean="0">
                <a:solidFill>
                  <a:srgbClr val="002060"/>
                </a:solidFill>
                <a:latin typeface="Arial Black" pitchFamily="34" charset="0"/>
              </a:rPr>
              <a:t>rd</a:t>
            </a:r>
            <a:r>
              <a:rPr lang="en-US" sz="2000" b="1" dirty="0" smtClean="0">
                <a:solidFill>
                  <a:srgbClr val="002060"/>
                </a:solidFill>
                <a:latin typeface="Arial Black" pitchFamily="34" charset="0"/>
              </a:rPr>
              <a:t> grade class </a:t>
            </a:r>
            <a:r>
              <a:rPr lang="ru-RU" sz="2000" b="1" dirty="0" smtClean="0">
                <a:solidFill>
                  <a:srgbClr val="002060"/>
                </a:solidFill>
                <a:latin typeface="Arial Black" pitchFamily="34" charset="0"/>
              </a:rPr>
              <a:t/>
            </a:r>
            <a:br>
              <a:rPr lang="ru-RU" sz="2000" b="1" dirty="0" smtClean="0">
                <a:solidFill>
                  <a:srgbClr val="002060"/>
                </a:solidFill>
                <a:latin typeface="Arial Black" pitchFamily="34" charset="0"/>
              </a:rPr>
            </a:br>
            <a:endParaRPr lang="ru-RU" sz="2000" b="1" dirty="0">
              <a:solidFill>
                <a:srgbClr val="002060"/>
              </a:solidFill>
              <a:latin typeface="Arial Black" pitchFamily="34" charset="0"/>
            </a:endParaRPr>
          </a:p>
        </p:txBody>
      </p:sp>
      <p:sp>
        <p:nvSpPr>
          <p:cNvPr id="7" name="Содержимое 6"/>
          <p:cNvSpPr>
            <a:spLocks noGrp="1"/>
          </p:cNvSpPr>
          <p:nvPr>
            <p:ph sz="half" idx="1"/>
          </p:nvPr>
        </p:nvSpPr>
        <p:spPr>
          <a:xfrm>
            <a:off x="428596" y="1857364"/>
            <a:ext cx="4038600" cy="4525963"/>
          </a:xfrm>
        </p:spPr>
        <p:style>
          <a:lnRef idx="3">
            <a:schemeClr val="lt1"/>
          </a:lnRef>
          <a:fillRef idx="1">
            <a:schemeClr val="accent6"/>
          </a:fillRef>
          <a:effectRef idx="1">
            <a:schemeClr val="accent6"/>
          </a:effectRef>
          <a:fontRef idx="minor">
            <a:schemeClr val="lt1"/>
          </a:fontRef>
        </p:style>
        <p:txBody>
          <a:bodyPr>
            <a:normAutofit fontScale="47500" lnSpcReduction="20000"/>
          </a:bodyPr>
          <a:lstStyle/>
          <a:p>
            <a:r>
              <a:rPr lang="en-US" sz="3400" b="1" u="sng" dirty="0" smtClean="0">
                <a:solidFill>
                  <a:srgbClr val="002060"/>
                </a:solidFill>
              </a:rPr>
              <a:t>By: Anna</a:t>
            </a:r>
            <a:endParaRPr lang="ru-RU" sz="3400" b="1" u="sng" dirty="0" smtClean="0">
              <a:solidFill>
                <a:srgbClr val="002060"/>
              </a:solidFill>
            </a:endParaRPr>
          </a:p>
          <a:p>
            <a:r>
              <a:rPr lang="en-US" sz="3300" b="1" dirty="0" smtClean="0">
                <a:solidFill>
                  <a:schemeClr val="accent2">
                    <a:lumMod val="75000"/>
                  </a:schemeClr>
                </a:solidFill>
              </a:rPr>
              <a:t>I go to McConnell Elementary. My Hobby is reading. I am 9 years old. My free time is mostly spent on reading. My favorite hobby is reading. I am good at reading. I think it’s good to have a hobby because it gives me something to do! My hobby is reading. My hobby is an indoor activity. My hobby is passive because you sit down and read. My hobby is relaxing because it is peaceful and nice. I spend about an hour a day on my hobby.</a:t>
            </a:r>
            <a:endParaRPr lang="ru-RU" sz="3300" b="1" dirty="0" smtClean="0">
              <a:solidFill>
                <a:schemeClr val="accent2">
                  <a:lumMod val="75000"/>
                </a:schemeClr>
              </a:solidFill>
            </a:endParaRPr>
          </a:p>
          <a:p>
            <a:pPr algn="r"/>
            <a:r>
              <a:rPr lang="en-US" sz="3300" b="1" u="sng" dirty="0" smtClean="0">
                <a:solidFill>
                  <a:srgbClr val="7030A0"/>
                </a:solidFill>
              </a:rPr>
              <a:t>My name is </a:t>
            </a:r>
            <a:r>
              <a:rPr lang="en-US" sz="3300" b="1" u="sng" dirty="0" err="1" smtClean="0">
                <a:solidFill>
                  <a:srgbClr val="7030A0"/>
                </a:solidFill>
              </a:rPr>
              <a:t>Jeanna</a:t>
            </a:r>
            <a:r>
              <a:rPr lang="en-US" sz="3300" b="1" dirty="0" smtClean="0">
                <a:solidFill>
                  <a:srgbClr val="7030A0"/>
                </a:solidFill>
              </a:rPr>
              <a:t>. I am 8 years old. My free time is spent on writing, playing outside, and horseback riding. My favorite hobby is writing. I am good at horseback riding. I think it is good to have a hobby because it’s a fun thing to do. I love to do my hobby</a:t>
            </a:r>
            <a:endParaRPr lang="ru-RU" sz="3300" b="1" dirty="0">
              <a:solidFill>
                <a:srgbClr val="7030A0"/>
              </a:solidFill>
            </a:endParaRPr>
          </a:p>
        </p:txBody>
      </p:sp>
      <p:sp>
        <p:nvSpPr>
          <p:cNvPr id="8" name="Содержимое 7"/>
          <p:cNvSpPr>
            <a:spLocks noGrp="1"/>
          </p:cNvSpPr>
          <p:nvPr>
            <p:ph sz="half" idx="2"/>
          </p:nvPr>
        </p:nvSpPr>
        <p:spPr>
          <a:xfrm>
            <a:off x="4648200" y="1928802"/>
            <a:ext cx="4038600" cy="4197361"/>
          </a:xfrm>
        </p:spPr>
        <p:style>
          <a:lnRef idx="0">
            <a:schemeClr val="accent3"/>
          </a:lnRef>
          <a:fillRef idx="3">
            <a:schemeClr val="accent3"/>
          </a:fillRef>
          <a:effectRef idx="3">
            <a:schemeClr val="accent3"/>
          </a:effectRef>
          <a:fontRef idx="minor">
            <a:schemeClr val="lt1"/>
          </a:fontRef>
        </p:style>
        <p:txBody>
          <a:bodyPr>
            <a:normAutofit fontScale="47500" lnSpcReduction="20000"/>
          </a:bodyPr>
          <a:lstStyle/>
          <a:p>
            <a:pPr algn="r">
              <a:buNone/>
            </a:pPr>
            <a:r>
              <a:rPr lang="en-US" sz="3400" b="1" u="sng" dirty="0" smtClean="0">
                <a:solidFill>
                  <a:schemeClr val="tx2">
                    <a:lumMod val="50000"/>
                  </a:schemeClr>
                </a:solidFill>
              </a:rPr>
              <a:t>By Aaron </a:t>
            </a:r>
            <a:endParaRPr lang="ru-RU" sz="3400" b="1" u="sng" dirty="0" smtClean="0">
              <a:solidFill>
                <a:schemeClr val="tx2">
                  <a:lumMod val="50000"/>
                </a:schemeClr>
              </a:solidFill>
            </a:endParaRPr>
          </a:p>
          <a:p>
            <a:pPr algn="r">
              <a:buNone/>
            </a:pPr>
            <a:r>
              <a:rPr lang="en-US" sz="3400" b="1" dirty="0" smtClean="0">
                <a:solidFill>
                  <a:schemeClr val="tx2">
                    <a:lumMod val="50000"/>
                  </a:schemeClr>
                </a:solidFill>
              </a:rPr>
              <a:t>I am 9 years old. My free time is spent on running. My favorite hobby is baseball. I am good at baseball.</a:t>
            </a:r>
            <a:endParaRPr lang="ru-RU" sz="3400" b="1" dirty="0" smtClean="0">
              <a:solidFill>
                <a:schemeClr val="tx2">
                  <a:lumMod val="50000"/>
                </a:schemeClr>
              </a:solidFill>
            </a:endParaRPr>
          </a:p>
          <a:p>
            <a:pPr algn="r">
              <a:buNone/>
            </a:pPr>
            <a:r>
              <a:rPr lang="en-US" sz="3400" b="1" dirty="0" smtClean="0">
                <a:solidFill>
                  <a:schemeClr val="tx2">
                    <a:lumMod val="50000"/>
                  </a:schemeClr>
                </a:solidFill>
              </a:rPr>
              <a:t>I think it is good to have a hobby because you never get bored. My hobby is baseball.  My hobby is an </a:t>
            </a:r>
            <a:endParaRPr lang="ru-RU" sz="3400" b="1" dirty="0" smtClean="0">
              <a:solidFill>
                <a:schemeClr val="tx2">
                  <a:lumMod val="50000"/>
                </a:schemeClr>
              </a:solidFill>
            </a:endParaRPr>
          </a:p>
          <a:p>
            <a:pPr algn="r">
              <a:buNone/>
            </a:pPr>
            <a:r>
              <a:rPr lang="en-US" sz="3400" b="1" dirty="0" smtClean="0">
                <a:solidFill>
                  <a:schemeClr val="tx2">
                    <a:lumMod val="50000"/>
                  </a:schemeClr>
                </a:solidFill>
              </a:rPr>
              <a:t>outside  activity. I prefer my hobby to be active because it is more fun outdoors. My Hobby is intellectual because you really have to know where to throw the ball. Each week I spend about 2 to 3 hours practicing my hobby. Hobbies that are popular in my country are reading, baseball, board games, and soccer (football). Hobbies that are popular in my school are running, football, and playing on a computer. Reading in my class is our favorite hobby.</a:t>
            </a:r>
            <a:endParaRPr lang="ru-RU" sz="3400" b="1" dirty="0" smtClean="0">
              <a:solidFill>
                <a:schemeClr val="tx2">
                  <a:lumMod val="50000"/>
                </a:schemeClr>
              </a:solidFill>
            </a:endParaRPr>
          </a:p>
          <a:p>
            <a:pPr>
              <a:buNone/>
            </a:pP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1800" b="1" dirty="0" smtClean="0">
                <a:solidFill>
                  <a:srgbClr val="FF0000"/>
                </a:solidFill>
                <a:latin typeface="Arial Black" pitchFamily="34" charset="0"/>
              </a:rPr>
              <a:t>What’s your hobby?</a:t>
            </a:r>
            <a:r>
              <a:rPr lang="ru-RU" sz="1800" b="1" dirty="0" smtClean="0">
                <a:latin typeface="Arial Black" pitchFamily="34" charset="0"/>
              </a:rPr>
              <a:t/>
            </a:r>
            <a:br>
              <a:rPr lang="ru-RU" sz="1800" b="1" dirty="0" smtClean="0">
                <a:latin typeface="Arial Black" pitchFamily="34" charset="0"/>
              </a:rPr>
            </a:br>
            <a:r>
              <a:rPr lang="en-US" sz="1800" b="1" dirty="0" smtClean="0">
                <a:solidFill>
                  <a:schemeClr val="accent2">
                    <a:lumMod val="50000"/>
                  </a:schemeClr>
                </a:solidFill>
                <a:latin typeface="Arial Black" pitchFamily="34" charset="0"/>
              </a:rPr>
              <a:t>McConnell Elementary School</a:t>
            </a:r>
            <a:r>
              <a:rPr lang="ru-RU" sz="1800" b="1" dirty="0" smtClean="0">
                <a:solidFill>
                  <a:schemeClr val="accent2">
                    <a:lumMod val="50000"/>
                  </a:schemeClr>
                </a:solidFill>
                <a:latin typeface="Arial Black" pitchFamily="34" charset="0"/>
              </a:rPr>
              <a:t/>
            </a:r>
            <a:br>
              <a:rPr lang="ru-RU" sz="1800" b="1" dirty="0" smtClean="0">
                <a:solidFill>
                  <a:schemeClr val="accent2">
                    <a:lumMod val="50000"/>
                  </a:schemeClr>
                </a:solidFill>
                <a:latin typeface="Arial Black" pitchFamily="34" charset="0"/>
              </a:rPr>
            </a:br>
            <a:r>
              <a:rPr lang="en-US" sz="1800" b="1" dirty="0" smtClean="0">
                <a:solidFill>
                  <a:schemeClr val="accent2">
                    <a:lumMod val="50000"/>
                  </a:schemeClr>
                </a:solidFill>
                <a:latin typeface="Arial Black" pitchFamily="34" charset="0"/>
              </a:rPr>
              <a:t>Chattanooga, Tennessee USA</a:t>
            </a:r>
            <a:r>
              <a:rPr lang="ru-RU" b="1" dirty="0" smtClean="0">
                <a:latin typeface="Arial Black" pitchFamily="34" charset="0"/>
              </a:rPr>
              <a:t/>
            </a:r>
            <a:br>
              <a:rPr lang="ru-RU" b="1" dirty="0" smtClean="0">
                <a:latin typeface="Arial Black" pitchFamily="34" charset="0"/>
              </a:rPr>
            </a:br>
            <a:r>
              <a:rPr lang="en-US" sz="2200" b="1" dirty="0" smtClean="0">
                <a:solidFill>
                  <a:srgbClr val="002060"/>
                </a:solidFill>
                <a:latin typeface="Arial Black" pitchFamily="34" charset="0"/>
              </a:rPr>
              <a:t>Mrs. </a:t>
            </a:r>
            <a:r>
              <a:rPr lang="en-US" sz="2200" b="1" dirty="0" err="1" smtClean="0">
                <a:solidFill>
                  <a:srgbClr val="002060"/>
                </a:solidFill>
                <a:latin typeface="Arial Black" pitchFamily="34" charset="0"/>
              </a:rPr>
              <a:t>Hockert</a:t>
            </a:r>
            <a:r>
              <a:rPr lang="en-US" sz="2200" b="1" dirty="0" smtClean="0">
                <a:solidFill>
                  <a:srgbClr val="002060"/>
                </a:solidFill>
                <a:latin typeface="Arial Black" pitchFamily="34" charset="0"/>
              </a:rPr>
              <a:t> &amp; Mrs. Fiddler’s 3</a:t>
            </a:r>
            <a:r>
              <a:rPr lang="en-US" sz="2200" b="1" baseline="30000" dirty="0" smtClean="0">
                <a:solidFill>
                  <a:srgbClr val="002060"/>
                </a:solidFill>
                <a:latin typeface="Arial Black" pitchFamily="34" charset="0"/>
              </a:rPr>
              <a:t>rd</a:t>
            </a:r>
            <a:r>
              <a:rPr lang="en-US" sz="2200" b="1" dirty="0" smtClean="0">
                <a:solidFill>
                  <a:srgbClr val="002060"/>
                </a:solidFill>
                <a:latin typeface="Arial Black" pitchFamily="34" charset="0"/>
              </a:rPr>
              <a:t> grade class</a:t>
            </a:r>
            <a:endParaRPr lang="ru-RU" sz="2200" dirty="0"/>
          </a:p>
        </p:txBody>
      </p:sp>
      <p:sp>
        <p:nvSpPr>
          <p:cNvPr id="3" name="Содержимое 2"/>
          <p:cNvSpPr>
            <a:spLocks noGrp="1"/>
          </p:cNvSpPr>
          <p:nvPr>
            <p:ph sz="half" idx="1"/>
          </p:nvPr>
        </p:nvSpPr>
        <p:spPr/>
        <p:style>
          <a:lnRef idx="0">
            <a:schemeClr val="accent3"/>
          </a:lnRef>
          <a:fillRef idx="3">
            <a:schemeClr val="accent3"/>
          </a:fillRef>
          <a:effectRef idx="3">
            <a:schemeClr val="accent3"/>
          </a:effectRef>
          <a:fontRef idx="minor">
            <a:schemeClr val="lt1"/>
          </a:fontRef>
        </p:style>
        <p:txBody>
          <a:bodyPr>
            <a:normAutofit fontScale="55000" lnSpcReduction="20000"/>
          </a:bodyPr>
          <a:lstStyle/>
          <a:p>
            <a:pPr>
              <a:buNone/>
            </a:pPr>
            <a:r>
              <a:rPr lang="en-US" dirty="0" smtClean="0">
                <a:solidFill>
                  <a:srgbClr val="002060"/>
                </a:solidFill>
              </a:rPr>
              <a:t>By:  Brett</a:t>
            </a:r>
            <a:endParaRPr lang="ru-RU" dirty="0" smtClean="0">
              <a:solidFill>
                <a:srgbClr val="002060"/>
              </a:solidFill>
            </a:endParaRPr>
          </a:p>
          <a:p>
            <a:r>
              <a:rPr lang="en-US" sz="3300" dirty="0" smtClean="0">
                <a:solidFill>
                  <a:schemeClr val="tx1"/>
                </a:solidFill>
              </a:rPr>
              <a:t>My Hobby is having fun with </a:t>
            </a:r>
            <a:r>
              <a:rPr lang="en-US" sz="3300" dirty="0" smtClean="0">
                <a:solidFill>
                  <a:schemeClr val="tx1"/>
                </a:solidFill>
              </a:rPr>
              <a:t>my. </a:t>
            </a:r>
            <a:r>
              <a:rPr lang="en-US" sz="3300" dirty="0" smtClean="0">
                <a:solidFill>
                  <a:schemeClr val="tx1"/>
                </a:solidFill>
              </a:rPr>
              <a:t>friends</a:t>
            </a:r>
            <a:r>
              <a:rPr lang="en-US" sz="3300" dirty="0" smtClean="0">
                <a:solidFill>
                  <a:schemeClr val="tx1"/>
                </a:solidFill>
              </a:rPr>
              <a:t> </a:t>
            </a:r>
            <a:r>
              <a:rPr lang="en-US" sz="3300" dirty="0" smtClean="0">
                <a:solidFill>
                  <a:schemeClr val="tx1"/>
                </a:solidFill>
              </a:rPr>
              <a:t>I am 9 years old. My free time is spent on hanging out with my friends. My favorite hobby is playing outside. I am good at building Lego’s.  I think it is good to have a hobby so you do not waste time. My hobby is playing outside. My hobby is an outside activity</a:t>
            </a:r>
            <a:endParaRPr lang="ru-RU" sz="3300" dirty="0" smtClean="0">
              <a:solidFill>
                <a:schemeClr val="tx1"/>
              </a:solidFill>
            </a:endParaRPr>
          </a:p>
          <a:p>
            <a:r>
              <a:rPr lang="en-US" sz="3300" dirty="0" smtClean="0">
                <a:solidFill>
                  <a:schemeClr val="tx1"/>
                </a:solidFill>
              </a:rPr>
              <a:t>I prefer an outdoor activity because it is fun outdoors.  My hobby is relaxing because it helps me forget school. Each week I spend about 25 hours doing my hobby. The hobby that is popular in my country is reading. Learning to read is a popular hobby in my school.  Reading is the popular hobby in my class.</a:t>
            </a:r>
            <a:endParaRPr lang="ru-RU" sz="3300" dirty="0" smtClean="0">
              <a:solidFill>
                <a:schemeClr val="tx1"/>
              </a:solidFill>
            </a:endParaRPr>
          </a:p>
          <a:p>
            <a:endParaRPr lang="ru-RU" sz="3300" dirty="0"/>
          </a:p>
        </p:txBody>
      </p:sp>
      <p:sp>
        <p:nvSpPr>
          <p:cNvPr id="4" name="Содержимое 3"/>
          <p:cNvSpPr>
            <a:spLocks noGrp="1"/>
          </p:cNvSpPr>
          <p:nvPr>
            <p:ph sz="half" idx="2"/>
          </p:nvPr>
        </p:nvSpPr>
        <p:spPr>
          <a:xfrm>
            <a:off x="4648200" y="1500174"/>
            <a:ext cx="4038600" cy="4714908"/>
          </a:xfrm>
        </p:spPr>
        <p:style>
          <a:lnRef idx="0">
            <a:schemeClr val="accent6"/>
          </a:lnRef>
          <a:fillRef idx="3">
            <a:schemeClr val="accent6"/>
          </a:fillRef>
          <a:effectRef idx="3">
            <a:schemeClr val="accent6"/>
          </a:effectRef>
          <a:fontRef idx="minor">
            <a:schemeClr val="lt1"/>
          </a:fontRef>
        </p:style>
        <p:txBody>
          <a:bodyPr>
            <a:noAutofit/>
          </a:bodyPr>
          <a:lstStyle/>
          <a:p>
            <a:pPr>
              <a:buNone/>
            </a:pPr>
            <a:r>
              <a:rPr lang="en-US" sz="1600" dirty="0" smtClean="0">
                <a:solidFill>
                  <a:schemeClr val="accent2">
                    <a:lumMod val="50000"/>
                  </a:schemeClr>
                </a:solidFill>
              </a:rPr>
              <a:t>By: Emily </a:t>
            </a:r>
            <a:endParaRPr lang="ru-RU" sz="1600" dirty="0" smtClean="0">
              <a:solidFill>
                <a:schemeClr val="accent2">
                  <a:lumMod val="50000"/>
                </a:schemeClr>
              </a:solidFill>
            </a:endParaRPr>
          </a:p>
          <a:p>
            <a:r>
              <a:rPr lang="en-US" sz="1600" b="1" dirty="0" smtClean="0">
                <a:solidFill>
                  <a:srgbClr val="002060"/>
                </a:solidFill>
              </a:rPr>
              <a:t>I am 8 years old.  My free time is spent on creating things. My favorite hobby is creating things</a:t>
            </a:r>
            <a:endParaRPr lang="ru-RU" sz="1600" b="1" dirty="0" smtClean="0">
              <a:solidFill>
                <a:srgbClr val="002060"/>
              </a:solidFill>
            </a:endParaRPr>
          </a:p>
          <a:p>
            <a:r>
              <a:rPr lang="en-US" sz="1600" b="1" dirty="0" smtClean="0">
                <a:solidFill>
                  <a:srgbClr val="002060"/>
                </a:solidFill>
              </a:rPr>
              <a:t>I am good at typing. I think it is good to have a hobby because it keeps you from getting bored</a:t>
            </a:r>
            <a:r>
              <a:rPr lang="en-US" sz="1600" b="1" dirty="0" smtClean="0">
                <a:solidFill>
                  <a:srgbClr val="002060"/>
                </a:solidFill>
              </a:rPr>
              <a:t>. </a:t>
            </a:r>
            <a:endParaRPr lang="ru-RU" sz="1600" b="1" dirty="0" smtClean="0">
              <a:solidFill>
                <a:srgbClr val="002060"/>
              </a:solidFill>
            </a:endParaRPr>
          </a:p>
          <a:p>
            <a:r>
              <a:rPr lang="en-US" sz="1600" b="1" dirty="0" smtClean="0">
                <a:solidFill>
                  <a:srgbClr val="002060"/>
                </a:solidFill>
              </a:rPr>
              <a:t>My hobbies are reading, writing, and drawing. My hobbies are an indoor activity. </a:t>
            </a:r>
            <a:r>
              <a:rPr lang="en-US" sz="1600" b="1" dirty="0" smtClean="0">
                <a:solidFill>
                  <a:srgbClr val="002060"/>
                </a:solidFill>
              </a:rPr>
              <a:t>I </a:t>
            </a:r>
            <a:r>
              <a:rPr lang="en-US" sz="1600" b="1" dirty="0" smtClean="0">
                <a:solidFill>
                  <a:srgbClr val="002060"/>
                </a:solidFill>
              </a:rPr>
              <a:t>prefer that my hobby be passive because I don’t want to get messy.  My hobby is relaxing because I get to rest my mind and see what happens. Each week I spend about one hour doing my hobby.</a:t>
            </a:r>
            <a:endParaRPr lang="ru-RU" sz="1600" b="1" dirty="0" smtClean="0">
              <a:solidFill>
                <a:srgbClr val="002060"/>
              </a:solidFill>
            </a:endParaRPr>
          </a:p>
          <a:p>
            <a:r>
              <a:rPr lang="en-US" sz="1600" b="1" dirty="0" smtClean="0">
                <a:solidFill>
                  <a:srgbClr val="002060"/>
                </a:solidFill>
              </a:rPr>
              <a:t>Hobbies that are popular in my country are reading and writing. Hobbies that are in my class are reading and writing.</a:t>
            </a:r>
            <a:endParaRPr lang="ru-RU" sz="1600" b="1" dirty="0" smtClean="0">
              <a:solidFill>
                <a:srgbClr val="002060"/>
              </a:solidFill>
            </a:endParaRPr>
          </a:p>
          <a:p>
            <a:endParaRPr lang="ru-RU" sz="1600" b="1" dirty="0">
              <a:solidFill>
                <a:srgbClr val="00206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1800" b="1" dirty="0" smtClean="0">
                <a:solidFill>
                  <a:srgbClr val="FF0000"/>
                </a:solidFill>
                <a:latin typeface="Arial Black" pitchFamily="34" charset="0"/>
              </a:rPr>
              <a:t>What’s your hobby?</a:t>
            </a:r>
            <a:r>
              <a:rPr lang="ru-RU" sz="1800" b="1" dirty="0" smtClean="0">
                <a:latin typeface="Arial Black" pitchFamily="34" charset="0"/>
              </a:rPr>
              <a:t/>
            </a:r>
            <a:br>
              <a:rPr lang="ru-RU" sz="1800" b="1" dirty="0" smtClean="0">
                <a:latin typeface="Arial Black" pitchFamily="34" charset="0"/>
              </a:rPr>
            </a:br>
            <a:r>
              <a:rPr lang="en-US" sz="1800" b="1" dirty="0" smtClean="0">
                <a:solidFill>
                  <a:schemeClr val="accent2">
                    <a:lumMod val="50000"/>
                  </a:schemeClr>
                </a:solidFill>
                <a:latin typeface="Arial Black" pitchFamily="34" charset="0"/>
              </a:rPr>
              <a:t>McConnell Elementary School</a:t>
            </a:r>
            <a:r>
              <a:rPr lang="ru-RU" sz="1800" b="1" dirty="0" smtClean="0">
                <a:solidFill>
                  <a:schemeClr val="accent2">
                    <a:lumMod val="50000"/>
                  </a:schemeClr>
                </a:solidFill>
                <a:latin typeface="Arial Black" pitchFamily="34" charset="0"/>
              </a:rPr>
              <a:t/>
            </a:r>
            <a:br>
              <a:rPr lang="ru-RU" sz="1800" b="1" dirty="0" smtClean="0">
                <a:solidFill>
                  <a:schemeClr val="accent2">
                    <a:lumMod val="50000"/>
                  </a:schemeClr>
                </a:solidFill>
                <a:latin typeface="Arial Black" pitchFamily="34" charset="0"/>
              </a:rPr>
            </a:br>
            <a:r>
              <a:rPr lang="en-US" sz="1800" b="1" dirty="0" smtClean="0">
                <a:solidFill>
                  <a:schemeClr val="accent2">
                    <a:lumMod val="50000"/>
                  </a:schemeClr>
                </a:solidFill>
                <a:latin typeface="Arial Black" pitchFamily="34" charset="0"/>
              </a:rPr>
              <a:t>Chattanooga, Tennessee USA</a:t>
            </a:r>
            <a:r>
              <a:rPr lang="ru-RU" sz="1800" b="1" dirty="0" smtClean="0">
                <a:latin typeface="Arial Black" pitchFamily="34" charset="0"/>
              </a:rPr>
              <a:t/>
            </a:r>
            <a:br>
              <a:rPr lang="ru-RU" sz="1800" b="1" dirty="0" smtClean="0">
                <a:latin typeface="Arial Black" pitchFamily="34" charset="0"/>
              </a:rPr>
            </a:br>
            <a:r>
              <a:rPr lang="en-US" sz="1800" b="1" dirty="0" smtClean="0">
                <a:solidFill>
                  <a:srgbClr val="002060"/>
                </a:solidFill>
                <a:latin typeface="Arial Black" pitchFamily="34" charset="0"/>
              </a:rPr>
              <a:t>Mrs. </a:t>
            </a:r>
            <a:r>
              <a:rPr lang="en-US" sz="1800" b="1" dirty="0" err="1" smtClean="0">
                <a:solidFill>
                  <a:srgbClr val="002060"/>
                </a:solidFill>
                <a:latin typeface="Arial Black" pitchFamily="34" charset="0"/>
              </a:rPr>
              <a:t>Hockert</a:t>
            </a:r>
            <a:r>
              <a:rPr lang="en-US" sz="1800" b="1" dirty="0" smtClean="0">
                <a:solidFill>
                  <a:srgbClr val="002060"/>
                </a:solidFill>
                <a:latin typeface="Arial Black" pitchFamily="34" charset="0"/>
              </a:rPr>
              <a:t> &amp; Mrs. Fiddler’s 3</a:t>
            </a:r>
            <a:r>
              <a:rPr lang="en-US" sz="1800" b="1" baseline="30000" dirty="0" smtClean="0">
                <a:solidFill>
                  <a:srgbClr val="002060"/>
                </a:solidFill>
                <a:latin typeface="Arial Black" pitchFamily="34" charset="0"/>
              </a:rPr>
              <a:t>rd</a:t>
            </a:r>
            <a:r>
              <a:rPr lang="en-US" sz="1800" b="1" dirty="0" smtClean="0">
                <a:solidFill>
                  <a:srgbClr val="002060"/>
                </a:solidFill>
                <a:latin typeface="Arial Black" pitchFamily="34" charset="0"/>
              </a:rPr>
              <a:t> grade class</a:t>
            </a:r>
            <a:endParaRPr lang="ru-RU" sz="1800" dirty="0"/>
          </a:p>
        </p:txBody>
      </p:sp>
      <p:sp>
        <p:nvSpPr>
          <p:cNvPr id="3" name="Содержимое 2"/>
          <p:cNvSpPr>
            <a:spLocks noGrp="1"/>
          </p:cNvSpPr>
          <p:nvPr>
            <p:ph sz="half" idx="1"/>
          </p:nvPr>
        </p:nvSpPr>
        <p:spPr>
          <a:xfrm>
            <a:off x="457200" y="1600200"/>
            <a:ext cx="4186238" cy="4525963"/>
          </a:xfrm>
        </p:spPr>
        <p:style>
          <a:lnRef idx="0">
            <a:schemeClr val="accent5"/>
          </a:lnRef>
          <a:fillRef idx="3">
            <a:schemeClr val="accent5"/>
          </a:fillRef>
          <a:effectRef idx="3">
            <a:schemeClr val="accent5"/>
          </a:effectRef>
          <a:fontRef idx="minor">
            <a:schemeClr val="lt1"/>
          </a:fontRef>
        </p:style>
        <p:txBody>
          <a:bodyPr>
            <a:noAutofit/>
          </a:bodyPr>
          <a:lstStyle/>
          <a:p>
            <a:pPr>
              <a:buNone/>
            </a:pPr>
            <a:r>
              <a:rPr lang="en-US" sz="2000" b="1" u="sng" dirty="0" smtClean="0">
                <a:solidFill>
                  <a:srgbClr val="002060"/>
                </a:solidFill>
              </a:rPr>
              <a:t>My name is </a:t>
            </a:r>
            <a:r>
              <a:rPr lang="en-US" sz="2000" b="1" u="sng" dirty="0" err="1" smtClean="0">
                <a:solidFill>
                  <a:srgbClr val="002060"/>
                </a:solidFill>
              </a:rPr>
              <a:t>Jeanna</a:t>
            </a:r>
            <a:r>
              <a:rPr lang="en-US" sz="2000" b="1" dirty="0" smtClean="0">
                <a:solidFill>
                  <a:srgbClr val="002060"/>
                </a:solidFill>
              </a:rPr>
              <a:t>.</a:t>
            </a:r>
            <a:r>
              <a:rPr lang="en-US" sz="1400" b="1" dirty="0" smtClean="0">
                <a:solidFill>
                  <a:srgbClr val="002060"/>
                </a:solidFill>
              </a:rPr>
              <a:t> I am 8 years old. My free time is spent on writing, playing outside, and horseback riding. My favorite hobby is writing. I am good at horseback riding. I think it is good to have a hobby because it’s a fun thing to do. I love to do my hobby.</a:t>
            </a:r>
            <a:endParaRPr lang="ru-RU" sz="1400" b="1" dirty="0" smtClean="0">
              <a:solidFill>
                <a:srgbClr val="002060"/>
              </a:solidFill>
            </a:endParaRPr>
          </a:p>
          <a:p>
            <a:pPr>
              <a:buNone/>
            </a:pPr>
            <a:r>
              <a:rPr lang="en-US" sz="1400" b="1" dirty="0" smtClean="0"/>
              <a:t> </a:t>
            </a:r>
            <a:endParaRPr lang="ru-RU" sz="1400" b="1" dirty="0" smtClean="0"/>
          </a:p>
          <a:p>
            <a:pPr algn="r">
              <a:buNone/>
            </a:pPr>
            <a:r>
              <a:rPr lang="en-US" sz="2000" b="1" u="sng" dirty="0" smtClean="0">
                <a:solidFill>
                  <a:schemeClr val="accent4">
                    <a:lumMod val="50000"/>
                  </a:schemeClr>
                </a:solidFill>
              </a:rPr>
              <a:t>By </a:t>
            </a:r>
            <a:r>
              <a:rPr lang="en-US" sz="2000" b="1" u="sng" dirty="0" err="1" smtClean="0">
                <a:solidFill>
                  <a:schemeClr val="accent4">
                    <a:lumMod val="50000"/>
                  </a:schemeClr>
                </a:solidFill>
              </a:rPr>
              <a:t>Kamryn</a:t>
            </a:r>
            <a:r>
              <a:rPr lang="en-US" sz="2000" b="1" u="sng" dirty="0" smtClean="0">
                <a:solidFill>
                  <a:schemeClr val="accent4">
                    <a:lumMod val="50000"/>
                  </a:schemeClr>
                </a:solidFill>
              </a:rPr>
              <a:t>   </a:t>
            </a:r>
            <a:endParaRPr lang="ru-RU" sz="2000" b="1" u="sng" dirty="0" smtClean="0">
              <a:solidFill>
                <a:schemeClr val="accent4">
                  <a:lumMod val="50000"/>
                </a:schemeClr>
              </a:solidFill>
            </a:endParaRPr>
          </a:p>
          <a:p>
            <a:pPr algn="r">
              <a:buNone/>
            </a:pPr>
            <a:r>
              <a:rPr lang="en-US" sz="1400" b="1" dirty="0" smtClean="0">
                <a:solidFill>
                  <a:schemeClr val="accent4">
                    <a:lumMod val="50000"/>
                  </a:schemeClr>
                </a:solidFill>
              </a:rPr>
              <a:t>I am 8 years old. My free time is spent on playing softball. My favorite hobby is softball. I am good at softball. I think it is good to have a hobby because you can’t just sit inside and watch TV all day. My hobbies are softball, art, and reading. My hobbies are an indoor and an outdoor hobby. I prefer that my hobbies are active because I love to be active.</a:t>
            </a:r>
            <a:endParaRPr lang="ru-RU" sz="1400" b="1" dirty="0" smtClean="0">
              <a:solidFill>
                <a:schemeClr val="accent4">
                  <a:lumMod val="50000"/>
                </a:schemeClr>
              </a:solidFill>
            </a:endParaRPr>
          </a:p>
          <a:p>
            <a:pPr algn="r">
              <a:buNone/>
            </a:pPr>
            <a:r>
              <a:rPr lang="en-US" sz="1400" b="1" dirty="0" smtClean="0">
                <a:solidFill>
                  <a:schemeClr val="accent4">
                    <a:lumMod val="50000"/>
                  </a:schemeClr>
                </a:solidFill>
              </a:rPr>
              <a:t>        Most </a:t>
            </a:r>
            <a:r>
              <a:rPr lang="en-US" sz="1400" b="1" dirty="0" smtClean="0">
                <a:solidFill>
                  <a:schemeClr val="accent4">
                    <a:lumMod val="50000"/>
                  </a:schemeClr>
                </a:solidFill>
              </a:rPr>
              <a:t>of my hobbies are relaxing to me because I have a lot of fun with my hobbies. Each week I spend about 2 hours on my hobbies.</a:t>
            </a:r>
            <a:endParaRPr lang="ru-RU" sz="1400" b="1" dirty="0" smtClean="0">
              <a:solidFill>
                <a:schemeClr val="accent4">
                  <a:lumMod val="50000"/>
                </a:schemeClr>
              </a:solidFill>
            </a:endParaRPr>
          </a:p>
          <a:p>
            <a:pPr algn="r">
              <a:buNone/>
            </a:pPr>
            <a:r>
              <a:rPr lang="en-US" sz="1400" b="1" dirty="0" smtClean="0">
                <a:solidFill>
                  <a:schemeClr val="accent4">
                    <a:lumMod val="50000"/>
                  </a:schemeClr>
                </a:solidFill>
              </a:rPr>
              <a:t> </a:t>
            </a:r>
            <a:endParaRPr lang="ru-RU" sz="1400" b="1" dirty="0" smtClean="0">
              <a:solidFill>
                <a:schemeClr val="accent4">
                  <a:lumMod val="50000"/>
                </a:schemeClr>
              </a:solidFill>
            </a:endParaRPr>
          </a:p>
          <a:p>
            <a:endParaRPr lang="ru-RU" sz="1400" dirty="0" smtClean="0"/>
          </a:p>
          <a:p>
            <a:endParaRPr lang="ru-RU" dirty="0"/>
          </a:p>
        </p:txBody>
      </p:sp>
      <p:sp>
        <p:nvSpPr>
          <p:cNvPr id="4" name="Содержимое 3"/>
          <p:cNvSpPr>
            <a:spLocks noGrp="1"/>
          </p:cNvSpPr>
          <p:nvPr>
            <p:ph sz="half" idx="2"/>
          </p:nvPr>
        </p:nvSpPr>
        <p:spPr>
          <a:xfrm>
            <a:off x="4714876" y="1500174"/>
            <a:ext cx="4214842" cy="5357826"/>
          </a:xfrm>
        </p:spPr>
        <p:style>
          <a:lnRef idx="0">
            <a:schemeClr val="accent3"/>
          </a:lnRef>
          <a:fillRef idx="3">
            <a:schemeClr val="accent3"/>
          </a:fillRef>
          <a:effectRef idx="3">
            <a:schemeClr val="accent3"/>
          </a:effectRef>
          <a:fontRef idx="minor">
            <a:schemeClr val="lt1"/>
          </a:fontRef>
        </p:style>
        <p:txBody>
          <a:bodyPr>
            <a:noAutofit/>
          </a:bodyPr>
          <a:lstStyle/>
          <a:p>
            <a:pPr algn="r"/>
            <a:r>
              <a:rPr lang="en-US" sz="2000" b="1" u="sng" dirty="0" smtClean="0">
                <a:solidFill>
                  <a:srgbClr val="0070C0"/>
                </a:solidFill>
                <a:latin typeface="Calibri" pitchFamily="34" charset="0"/>
              </a:rPr>
              <a:t>My name is </a:t>
            </a:r>
            <a:r>
              <a:rPr lang="en-US" sz="2000" b="1" u="sng" dirty="0" err="1" smtClean="0">
                <a:solidFill>
                  <a:srgbClr val="0070C0"/>
                </a:solidFill>
                <a:latin typeface="Calibri" pitchFamily="34" charset="0"/>
              </a:rPr>
              <a:t>Kaylee</a:t>
            </a:r>
            <a:r>
              <a:rPr lang="en-US" sz="2000" b="1" dirty="0" smtClean="0">
                <a:solidFill>
                  <a:srgbClr val="0070C0"/>
                </a:solidFill>
                <a:latin typeface="Calibri" pitchFamily="34" charset="0"/>
              </a:rPr>
              <a:t>.  </a:t>
            </a:r>
            <a:r>
              <a:rPr lang="en-US" sz="1600" b="1" dirty="0" smtClean="0">
                <a:solidFill>
                  <a:srgbClr val="002060"/>
                </a:solidFill>
                <a:latin typeface="Calibri" pitchFamily="34" charset="0"/>
              </a:rPr>
              <a:t>I am 9 years old. My free time is spent on playing outside, reading, and writing. My favorite hobby is writing. I am good at reading and writing. I think that it is good to have a hobby because I think that some hobbies can help you learn, hobbies can also give you entertainment when you have nothing else to do, and you can also enjoy having something else to do. My hobbies are typing, reading, and writing. Some of my hobbies are inside, and they can also sometimes be outside. I prefer my hobby  to be an active because  I am very active so I don’t like to just sit around and watch TV, but if I do watch TV I like to sit on the ground and stretch. I don’t really have an intellectual hobby.  Some of my hobbies are relaxing which are reading, and writing. Each week I spend about 1 hour on some of my hobbies. </a:t>
            </a:r>
            <a:endParaRPr lang="ru-RU" sz="1600" b="1" dirty="0" smtClean="0">
              <a:solidFill>
                <a:srgbClr val="002060"/>
              </a:solidFill>
              <a:latin typeface="Calibri" pitchFamily="34" charset="0"/>
            </a:endParaRPr>
          </a:p>
          <a:p>
            <a:pPr algn="r"/>
            <a:endParaRPr lang="ru-RU" sz="1600" b="1" dirty="0">
              <a:solidFill>
                <a:srgbClr val="002060"/>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000" b="1" dirty="0" smtClean="0">
                <a:solidFill>
                  <a:srgbClr val="FF0000"/>
                </a:solidFill>
                <a:latin typeface="Arial Black" pitchFamily="34" charset="0"/>
              </a:rPr>
              <a:t>What’s your hobby?</a:t>
            </a:r>
            <a:r>
              <a:rPr lang="ru-RU" sz="2000" b="1" dirty="0" smtClean="0">
                <a:latin typeface="Arial Black" pitchFamily="34" charset="0"/>
              </a:rPr>
              <a:t/>
            </a:r>
            <a:br>
              <a:rPr lang="ru-RU" sz="2000" b="1" dirty="0" smtClean="0">
                <a:latin typeface="Arial Black" pitchFamily="34" charset="0"/>
              </a:rPr>
            </a:br>
            <a:r>
              <a:rPr lang="en-US" sz="2000" b="1" dirty="0" smtClean="0">
                <a:solidFill>
                  <a:schemeClr val="accent2">
                    <a:lumMod val="50000"/>
                  </a:schemeClr>
                </a:solidFill>
                <a:latin typeface="Arial Black" pitchFamily="34" charset="0"/>
              </a:rPr>
              <a:t>McConnell Elementary School</a:t>
            </a:r>
            <a:r>
              <a:rPr lang="ru-RU" sz="2000" b="1" dirty="0" smtClean="0">
                <a:solidFill>
                  <a:schemeClr val="accent2">
                    <a:lumMod val="50000"/>
                  </a:schemeClr>
                </a:solidFill>
                <a:latin typeface="Arial Black" pitchFamily="34" charset="0"/>
              </a:rPr>
              <a:t/>
            </a:r>
            <a:br>
              <a:rPr lang="ru-RU" sz="2000" b="1" dirty="0" smtClean="0">
                <a:solidFill>
                  <a:schemeClr val="accent2">
                    <a:lumMod val="50000"/>
                  </a:schemeClr>
                </a:solidFill>
                <a:latin typeface="Arial Black" pitchFamily="34" charset="0"/>
              </a:rPr>
            </a:br>
            <a:r>
              <a:rPr lang="en-US" sz="2000" b="1" dirty="0" smtClean="0">
                <a:solidFill>
                  <a:schemeClr val="accent2">
                    <a:lumMod val="50000"/>
                  </a:schemeClr>
                </a:solidFill>
                <a:latin typeface="Arial Black" pitchFamily="34" charset="0"/>
              </a:rPr>
              <a:t>Chattanooga, Tennessee USA</a:t>
            </a:r>
            <a:r>
              <a:rPr lang="ru-RU" sz="2000" b="1" dirty="0" smtClean="0">
                <a:latin typeface="Arial Black" pitchFamily="34" charset="0"/>
              </a:rPr>
              <a:t/>
            </a:r>
            <a:br>
              <a:rPr lang="ru-RU" sz="2000" b="1" dirty="0" smtClean="0">
                <a:latin typeface="Arial Black" pitchFamily="34" charset="0"/>
              </a:rPr>
            </a:br>
            <a:r>
              <a:rPr lang="en-US" sz="2000" b="1" dirty="0" smtClean="0">
                <a:solidFill>
                  <a:srgbClr val="002060"/>
                </a:solidFill>
                <a:latin typeface="Arial Black" pitchFamily="34" charset="0"/>
              </a:rPr>
              <a:t>Mrs. </a:t>
            </a:r>
            <a:r>
              <a:rPr lang="en-US" sz="2000" b="1" dirty="0" err="1" smtClean="0">
                <a:solidFill>
                  <a:srgbClr val="002060"/>
                </a:solidFill>
                <a:latin typeface="Arial Black" pitchFamily="34" charset="0"/>
              </a:rPr>
              <a:t>Hockert</a:t>
            </a:r>
            <a:r>
              <a:rPr lang="en-US" sz="2000" b="1" dirty="0" smtClean="0">
                <a:solidFill>
                  <a:srgbClr val="002060"/>
                </a:solidFill>
                <a:latin typeface="Arial Black" pitchFamily="34" charset="0"/>
              </a:rPr>
              <a:t> &amp; Mrs. Fiddler’s 3</a:t>
            </a:r>
            <a:r>
              <a:rPr lang="en-US" sz="2000" b="1" baseline="30000" dirty="0" smtClean="0">
                <a:solidFill>
                  <a:srgbClr val="002060"/>
                </a:solidFill>
                <a:latin typeface="Arial Black" pitchFamily="34" charset="0"/>
              </a:rPr>
              <a:t>rd</a:t>
            </a:r>
            <a:r>
              <a:rPr lang="en-US" sz="2000" b="1" dirty="0" smtClean="0">
                <a:solidFill>
                  <a:srgbClr val="002060"/>
                </a:solidFill>
                <a:latin typeface="Arial Black" pitchFamily="34" charset="0"/>
              </a:rPr>
              <a:t> grade class</a:t>
            </a:r>
            <a:endParaRPr lang="ru-RU" sz="2000" dirty="0"/>
          </a:p>
        </p:txBody>
      </p:sp>
      <p:sp>
        <p:nvSpPr>
          <p:cNvPr id="3" name="Содержимое 2"/>
          <p:cNvSpPr>
            <a:spLocks noGrp="1"/>
          </p:cNvSpPr>
          <p:nvPr>
            <p:ph sz="half" idx="1"/>
          </p:nvPr>
        </p:nvSpPr>
        <p:spPr/>
        <p:style>
          <a:lnRef idx="0">
            <a:schemeClr val="accent3"/>
          </a:lnRef>
          <a:fillRef idx="3">
            <a:schemeClr val="accent3"/>
          </a:fillRef>
          <a:effectRef idx="3">
            <a:schemeClr val="accent3"/>
          </a:effectRef>
          <a:fontRef idx="minor">
            <a:schemeClr val="lt1"/>
          </a:fontRef>
        </p:style>
        <p:txBody>
          <a:bodyPr>
            <a:normAutofit fontScale="62500" lnSpcReduction="20000"/>
          </a:bodyPr>
          <a:lstStyle/>
          <a:p>
            <a:r>
              <a:rPr lang="en-US" sz="4400" b="1" u="sng" dirty="0" smtClean="0">
                <a:solidFill>
                  <a:srgbClr val="C00000"/>
                </a:solidFill>
              </a:rPr>
              <a:t>By Paul </a:t>
            </a:r>
            <a:endParaRPr lang="ru-RU" sz="4400" b="1" u="sng" dirty="0" smtClean="0">
              <a:solidFill>
                <a:srgbClr val="C00000"/>
              </a:solidFill>
            </a:endParaRPr>
          </a:p>
          <a:p>
            <a:pPr algn="ctr">
              <a:buNone/>
            </a:pPr>
            <a:r>
              <a:rPr lang="en-US" sz="2900" b="1" dirty="0" smtClean="0">
                <a:solidFill>
                  <a:srgbClr val="C00000"/>
                </a:solidFill>
              </a:rPr>
              <a:t>     I </a:t>
            </a:r>
            <a:r>
              <a:rPr lang="en-US" sz="2900" b="1" dirty="0" smtClean="0">
                <a:solidFill>
                  <a:srgbClr val="C00000"/>
                </a:solidFill>
              </a:rPr>
              <a:t>am 9 years old. My free time is spent on art. My favorite hobby is art. I am good at art. I think it is good to have a hobby because it is fun. I prefer my hobby to be inside because it is fun inside. My hobby is inside. My hobby is intellectual because you half to draw. Each week I spend 2 to 3 </a:t>
            </a:r>
            <a:r>
              <a:rPr lang="en-US" sz="2900" b="1" dirty="0" smtClean="0">
                <a:solidFill>
                  <a:srgbClr val="C00000"/>
                </a:solidFill>
              </a:rPr>
              <a:t>hours</a:t>
            </a:r>
          </a:p>
          <a:p>
            <a:pPr algn="r">
              <a:buNone/>
            </a:pPr>
            <a:r>
              <a:rPr lang="en-US" sz="3800" b="1" u="sng" dirty="0" smtClean="0">
                <a:solidFill>
                  <a:schemeClr val="tx1">
                    <a:lumMod val="85000"/>
                    <a:lumOff val="15000"/>
                  </a:schemeClr>
                </a:solidFill>
              </a:rPr>
              <a:t>By Katie</a:t>
            </a:r>
            <a:endParaRPr lang="ru-RU" sz="3800" b="1" u="sng" dirty="0" smtClean="0">
              <a:solidFill>
                <a:schemeClr val="tx1">
                  <a:lumMod val="85000"/>
                  <a:lumOff val="15000"/>
                </a:schemeClr>
              </a:solidFill>
            </a:endParaRPr>
          </a:p>
          <a:p>
            <a:pPr algn="r">
              <a:buNone/>
            </a:pPr>
            <a:r>
              <a:rPr lang="en-US" sz="2900" b="1" dirty="0" smtClean="0">
                <a:solidFill>
                  <a:srgbClr val="FF0000"/>
                </a:solidFill>
              </a:rPr>
              <a:t>I am 8 years old. My free time is spent on gymnastics. My favorite hobby is gymnastics. I am good at gymnastics. I think it is good to have a hobby because it gives you something to do.</a:t>
            </a:r>
            <a:endParaRPr lang="ru-RU" sz="2900" b="1" dirty="0" smtClean="0">
              <a:solidFill>
                <a:srgbClr val="FF0000"/>
              </a:solidFill>
            </a:endParaRPr>
          </a:p>
          <a:p>
            <a:pPr algn="r">
              <a:buNone/>
            </a:pPr>
            <a:r>
              <a:rPr lang="en-US" sz="2900" b="1" dirty="0" smtClean="0">
                <a:solidFill>
                  <a:srgbClr val="FF0000"/>
                </a:solidFill>
              </a:rPr>
              <a:t>My other hobby is swimming.</a:t>
            </a:r>
            <a:endParaRPr lang="ru-RU" sz="2900" b="1" dirty="0" smtClean="0">
              <a:solidFill>
                <a:srgbClr val="FF0000"/>
              </a:solidFill>
            </a:endParaRPr>
          </a:p>
          <a:p>
            <a:pPr algn="ctr">
              <a:buNone/>
            </a:pPr>
            <a:endParaRPr lang="ru-RU" sz="3600" b="1" dirty="0" smtClean="0">
              <a:solidFill>
                <a:srgbClr val="C00000"/>
              </a:solidFill>
            </a:endParaRPr>
          </a:p>
          <a:p>
            <a:endParaRPr lang="ru-RU" sz="3600" dirty="0"/>
          </a:p>
        </p:txBody>
      </p:sp>
      <p:sp>
        <p:nvSpPr>
          <p:cNvPr id="4" name="Содержимое 3"/>
          <p:cNvSpPr>
            <a:spLocks noGrp="1"/>
          </p:cNvSpPr>
          <p:nvPr>
            <p:ph sz="half" idx="2"/>
          </p:nvPr>
        </p:nvSpPr>
        <p:spPr/>
        <p:style>
          <a:lnRef idx="0">
            <a:schemeClr val="accent5"/>
          </a:lnRef>
          <a:fillRef idx="3">
            <a:schemeClr val="accent5"/>
          </a:fillRef>
          <a:effectRef idx="3">
            <a:schemeClr val="accent5"/>
          </a:effectRef>
          <a:fontRef idx="minor">
            <a:schemeClr val="lt1"/>
          </a:fontRef>
        </p:style>
        <p:txBody>
          <a:bodyPr>
            <a:normAutofit fontScale="62500" lnSpcReduction="20000"/>
          </a:bodyPr>
          <a:lstStyle/>
          <a:p>
            <a:r>
              <a:rPr lang="en-US" sz="3800" b="1" u="sng" dirty="0" smtClean="0">
                <a:solidFill>
                  <a:srgbClr val="C00000"/>
                </a:solidFill>
              </a:rPr>
              <a:t>By </a:t>
            </a:r>
            <a:r>
              <a:rPr lang="en-US" sz="3800" b="1" u="sng" dirty="0" smtClean="0">
                <a:solidFill>
                  <a:srgbClr val="C00000"/>
                </a:solidFill>
              </a:rPr>
              <a:t>Piper         </a:t>
            </a:r>
            <a:endParaRPr lang="ru-RU" sz="3800" b="1" u="sng" dirty="0" smtClean="0">
              <a:solidFill>
                <a:srgbClr val="C00000"/>
              </a:solidFill>
            </a:endParaRPr>
          </a:p>
          <a:p>
            <a:pPr>
              <a:buNone/>
            </a:pPr>
            <a:r>
              <a:rPr lang="en-US" b="1" dirty="0" smtClean="0">
                <a:solidFill>
                  <a:schemeClr val="bg2">
                    <a:lumMod val="10000"/>
                  </a:schemeClr>
                </a:solidFill>
              </a:rPr>
              <a:t>        I </a:t>
            </a:r>
            <a:r>
              <a:rPr lang="en-US" b="1" dirty="0" smtClean="0">
                <a:solidFill>
                  <a:schemeClr val="bg2">
                    <a:lumMod val="10000"/>
                  </a:schemeClr>
                </a:solidFill>
              </a:rPr>
              <a:t>am 8 years old. My free time is spent on singing and softball. My favorite hobby is singing.  I am good at gymnastics. I think it’s good to have a hobby because they give you something to do when you’re bored. My hobbies are singing, softball, gymnastics, basketball, art, reading, dancing, acting, and swimming.</a:t>
            </a:r>
            <a:endParaRPr lang="ru-RU" b="1" dirty="0" smtClean="0">
              <a:solidFill>
                <a:schemeClr val="bg2">
                  <a:lumMod val="10000"/>
                </a:schemeClr>
              </a:solidFill>
            </a:endParaRPr>
          </a:p>
          <a:p>
            <a:r>
              <a:rPr lang="en-US" b="1" dirty="0" smtClean="0">
                <a:solidFill>
                  <a:schemeClr val="bg2">
                    <a:lumMod val="10000"/>
                  </a:schemeClr>
                </a:solidFill>
              </a:rPr>
              <a:t>Most of my hobbies are done outdoors. I prefer that my hobbies are active because I am an active girl. Most of my hobbies are relaxing to me because I have fun with my hobbies. Each week I spend about 2 hours or more on my hobby.  I love hobbies.</a:t>
            </a:r>
            <a:endParaRPr lang="ru-RU" b="1" dirty="0">
              <a:solidFill>
                <a:schemeClr val="bg2">
                  <a:lumMod val="1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TotalTime>
  <Words>2454</Words>
  <Application>Microsoft Office PowerPoint</Application>
  <PresentationFormat>Экран (4:3)</PresentationFormat>
  <Paragraphs>158</Paragraphs>
  <Slides>26</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Тема2</vt:lpstr>
      <vt:lpstr> IEARN, LEARNING CIRCLES, CCE1,  FALL 2012 Belarus, Baranovichi, Gymnasium №1 </vt:lpstr>
      <vt:lpstr>Слайд 2</vt:lpstr>
      <vt:lpstr>My hobby is drawing</vt:lpstr>
      <vt:lpstr>My hobby is embroidery and beading</vt:lpstr>
      <vt:lpstr>My favourite hobby is origami</vt:lpstr>
      <vt:lpstr> What’s your hobby? McConnell Elementary School Chattanooga, Tennessee USA Mrs. Hockert &amp; Mrs. Fiddler’s 3rd grade class  </vt:lpstr>
      <vt:lpstr>What’s your hobby? McConnell Elementary School Chattanooga, Tennessee USA Mrs. Hockert &amp; Mrs. Fiddler’s 3rd grade class</vt:lpstr>
      <vt:lpstr>What’s your hobby? McConnell Elementary School Chattanooga, Tennessee USA Mrs. Hockert &amp; Mrs. Fiddler’s 3rd grade class</vt:lpstr>
      <vt:lpstr>What’s your hobby? McConnell Elementary School Chattanooga, Tennessee USA Mrs. Hockert &amp; Mrs. Fiddler’s 3rd grade class</vt:lpstr>
      <vt:lpstr>My hobby JASON SCROGGINS – Falling Water Elementary </vt:lpstr>
      <vt:lpstr>Слайд 11</vt:lpstr>
      <vt:lpstr>Me and my hobbies.</vt:lpstr>
      <vt:lpstr>The most popular hobbies in my school.</vt:lpstr>
      <vt:lpstr>Слайд 14</vt:lpstr>
      <vt:lpstr>What’s your hobby? </vt:lpstr>
      <vt:lpstr>What’s your hobby? </vt:lpstr>
      <vt:lpstr>Hobbies</vt:lpstr>
      <vt:lpstr>What we like to do in our free time</vt:lpstr>
      <vt:lpstr>Our age numbers</vt:lpstr>
      <vt:lpstr>Our favorite hobbies</vt:lpstr>
      <vt:lpstr>We are good at</vt:lpstr>
      <vt:lpstr>It is good to have a hobby.</vt:lpstr>
      <vt:lpstr>I like My hobby </vt:lpstr>
      <vt:lpstr>Passive Hobbies</vt:lpstr>
      <vt:lpstr>Do we spend much time on them? </vt:lpstr>
      <vt:lpstr>Most popular hobbies in our country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your hobby?</dc:title>
  <dc:creator>User</dc:creator>
  <cp:lastModifiedBy>User</cp:lastModifiedBy>
  <cp:revision>45</cp:revision>
  <dcterms:created xsi:type="dcterms:W3CDTF">2012-12-23T23:15:56Z</dcterms:created>
  <dcterms:modified xsi:type="dcterms:W3CDTF">2012-12-24T11:20:51Z</dcterms:modified>
</cp:coreProperties>
</file>