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04.06.2012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04.06.2012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04.06.2012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04.06.2012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04.06.2012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04.06.2012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04.06.2012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04.06.2012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04.06.2012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04.06.2012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04.06.2012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04.06.2012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764704"/>
            <a:ext cx="7772400" cy="5472607"/>
          </a:xfrm>
        </p:spPr>
        <p:txBody>
          <a:bodyPr>
            <a:normAutofit/>
          </a:bodyPr>
          <a:lstStyle/>
          <a:p>
            <a:r>
              <a:rPr lang="en-US" sz="8800" b="1" i="1" dirty="0">
                <a:ln w="31550" cmpd="sng">
                  <a:solidFill>
                    <a:schemeClr val="tx2">
                      <a:lumMod val="50000"/>
                    </a:schemeClr>
                  </a:solidFill>
                  <a:prstDash val="solid"/>
                </a:ln>
                <a:solidFill>
                  <a:schemeClr val="accent3">
                    <a:lumMod val="75000"/>
                  </a:schemeClr>
                </a:solidFill>
                <a:effectLst>
                  <a:glow rad="228600">
                    <a:schemeClr val="accent3">
                      <a:satMod val="175000"/>
                      <a:alpha val="40000"/>
                    </a:schemeClr>
                  </a:glow>
                  <a:outerShdw blurRad="41275" dist="12700" dir="12000000" algn="tl" rotWithShape="0">
                    <a:srgbClr val="000000">
                      <a:alpha val="40000"/>
                    </a:srgbClr>
                  </a:outerShdw>
                </a:effectLst>
              </a:rPr>
              <a:t>Pr</a:t>
            </a:r>
            <a:r>
              <a:rPr lang="en-US" sz="8800" b="1" i="1" dirty="0">
                <a:ln w="31550" cmpd="sng">
                  <a:solidFill>
                    <a:schemeClr val="tx2">
                      <a:lumMod val="50000"/>
                    </a:schemeClr>
                  </a:solidFill>
                  <a:prstDash val="solid"/>
                </a:ln>
                <a:solidFill>
                  <a:schemeClr val="accent3">
                    <a:lumMod val="75000"/>
                  </a:schemeClr>
                </a:solidFill>
                <a:effectLst>
                  <a:glow rad="228600">
                    <a:schemeClr val="accent3">
                      <a:satMod val="175000"/>
                      <a:alpha val="40000"/>
                    </a:schemeClr>
                  </a:glow>
                  <a:outerShdw blurRad="75057" dist="38100" dir="5400000" sy="-20000" rotWithShape="0">
                    <a:prstClr val="black">
                      <a:alpha val="25000"/>
                    </a:prstClr>
                  </a:outerShdw>
                </a:effectLst>
              </a:rPr>
              <a:t>oject Name: “Flowerbed” ACCESS_REZINA</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2034864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640960" cy="6336704"/>
          </a:xfrm>
        </p:spPr>
        <p:txBody>
          <a:bodyPr>
            <a:normAutofit/>
          </a:bodyPr>
          <a:lstStyle/>
          <a:p>
            <a:pPr marL="0" indent="0">
              <a:buNone/>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ecause </a:t>
            </a: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 don’t have so many choices in the way we have small place around our school, we decided to make our flowerbed in the front of the school. </a:t>
            </a:r>
            <a:endParaRPr lang="ru-RU"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ru-RU" dirty="0"/>
          </a:p>
        </p:txBody>
      </p:sp>
    </p:spTree>
    <p:extLst>
      <p:ext uri="{BB962C8B-B14F-4D97-AF65-F5344CB8AC3E}">
        <p14:creationId xmlns:p14="http://schemas.microsoft.com/office/powerpoint/2010/main" val="91217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7464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b="1" dirty="0">
                <a:ln w="50800"/>
                <a:solidFill>
                  <a:schemeClr val="bg1">
                    <a:shade val="50000"/>
                  </a:schemeClr>
                </a:solidFill>
              </a:rPr>
              <a:t> </a:t>
            </a:r>
            <a:r>
              <a:rPr lang="ru-RU" b="1" dirty="0">
                <a:ln w="50800"/>
                <a:solidFill>
                  <a:schemeClr val="bg1">
                    <a:shade val="50000"/>
                  </a:schemeClr>
                </a:solidFill>
              </a:rPr>
              <a:t/>
            </a:r>
            <a:br>
              <a:rPr lang="ru-RU" b="1" dirty="0">
                <a:ln w="50800"/>
                <a:solidFill>
                  <a:schemeClr val="bg1">
                    <a:shade val="50000"/>
                  </a:schemeClr>
                </a:solidFill>
              </a:rPr>
            </a:br>
            <a:r>
              <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 As materials we needed, 10 packages of flower seeds.</a:t>
            </a:r>
            <a:r>
              <a:rPr lang="ru-RU" b="1" dirty="0">
                <a:ln w="50800"/>
                <a:solidFill>
                  <a:schemeClr val="bg1">
                    <a:shade val="50000"/>
                  </a:schemeClr>
                </a:solidFill>
              </a:rPr>
              <a:t/>
            </a:r>
            <a:br>
              <a:rPr lang="ru-RU" b="1" dirty="0">
                <a:ln w="50800"/>
                <a:solidFill>
                  <a:schemeClr val="bg1">
                    <a:shade val="50000"/>
                  </a:schemeClr>
                </a:solidFill>
              </a:rPr>
            </a:br>
            <a:endParaRPr lang="ru-RU" b="1" dirty="0">
              <a:ln w="50800"/>
              <a:solidFill>
                <a:schemeClr val="bg1">
                  <a:shade val="50000"/>
                </a:schemeClr>
              </a:solidFill>
            </a:endParaRPr>
          </a:p>
        </p:txBody>
      </p:sp>
    </p:spTree>
    <p:extLst>
      <p:ext uri="{BB962C8B-B14F-4D97-AF65-F5344CB8AC3E}">
        <p14:creationId xmlns:p14="http://schemas.microsoft.com/office/powerpoint/2010/main" val="2877365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7000" b="-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67544" y="1052736"/>
            <a:ext cx="8229600" cy="4525963"/>
          </a:xfrm>
        </p:spPr>
        <p:txBody>
          <a:bodyPr/>
          <a:lstStyle/>
          <a:p>
            <a:pPr marL="0" indent="0" algn="ctr">
              <a:buNone/>
            </a:pP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Instruments: As we worked with ground, we used one spade, one  dig, one rake, and a lot of water. </a:t>
            </a:r>
            <a:endParaRPr lang="ru-RU"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indent="0">
              <a:buNone/>
            </a:pPr>
            <a:endParaRPr lang="ru-RU" dirty="0"/>
          </a:p>
        </p:txBody>
      </p:sp>
    </p:spTree>
    <p:extLst>
      <p:ext uri="{BB962C8B-B14F-4D97-AF65-F5344CB8AC3E}">
        <p14:creationId xmlns:p14="http://schemas.microsoft.com/office/powerpoint/2010/main" val="770891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Объект 4"/>
          <p:cNvSpPr>
            <a:spLocks noGrp="1"/>
          </p:cNvSpPr>
          <p:nvPr>
            <p:ph idx="1"/>
          </p:nvPr>
        </p:nvSpPr>
        <p:spPr>
          <a:xfrm>
            <a:off x="457200" y="548680"/>
            <a:ext cx="8229600" cy="5577483"/>
          </a:xfrm>
        </p:spPr>
        <p:txBody>
          <a:bodyPr>
            <a:noAutofit/>
          </a:bodyPr>
          <a:lstStyle/>
          <a:p>
            <a:pPr marL="0" indent="0">
              <a:buNone/>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 made our flowerbed in the form of the heart. First we cleaned up all place, then we made our form. After this our boys dug and raked the soil, and took out of heart some soil</a:t>
            </a:r>
            <a:endParaRPr lang="ru-RU"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9917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hen </a:t>
            </a: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girls watered soil , and  littered all heart with flower seeds. </a:t>
            </a:r>
            <a:endParaRPr lang="ru-RU"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70443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After we watered again our baby flowers, boys covered them with soil that they placed out if the heart. </a:t>
            </a:r>
            <a:endParaRPr lang="ru-RU"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28290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Then we watered again all place. On the next day we watered soil again. </a:t>
            </a:r>
            <a:endParaRPr lang="ru-RU"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07876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Now </a:t>
            </a: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 just are waiting for result</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ru-RU"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indent="0" algn="ctr">
              <a:buNone/>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 had a lot of fun, doing our Flower bed.</a:t>
            </a:r>
            <a:endParaRPr lang="ru-RU"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indent="0">
              <a:buNone/>
            </a:pPr>
            <a:endParaRPr lang="ru-RU" dirty="0"/>
          </a:p>
          <a:p>
            <a:endParaRPr lang="ru-RU" dirty="0"/>
          </a:p>
        </p:txBody>
      </p:sp>
    </p:spTree>
    <p:extLst>
      <p:ext uri="{BB962C8B-B14F-4D97-AF65-F5344CB8AC3E}">
        <p14:creationId xmlns:p14="http://schemas.microsoft.com/office/powerpoint/2010/main" val="116439704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162</Words>
  <Application>Microsoft Office PowerPoint</Application>
  <PresentationFormat>Экран (4:3)</PresentationFormat>
  <Paragraphs>10</Paragraphs>
  <Slides>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Тема Office</vt:lpstr>
      <vt:lpstr>Project Name: “Flowerbed” ACCESS_REZINA </vt:lpstr>
      <vt:lpstr>Презентация PowerPoint</vt:lpstr>
      <vt:lpstr>  Materials: As materials we needed, 10 packages of flower seeds.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Name: “Flowerbed” ACCESS_REZINA </dc:title>
  <cp:lastModifiedBy>User</cp:lastModifiedBy>
  <cp:revision>3</cp:revision>
  <dcterms:modified xsi:type="dcterms:W3CDTF">2012-06-04T11:07:01Z</dcterms:modified>
</cp:coreProperties>
</file>