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6" r:id="rId6"/>
    <p:sldId id="268" r:id="rId7"/>
    <p:sldId id="260" r:id="rId8"/>
    <p:sldId id="261" r:id="rId9"/>
    <p:sldId id="262" r:id="rId10"/>
    <p:sldId id="263" r:id="rId11"/>
    <p:sldId id="264" r:id="rId12"/>
    <p:sldId id="267" r:id="rId13"/>
    <p:sldId id="269" r:id="rId14"/>
    <p:sldId id="270" r:id="rId15"/>
    <p:sldId id="271" r:id="rId16"/>
    <p:sldId id="272"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08"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advTm="7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23.04.2012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transition spd="slow" advClick="0" advTm="7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5B106E36-FD25-4E2D-B0AA-010F637433A0}" type="datetimeFigureOut">
              <a:rPr lang="ru-RU" smtClean="0"/>
              <a:pPr/>
              <a:t>23.04.2012</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7000">
    <p:push dir="u"/>
  </p:transition>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80720" y="3717032"/>
            <a:ext cx="4398584" cy="1470025"/>
          </a:xfrm>
        </p:spPr>
        <p:txBody>
          <a:bodyPr/>
          <a:lstStyle/>
          <a:p>
            <a:pPr marL="182880" indent="0" algn="ctr">
              <a:buNone/>
            </a:pPr>
            <a:r>
              <a:rPr lang="en-US" sz="96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Earth </a:t>
            </a:r>
            <a:br>
              <a:rPr lang="en-US" sz="96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br>
            <a:r>
              <a:rPr lang="en-US" sz="96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Day</a:t>
            </a:r>
            <a:endParaRPr lang="ru-RU" sz="96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Подзаголовок 2"/>
          <p:cNvSpPr>
            <a:spLocks noGrp="1"/>
          </p:cNvSpPr>
          <p:nvPr>
            <p:ph type="subTitle" idx="1"/>
          </p:nvPr>
        </p:nvSpPr>
        <p:spPr>
          <a:xfrm>
            <a:off x="-108520" y="6148204"/>
            <a:ext cx="5328592" cy="593164"/>
          </a:xfrm>
        </p:spPr>
        <p:txBody>
          <a:bodyPr>
            <a:normAutofit/>
          </a:bodyPr>
          <a:lstStyle/>
          <a:p>
            <a:pPr algn="r"/>
            <a:r>
              <a:rPr lang="en-US" sz="2400" b="1" dirty="0" err="1"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Braslav</a:t>
            </a:r>
            <a:r>
              <a:rPr lang="en-US" sz="2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 Gymnasium, Belarus</a:t>
            </a:r>
            <a:endParaRPr lang="ru-RU" sz="2400" b="1" dirty="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endParaRPr>
          </a:p>
        </p:txBody>
      </p:sp>
      <p:sp>
        <p:nvSpPr>
          <p:cNvPr id="4" name="TextBox 3"/>
          <p:cNvSpPr txBox="1"/>
          <p:nvPr/>
        </p:nvSpPr>
        <p:spPr>
          <a:xfrm>
            <a:off x="6372200" y="6207695"/>
            <a:ext cx="2642070" cy="461665"/>
          </a:xfrm>
          <a:prstGeom prst="rect">
            <a:avLst/>
          </a:prstGeom>
          <a:noFill/>
        </p:spPr>
        <p:txBody>
          <a:bodyPr wrap="none" rtlCol="0">
            <a:spAutoFit/>
          </a:bodyPr>
          <a:lstStyle/>
          <a:p>
            <a:r>
              <a:rPr lang="en-US" sz="2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April 22, 2012</a:t>
            </a:r>
            <a:endParaRPr lang="ru-RU" sz="2400" b="1" dirty="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endParaRPr>
          </a:p>
        </p:txBody>
      </p:sp>
      <p:pic>
        <p:nvPicPr>
          <p:cNvPr id="1028" name="Picture 4" descr="http://www.ere.net/wp-content/uploads/2012/04/Earth-Day-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287882"/>
            <a:ext cx="1512168" cy="1616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onnectallschools.org/sites/default/files/u372/iearn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92696"/>
            <a:ext cx="2211836" cy="67058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231442"/>
            <a:ext cx="2304256" cy="109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146" name="Picture 2" descr="F:\102___04\IMG_0817.JPG"/>
          <p:cNvPicPr>
            <a:picLocks noChangeAspect="1" noChangeArrowheads="1"/>
          </p:cNvPicPr>
          <p:nvPr/>
        </p:nvPicPr>
        <p:blipFill>
          <a:blip r:embed="rId2" cstate="print"/>
          <a:srcRect/>
          <a:stretch>
            <a:fillRect/>
          </a:stretch>
        </p:blipFill>
        <p:spPr bwMode="auto">
          <a:xfrm>
            <a:off x="-1" y="0"/>
            <a:ext cx="9144413" cy="6858000"/>
          </a:xfrm>
          <a:prstGeom prst="rect">
            <a:avLst/>
          </a:prstGeom>
          <a:noFill/>
        </p:spPr>
      </p:pic>
      <p:sp>
        <p:nvSpPr>
          <p:cNvPr id="5" name="Скругленный прямоугольник 4"/>
          <p:cNvSpPr/>
          <p:nvPr/>
        </p:nvSpPr>
        <p:spPr>
          <a:xfrm>
            <a:off x="683568" y="5229200"/>
            <a:ext cx="7992888" cy="1313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Trees add beauty and grace to any community setting. </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170" name="Picture 2" descr="F:\102___04\IMG_0819.JPG"/>
          <p:cNvPicPr>
            <a:picLocks noChangeAspect="1" noChangeArrowheads="1"/>
          </p:cNvPicPr>
          <p:nvPr/>
        </p:nvPicPr>
        <p:blipFill>
          <a:blip r:embed="rId2" cstate="print"/>
          <a:srcRect/>
          <a:stretch>
            <a:fillRect/>
          </a:stretch>
        </p:blipFill>
        <p:spPr bwMode="auto">
          <a:xfrm>
            <a:off x="-1" y="1"/>
            <a:ext cx="9144413" cy="6858000"/>
          </a:xfrm>
          <a:prstGeom prst="rect">
            <a:avLst/>
          </a:prstGeom>
          <a:noFill/>
        </p:spPr>
      </p:pic>
      <p:sp>
        <p:nvSpPr>
          <p:cNvPr id="5" name="Скругленный прямоугольник 4"/>
          <p:cNvSpPr/>
          <p:nvPr/>
        </p:nvSpPr>
        <p:spPr>
          <a:xfrm>
            <a:off x="683568" y="5445224"/>
            <a:ext cx="7992888" cy="1296144"/>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They make life more enjoyable, peaceful, relaxing, and offer a rich inheritance for future generations.</a:t>
            </a:r>
            <a:endParaRPr lang="ru-RU"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42" name="Picture 2" descr="F:\102___04\IMG_0833.JPG"/>
          <p:cNvPicPr>
            <a:picLocks noChangeAspect="1" noChangeArrowheads="1"/>
          </p:cNvPicPr>
          <p:nvPr/>
        </p:nvPicPr>
        <p:blipFill rotWithShape="1">
          <a:blip r:embed="rId2" cstate="print"/>
          <a:srcRect t="3998"/>
          <a:stretch/>
        </p:blipFill>
        <p:spPr bwMode="auto">
          <a:xfrm rot="5400000">
            <a:off x="-927135" y="927136"/>
            <a:ext cx="6858318" cy="5004048"/>
          </a:xfrm>
          <a:prstGeom prst="rect">
            <a:avLst/>
          </a:prstGeom>
          <a:noFill/>
        </p:spPr>
      </p:pic>
      <p:sp>
        <p:nvSpPr>
          <p:cNvPr id="5" name="Объект 4"/>
          <p:cNvSpPr>
            <a:spLocks noGrp="1"/>
          </p:cNvSpPr>
          <p:nvPr>
            <p:ph idx="1"/>
          </p:nvPr>
        </p:nvSpPr>
        <p:spPr>
          <a:xfrm>
            <a:off x="5148064" y="1340768"/>
            <a:ext cx="3845791" cy="3816424"/>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6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Trees </a:t>
            </a:r>
            <a:r>
              <a:rPr lang="en-US" sz="36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help reduce stress in the workplace </a:t>
            </a:r>
            <a:endParaRPr lang="ru-RU" sz="36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1266" name="Picture 2" descr="F:\102___04\IMG_0834.JPG"/>
          <p:cNvPicPr>
            <a:picLocks noChangeAspect="1" noChangeArrowheads="1"/>
          </p:cNvPicPr>
          <p:nvPr/>
        </p:nvPicPr>
        <p:blipFill>
          <a:blip r:embed="rId2" cstate="print"/>
          <a:srcRect/>
          <a:stretch>
            <a:fillRect/>
          </a:stretch>
        </p:blipFill>
        <p:spPr bwMode="auto">
          <a:xfrm>
            <a:off x="23588" y="18000"/>
            <a:ext cx="9120412" cy="6840000"/>
          </a:xfrm>
          <a:prstGeom prst="rect">
            <a:avLst/>
          </a:prstGeom>
          <a:noFill/>
        </p:spPr>
      </p:pic>
      <p:sp>
        <p:nvSpPr>
          <p:cNvPr id="5" name="Скругленный прямоугольник 4"/>
          <p:cNvSpPr/>
          <p:nvPr/>
        </p:nvSpPr>
        <p:spPr>
          <a:xfrm>
            <a:off x="683568" y="5445224"/>
            <a:ext cx="7992888" cy="1296144"/>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Trees help us experience connections with our natural </a:t>
            </a: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heritage.</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3314" name="Picture 2" descr="F:\102___04\IMG_0852.JPG"/>
          <p:cNvPicPr>
            <a:picLocks noChangeAspect="1" noChangeArrowheads="1"/>
          </p:cNvPicPr>
          <p:nvPr/>
        </p:nvPicPr>
        <p:blipFill>
          <a:blip r:embed="rId2" cstate="print"/>
          <a:srcRect/>
          <a:stretch>
            <a:fillRect/>
          </a:stretch>
        </p:blipFill>
        <p:spPr bwMode="auto">
          <a:xfrm>
            <a:off x="23588" y="0"/>
            <a:ext cx="9120412" cy="6840000"/>
          </a:xfrm>
          <a:prstGeom prst="rect">
            <a:avLst/>
          </a:prstGeom>
          <a:noFill/>
        </p:spPr>
      </p:pic>
    </p:spTree>
  </p:cSld>
  <p:clrMapOvr>
    <a:masterClrMapping/>
  </p:clrMapOvr>
  <p:transition spd="slow" advClick="0" advTm="7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338" name="Picture 2" descr="F:\102___04\IMG_0857.JPG"/>
          <p:cNvPicPr>
            <a:picLocks noChangeAspect="1" noChangeArrowheads="1"/>
          </p:cNvPicPr>
          <p:nvPr/>
        </p:nvPicPr>
        <p:blipFill>
          <a:blip r:embed="rId2" cstate="print"/>
          <a:srcRect/>
          <a:stretch>
            <a:fillRect/>
          </a:stretch>
        </p:blipFill>
        <p:spPr bwMode="auto">
          <a:xfrm>
            <a:off x="0" y="0"/>
            <a:ext cx="9144414" cy="6858000"/>
          </a:xfrm>
          <a:prstGeom prst="rect">
            <a:avLst/>
          </a:prstGeom>
          <a:noFill/>
        </p:spPr>
      </p:pic>
      <p:sp>
        <p:nvSpPr>
          <p:cNvPr id="5" name="Скругленный прямоугольник 4"/>
          <p:cNvSpPr/>
          <p:nvPr/>
        </p:nvSpPr>
        <p:spPr>
          <a:xfrm>
            <a:off x="683568" y="5445224"/>
            <a:ext cx="7992888" cy="1296144"/>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Many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people enjoy planting and caring for trees simply because they like to see them </a:t>
            </a: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grow.</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4"/>
          <p:cNvSpPr>
            <a:spLocks noGrp="1"/>
          </p:cNvSpPr>
          <p:nvPr>
            <p:ph idx="1"/>
          </p:nvPr>
        </p:nvSpPr>
        <p:spPr>
          <a:xfrm>
            <a:off x="467544" y="692696"/>
            <a:ext cx="8280920" cy="5616624"/>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just">
              <a:buNone/>
            </a:pPr>
            <a:r>
              <a:rPr lang="en-US" sz="40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As the result of our action we have planted more than 20 trees and transplanted 20 trees. We have beautified the park and the surroundings, making new flowerbeds and cleaning the ground. </a:t>
            </a:r>
            <a:endParaRPr lang="ru-RU" sz="40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531440"/>
            <a:ext cx="2664296" cy="305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684911">
            <a:off x="7061984" y="4314873"/>
            <a:ext cx="2392428" cy="273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582136"/>
      </p:ext>
    </p:extLst>
  </p:cSld>
  <p:clrMapOvr>
    <a:masterClrMapping/>
  </p:clrMapOvr>
  <p:transition spd="slow" advClick="0" advTm="7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endParaRPr lang="ru-RU" dirty="0"/>
          </a:p>
        </p:txBody>
      </p:sp>
      <p:pic>
        <p:nvPicPr>
          <p:cNvPr id="4" name="Содержимое 3" descr="IMG_0792.JPG"/>
          <p:cNvPicPr>
            <a:picLocks noGrp="1" noChangeAspect="1"/>
          </p:cNvPicPr>
          <p:nvPr>
            <p:ph idx="1"/>
          </p:nvPr>
        </p:nvPicPr>
        <p:blipFill>
          <a:blip r:embed="rId2" cstate="print"/>
          <a:stretch>
            <a:fillRect/>
          </a:stretch>
        </p:blipFill>
        <p:spPr>
          <a:xfrm>
            <a:off x="-108520" y="16417"/>
            <a:ext cx="9252520" cy="6940457"/>
          </a:xfrm>
        </p:spPr>
      </p:pic>
      <p:grpSp>
        <p:nvGrpSpPr>
          <p:cNvPr id="5" name="Группа 4"/>
          <p:cNvGrpSpPr/>
          <p:nvPr/>
        </p:nvGrpSpPr>
        <p:grpSpPr>
          <a:xfrm>
            <a:off x="116206" y="-199494"/>
            <a:ext cx="8775645" cy="3224538"/>
            <a:chOff x="116206" y="-199494"/>
            <a:chExt cx="8775645" cy="3224538"/>
          </a:xfrm>
        </p:grpSpPr>
        <p:sp>
          <p:nvSpPr>
            <p:cNvPr id="3" name="Скругленный прямоугольник 2"/>
            <p:cNvSpPr/>
            <p:nvPr/>
          </p:nvSpPr>
          <p:spPr>
            <a:xfrm>
              <a:off x="2483768" y="332656"/>
              <a:ext cx="6408083"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We are going to plant trees in in front of our gymnasium. </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pic>
          <p:nvPicPr>
            <p:cNvPr id="2050" name="Picture 2" descr="C:\Documents and Settings\Admin\Рабочий стол\1283461344_3.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1836" b="18163"/>
            <a:stretch/>
          </p:blipFill>
          <p:spPr bwMode="auto">
            <a:xfrm rot="722939">
              <a:off x="116206" y="-199494"/>
              <a:ext cx="2617543" cy="322453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Click="0" advTm="7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F:\102___04\IMG_0793.JPG"/>
          <p:cNvPicPr>
            <a:picLocks noChangeAspect="1" noChangeArrowheads="1"/>
          </p:cNvPicPr>
          <p:nvPr/>
        </p:nvPicPr>
        <p:blipFill>
          <a:blip r:embed="rId2" cstate="print"/>
          <a:srcRect/>
          <a:stretch>
            <a:fillRect/>
          </a:stretch>
        </p:blipFill>
        <p:spPr bwMode="auto">
          <a:xfrm>
            <a:off x="-1" y="1"/>
            <a:ext cx="9144415" cy="6858000"/>
          </a:xfrm>
          <a:prstGeom prst="rect">
            <a:avLst/>
          </a:prstGeom>
          <a:noFill/>
        </p:spPr>
      </p:pic>
      <p:grpSp>
        <p:nvGrpSpPr>
          <p:cNvPr id="5" name="Группа 4"/>
          <p:cNvGrpSpPr/>
          <p:nvPr/>
        </p:nvGrpSpPr>
        <p:grpSpPr>
          <a:xfrm>
            <a:off x="116206" y="-199494"/>
            <a:ext cx="8775645" cy="3224538"/>
            <a:chOff x="116206" y="-199494"/>
            <a:chExt cx="8775645" cy="3224538"/>
          </a:xfrm>
        </p:grpSpPr>
        <p:sp>
          <p:nvSpPr>
            <p:cNvPr id="6" name="Скругленный прямоугольник 5"/>
            <p:cNvSpPr/>
            <p:nvPr/>
          </p:nvSpPr>
          <p:spPr>
            <a:xfrm>
              <a:off x="2483768" y="332656"/>
              <a:ext cx="6408083"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We choose the best place.</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pic>
          <p:nvPicPr>
            <p:cNvPr id="7" name="Picture 2" descr="C:\Documents and Settings\Admin\Рабочий стол\1283461344_3.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1836" b="18163"/>
            <a:stretch/>
          </p:blipFill>
          <p:spPr bwMode="auto">
            <a:xfrm rot="722939">
              <a:off x="116206" y="-199494"/>
              <a:ext cx="2617543" cy="322453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Click="0" advTm="7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descr="F:\102___04\IMG_0795.JPG"/>
          <p:cNvPicPr>
            <a:picLocks noChangeAspect="1" noChangeArrowheads="1"/>
          </p:cNvPicPr>
          <p:nvPr/>
        </p:nvPicPr>
        <p:blipFill>
          <a:blip r:embed="rId2" cstate="print"/>
          <a:srcRect/>
          <a:stretch>
            <a:fillRect/>
          </a:stretch>
        </p:blipFill>
        <p:spPr bwMode="auto">
          <a:xfrm>
            <a:off x="-1" y="0"/>
            <a:ext cx="9144413" cy="6858000"/>
          </a:xfrm>
          <a:prstGeom prst="rect">
            <a:avLst/>
          </a:prstGeom>
          <a:noFill/>
        </p:spPr>
      </p:pic>
      <p:sp>
        <p:nvSpPr>
          <p:cNvPr id="6" name="Скругленный прямоугольник 5"/>
          <p:cNvSpPr/>
          <p:nvPr/>
        </p:nvSpPr>
        <p:spPr>
          <a:xfrm>
            <a:off x="520552" y="5085185"/>
            <a:ext cx="7992888" cy="1313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We work together with the chairman of our local Executive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Committee </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pic>
        <p:nvPicPr>
          <p:cNvPr id="9" name="Picture 2" descr="http://www.2020site.org/trees/images/leaf-maple.jpg"/>
          <p:cNvPicPr>
            <a:picLocks noChangeAspect="1" noChangeArrowheads="1"/>
          </p:cNvPicPr>
          <p:nvPr/>
        </p:nvPicPr>
        <p:blipFill>
          <a:blip r:embed="rId3">
            <a:clrChange>
              <a:clrFrom>
                <a:srgbClr val="F9F8E1"/>
              </a:clrFrom>
              <a:clrTo>
                <a:srgbClr val="F9F8E1">
                  <a:alpha val="0"/>
                </a:srgbClr>
              </a:clrTo>
            </a:clrChange>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749223">
            <a:off x="7673870" y="3602736"/>
            <a:ext cx="1473696" cy="22105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2020site.org/trees/images/leaf-map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08516">
            <a:off x="7133579" y="3703449"/>
            <a:ext cx="1473696" cy="2210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02___04\IMG_082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t="16232" r="2521" b="6668"/>
          <a:stretch>
            <a:fillRect/>
          </a:stretch>
        </p:blipFill>
        <p:spPr bwMode="auto">
          <a:xfrm rot="21266686">
            <a:off x="773043" y="2546054"/>
            <a:ext cx="3696984" cy="3898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F:\102___04\IMG_0829.JPG"/>
          <p:cNvPicPr>
            <a:picLocks noGrp="1" noChangeAspect="1" noChangeArrowheads="1"/>
          </p:cNvPicPr>
          <p:nvPr>
            <p:ph idx="1"/>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Lst>
          </a:blip>
          <a:srcRect l="12931" r="11017"/>
          <a:stretch/>
        </p:blipFill>
        <p:spPr bwMode="auto">
          <a:xfrm rot="5704161">
            <a:off x="4683905" y="2510795"/>
            <a:ext cx="3744890" cy="379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Скругленный прямоугольник 6"/>
          <p:cNvSpPr/>
          <p:nvPr/>
        </p:nvSpPr>
        <p:spPr>
          <a:xfrm>
            <a:off x="394108" y="472520"/>
            <a:ext cx="8511918" cy="15121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It’s very important to be together with the local authorities on </a:t>
            </a:r>
            <a:r>
              <a:rPr lang="en-US"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our way to the sustainable development</a:t>
            </a:r>
            <a:endParaRPr lang="ru-RU" sz="2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43724" y="692696"/>
            <a:ext cx="7992888" cy="2808312"/>
          </a:xfrm>
          <a:prstGeom prst="roundRect">
            <a:avLst/>
          </a:prstGeom>
          <a:solidFill>
            <a:schemeClr val="accent1">
              <a:lumMod val="60000"/>
              <a:lumOff val="40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Why is it necessary to plant trees?</a:t>
            </a:r>
            <a:endParaRPr lang="ru-RU" sz="54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pic>
        <p:nvPicPr>
          <p:cNvPr id="5128" name="Picture 8" descr="http://open.az/uploads/posts/2012-01/1327290552_1301725484_green-question-mark.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009"/>
          <a:stretch/>
        </p:blipFill>
        <p:spPr bwMode="auto">
          <a:xfrm>
            <a:off x="-56322" y="3645024"/>
            <a:ext cx="3288052" cy="2194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open.az/uploads/posts/2012-01/1327290552_1301725484_green-question-mark.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009"/>
          <a:stretch/>
        </p:blipFill>
        <p:spPr bwMode="auto">
          <a:xfrm>
            <a:off x="3923928" y="3645024"/>
            <a:ext cx="3288052" cy="21945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open.az/uploads/posts/2012-01/1327290552_1301725484_green-question-mark.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009"/>
          <a:stretch/>
        </p:blipFill>
        <p:spPr bwMode="auto">
          <a:xfrm>
            <a:off x="6588224" y="2465825"/>
            <a:ext cx="3288052" cy="21945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open.az/uploads/posts/2012-01/1327290552_1301725484_green-question-mark.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009"/>
          <a:stretch/>
        </p:blipFill>
        <p:spPr bwMode="auto">
          <a:xfrm>
            <a:off x="1835696" y="4596760"/>
            <a:ext cx="3288052" cy="21945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074" name="Picture 2" descr="F:\102___04\IMG_0798.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Скругленный прямоугольник 4"/>
          <p:cNvSpPr/>
          <p:nvPr/>
        </p:nvSpPr>
        <p:spPr>
          <a:xfrm>
            <a:off x="520552" y="260648"/>
            <a:ext cx="7992888" cy="1313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Trees </a:t>
            </a: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properly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placed and cared for on a residential </a:t>
            </a: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lot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can significantly increase property values.</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098" name="Picture 2" descr="F:\102___04\IMG_0808.JPG"/>
          <p:cNvPicPr>
            <a:picLocks noChangeAspect="1" noChangeArrowheads="1"/>
          </p:cNvPicPr>
          <p:nvPr/>
        </p:nvPicPr>
        <p:blipFill>
          <a:blip r:embed="rId2" cstate="print"/>
          <a:srcRect/>
          <a:stretch>
            <a:fillRect/>
          </a:stretch>
        </p:blipFill>
        <p:spPr bwMode="auto">
          <a:xfrm>
            <a:off x="-1" y="1"/>
            <a:ext cx="9144413" cy="6858000"/>
          </a:xfrm>
          <a:prstGeom prst="rect">
            <a:avLst/>
          </a:prstGeom>
          <a:noFill/>
        </p:spPr>
      </p:pic>
      <p:sp>
        <p:nvSpPr>
          <p:cNvPr id="5" name="Скругленный прямоугольник 4"/>
          <p:cNvSpPr/>
          <p:nvPr/>
        </p:nvSpPr>
        <p:spPr>
          <a:xfrm>
            <a:off x="575761" y="5229200"/>
            <a:ext cx="7992888" cy="1313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Trees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provide brilliant colors to landscapes in the fall. </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descr="F:\102___04\IMG_0816.JPG"/>
          <p:cNvPicPr>
            <a:picLocks noChangeAspect="1" noChangeArrowheads="1"/>
          </p:cNvPicPr>
          <p:nvPr/>
        </p:nvPicPr>
        <p:blipFill>
          <a:blip r:embed="rId2" cstate="print"/>
          <a:srcRect/>
          <a:stretch>
            <a:fillRect/>
          </a:stretch>
        </p:blipFill>
        <p:spPr bwMode="auto">
          <a:xfrm>
            <a:off x="-1" y="0"/>
            <a:ext cx="9144413" cy="6858000"/>
          </a:xfrm>
          <a:prstGeom prst="rect">
            <a:avLst/>
          </a:prstGeom>
          <a:noFill/>
        </p:spPr>
      </p:pic>
      <p:sp>
        <p:nvSpPr>
          <p:cNvPr id="5" name="Скругленный прямоугольник 4"/>
          <p:cNvSpPr/>
          <p:nvPr/>
        </p:nvSpPr>
        <p:spPr>
          <a:xfrm>
            <a:off x="683568" y="5229200"/>
            <a:ext cx="7992888" cy="1313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Tree shelters for livestock </a:t>
            </a:r>
            <a:r>
              <a:rPr lang="en-US" sz="2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provide </a:t>
            </a:r>
            <a:r>
              <a:rPr lang="en-US"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shade for moderating summer heat.</a:t>
            </a:r>
            <a:endParaRPr lang="ru-RU" sz="2800" b="1" dirty="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Tree>
  </p:cSld>
  <p:clrMapOvr>
    <a:masterClrMapping/>
  </p:clrMapOvr>
  <p:transition spd="slow" advClick="0" advTm="7000">
    <p:push dir="u"/>
  </p:transition>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Весна</Template>
  <TotalTime>137</TotalTime>
  <Words>200</Words>
  <Application>Microsoft Office PowerPoint</Application>
  <PresentationFormat>Экран (4:3)</PresentationFormat>
  <Paragraphs>18</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Spring</vt:lpstr>
      <vt:lpstr>Earth  Day</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Day</dc:title>
  <dc:creator>Alena</dc:creator>
  <cp:lastModifiedBy>Admin</cp:lastModifiedBy>
  <cp:revision>16</cp:revision>
  <dcterms:created xsi:type="dcterms:W3CDTF">2012-04-23T10:28:03Z</dcterms:created>
  <dcterms:modified xsi:type="dcterms:W3CDTF">2012-04-23T14:49:27Z</dcterms:modified>
</cp:coreProperties>
</file>