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gif" ContentType="image/gif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handoutMasters/handoutMaster1.xml" ContentType="application/vnd.openxmlformats-officedocument.presentationml.handoutMaster+xml"/>
  <Default Extension="jpeg" ContentType="image/jpeg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1441DB-D66B-49BC-8666-F075CE6D1EE2}" type="datetimeFigureOut">
              <a:rPr lang="en-US" smtClean="0"/>
              <a:pPr/>
              <a:t>1/5/11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05054-07EE-45FE-B919-06F0E9C21F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F2B-266A-462A-9F0D-1656CBFFEEF3}" type="datetimeFigureOut">
              <a:rPr lang="en-US" smtClean="0"/>
              <a:pPr/>
              <a:t>1/5/11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AC41-4717-4E4C-9002-6A23F5F20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F2B-266A-462A-9F0D-1656CBFFEEF3}" type="datetimeFigureOut">
              <a:rPr lang="en-US" smtClean="0"/>
              <a:pPr/>
              <a:t>1/5/11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AC41-4717-4E4C-9002-6A23F5F20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F2B-266A-462A-9F0D-1656CBFFEEF3}" type="datetimeFigureOut">
              <a:rPr lang="en-US" smtClean="0"/>
              <a:pPr/>
              <a:t>1/5/11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AC41-4717-4E4C-9002-6A23F5F20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F2B-266A-462A-9F0D-1656CBFFEEF3}" type="datetimeFigureOut">
              <a:rPr lang="en-US" smtClean="0"/>
              <a:pPr/>
              <a:t>1/5/11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AC41-4717-4E4C-9002-6A23F5F20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F2B-266A-462A-9F0D-1656CBFFEEF3}" type="datetimeFigureOut">
              <a:rPr lang="en-US" smtClean="0"/>
              <a:pPr/>
              <a:t>1/5/11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AC41-4717-4E4C-9002-6A23F5F20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F2B-266A-462A-9F0D-1656CBFFEEF3}" type="datetimeFigureOut">
              <a:rPr lang="en-US" smtClean="0"/>
              <a:pPr/>
              <a:t>1/5/11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AC41-4717-4E4C-9002-6A23F5F20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F2B-266A-462A-9F0D-1656CBFFEEF3}" type="datetimeFigureOut">
              <a:rPr lang="en-US" smtClean="0"/>
              <a:pPr/>
              <a:t>1/5/11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AC41-4717-4E4C-9002-6A23F5F20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F2B-266A-462A-9F0D-1656CBFFEEF3}" type="datetimeFigureOut">
              <a:rPr lang="en-US" smtClean="0"/>
              <a:pPr/>
              <a:t>1/5/11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AC41-4717-4E4C-9002-6A23F5F20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F2B-266A-462A-9F0D-1656CBFFEEF3}" type="datetimeFigureOut">
              <a:rPr lang="en-US" smtClean="0"/>
              <a:pPr/>
              <a:t>1/5/11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AC41-4717-4E4C-9002-6A23F5F20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F2B-266A-462A-9F0D-1656CBFFEEF3}" type="datetimeFigureOut">
              <a:rPr lang="en-US" smtClean="0"/>
              <a:pPr/>
              <a:t>1/5/11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AC41-4717-4E4C-9002-6A23F5F20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F2B-266A-462A-9F0D-1656CBFFEEF3}" type="datetimeFigureOut">
              <a:rPr lang="en-US" smtClean="0"/>
              <a:pPr/>
              <a:t>1/5/11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5AC41-4717-4E4C-9002-6A23F5F20C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3EAC1F2B-266A-462A-9F0D-1656CBFFEEF3}" type="datetimeFigureOut">
              <a:rPr lang="en-US" smtClean="0"/>
              <a:pPr/>
              <a:t>1/5/11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E9D5AC41-4717-4E4C-9002-6A23F5F20C3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Collaboration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Dean’s Seventh Grade Science Students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OS Trnovo School in Ljubljana, Slovenia.</a:t>
            </a:r>
            <a:endParaRPr lang="en-US" dirty="0"/>
          </a:p>
        </p:txBody>
      </p:sp>
      <p:pic>
        <p:nvPicPr>
          <p:cNvPr id="4" name="Content Placeholder 3" descr="sinew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881" y="1057275"/>
            <a:ext cx="7534275" cy="31337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029200"/>
            <a:ext cx="8183880" cy="1051560"/>
          </a:xfrm>
        </p:spPr>
        <p:txBody>
          <a:bodyPr/>
          <a:lstStyle/>
          <a:p>
            <a:r>
              <a:rPr lang="en-US" dirty="0" smtClean="0"/>
              <a:t>The Beginning</a:t>
            </a:r>
            <a:endParaRPr lang="en-US" dirty="0"/>
          </a:p>
        </p:txBody>
      </p:sp>
      <p:pic>
        <p:nvPicPr>
          <p:cNvPr id="4" name="Content Placeholder 3" descr="Canada2010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838200"/>
            <a:ext cx="7391399" cy="434339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Year-long Collaboration</a:t>
            </a:r>
            <a:endParaRPr lang="en-US" dirty="0"/>
          </a:p>
        </p:txBody>
      </p:sp>
      <p:pic>
        <p:nvPicPr>
          <p:cNvPr id="7" name="Content Placeholder 6" descr="skype 026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93480" y="533400"/>
            <a:ext cx="3773978" cy="4724400"/>
          </a:xfrm>
          <a:prstGeom prst="rect">
            <a:avLst/>
          </a:prstGeom>
        </p:spPr>
      </p:pic>
      <p:pic>
        <p:nvPicPr>
          <p:cNvPr id="8" name="Content Placeholder 7" descr="skype 033.jpg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24400" y="533400"/>
            <a:ext cx="3886200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Constellation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Scorpius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Andraz</a:t>
            </a:r>
            <a:r>
              <a:rPr lang="en-US" dirty="0" smtClean="0"/>
              <a:t> </a:t>
            </a:r>
            <a:r>
              <a:rPr lang="en-US" dirty="0" err="1" smtClean="0"/>
              <a:t>Tavcar</a:t>
            </a:r>
            <a:r>
              <a:rPr lang="en-US" dirty="0" smtClean="0"/>
              <a:t> ( he read for </a:t>
            </a:r>
            <a:r>
              <a:rPr lang="en-US" dirty="0" err="1" smtClean="0"/>
              <a:t>Ziva</a:t>
            </a:r>
            <a:r>
              <a:rPr lang="en-US" dirty="0" smtClean="0"/>
              <a:t> </a:t>
            </a:r>
            <a:r>
              <a:rPr lang="en-US" dirty="0" err="1" smtClean="0"/>
              <a:t>Coklin</a:t>
            </a:r>
            <a:r>
              <a:rPr lang="en-US" dirty="0" smtClean="0"/>
              <a:t> who is ill)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Hollis Roush</a:t>
            </a:r>
          </a:p>
        </p:txBody>
      </p:sp>
      <p:pic>
        <p:nvPicPr>
          <p:cNvPr id="5" name="Content Placeholder 4" descr="Sco-myth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05400" y="838200"/>
            <a:ext cx="3429000" cy="4038600"/>
          </a:xfrm>
        </p:spPr>
      </p:pic>
      <p:sp>
        <p:nvSpPr>
          <p:cNvPr id="6" name="Rectangle 5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Constellation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Ursa Minor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Madelyn Michaels</a:t>
            </a:r>
            <a:endParaRPr lang="en-US" dirty="0"/>
          </a:p>
        </p:txBody>
      </p:sp>
      <p:pic>
        <p:nvPicPr>
          <p:cNvPr id="5" name="Content Placeholder 4" descr="UMi-myth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33426" y="1219200"/>
            <a:ext cx="3524774" cy="3276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Constellation Project</a:t>
            </a:r>
            <a:endParaRPr lang="en-US" dirty="0"/>
          </a:p>
        </p:txBody>
      </p:sp>
      <p:pic>
        <p:nvPicPr>
          <p:cNvPr id="5" name="Content Placeholder 4" descr="Del-myth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93725" y="838200"/>
            <a:ext cx="3368675" cy="33686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Delphinus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Anja</a:t>
            </a:r>
            <a:r>
              <a:rPr lang="en-US" dirty="0" smtClean="0"/>
              <a:t> </a:t>
            </a:r>
            <a:r>
              <a:rPr lang="en-US" dirty="0" err="1" smtClean="0"/>
              <a:t>Kotar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Amanda Vickers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Constellation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Orion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Reese Russo</a:t>
            </a:r>
            <a:endParaRPr lang="en-US" dirty="0"/>
          </a:p>
        </p:txBody>
      </p:sp>
      <p:pic>
        <p:nvPicPr>
          <p:cNvPr id="5" name="Content Placeholder 4" descr="Ori-myth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57800" y="533400"/>
            <a:ext cx="3200399" cy="415951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…….And more to come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260</TotalTime>
  <Words>66</Words>
  <Application>Microsoft Macintosh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Global Collaboration </vt:lpstr>
      <vt:lpstr>OS Trnovo School in Ljubljana, Slovenia.</vt:lpstr>
      <vt:lpstr>The Beginning</vt:lpstr>
      <vt:lpstr>Year-long Collaboration</vt:lpstr>
      <vt:lpstr>Constellation Project</vt:lpstr>
      <vt:lpstr>Constellation Project</vt:lpstr>
      <vt:lpstr>Constellation Project</vt:lpstr>
      <vt:lpstr>Constellation Project</vt:lpstr>
      <vt:lpstr>…….And more to come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Collaboration </dc:title>
  <dc:creator> </dc:creator>
  <cp:lastModifiedBy>Barry Kramer</cp:lastModifiedBy>
  <cp:revision>5</cp:revision>
  <dcterms:created xsi:type="dcterms:W3CDTF">2011-01-06T04:12:06Z</dcterms:created>
  <dcterms:modified xsi:type="dcterms:W3CDTF">2011-01-06T04:13:20Z</dcterms:modified>
</cp:coreProperties>
</file>