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569FFE7-6061-4EA9-A203-DBA9E327FF51}" type="datetimeFigureOut">
              <a:rPr lang="en-US" smtClean="0"/>
              <a:pPr/>
              <a:t>12/15/2010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5051EA4-18E0-474A-B8D9-71A98BFC41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69FFE7-6061-4EA9-A203-DBA9E327FF51}"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51EA4-18E0-474A-B8D9-71A98BFC41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69FFE7-6061-4EA9-A203-DBA9E327FF51}"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51EA4-18E0-474A-B8D9-71A98BFC41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569FFE7-6061-4EA9-A203-DBA9E327FF51}" type="datetimeFigureOut">
              <a:rPr lang="en-US" smtClean="0"/>
              <a:pPr/>
              <a:t>12/15/2010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5051EA4-18E0-474A-B8D9-71A98BFC41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569FFE7-6061-4EA9-A203-DBA9E327FF51}" type="datetimeFigureOut">
              <a:rPr lang="en-US" smtClean="0"/>
              <a:pPr/>
              <a:t>12/15/2010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5051EA4-18E0-474A-B8D9-71A98BFC412F}"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569FFE7-6061-4EA9-A203-DBA9E327FF51}" type="datetimeFigureOut">
              <a:rPr lang="en-US" smtClean="0"/>
              <a:pPr/>
              <a:t>12/15/2010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5051EA4-18E0-474A-B8D9-71A98BFC41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569FFE7-6061-4EA9-A203-DBA9E327FF51}" type="datetimeFigureOut">
              <a:rPr lang="en-US" smtClean="0"/>
              <a:pPr/>
              <a:t>12/15/2010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5051EA4-18E0-474A-B8D9-71A98BFC41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69FFE7-6061-4EA9-A203-DBA9E327FF51}" type="datetimeFigureOut">
              <a:rPr lang="en-US" smtClean="0"/>
              <a:pPr/>
              <a:t>12/15/2010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51EA4-18E0-474A-B8D9-71A98BFC41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569FFE7-6061-4EA9-A203-DBA9E327FF51}" type="datetimeFigureOut">
              <a:rPr lang="en-US" smtClean="0"/>
              <a:pPr/>
              <a:t>12/15/2010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5051EA4-18E0-474A-B8D9-71A98BFC41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569FFE7-6061-4EA9-A203-DBA9E327FF51}" type="datetimeFigureOut">
              <a:rPr lang="en-US" smtClean="0"/>
              <a:pPr/>
              <a:t>12/15/2010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5051EA4-18E0-474A-B8D9-71A98BFC41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569FFE7-6061-4EA9-A203-DBA9E327FF51}" type="datetimeFigureOut">
              <a:rPr lang="en-US" smtClean="0"/>
              <a:pPr/>
              <a:t>12/15/2010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5051EA4-18E0-474A-B8D9-71A98BFC41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569FFE7-6061-4EA9-A203-DBA9E327FF51}" type="datetimeFigureOut">
              <a:rPr lang="en-US" smtClean="0"/>
              <a:pPr/>
              <a:t>12/15/2010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5051EA4-18E0-474A-B8D9-71A98BFC412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1371600"/>
          </a:xfrm>
        </p:spPr>
        <p:txBody>
          <a:bodyPr>
            <a:normAutofit fontScale="90000"/>
          </a:bodyPr>
          <a:lstStyle/>
          <a:p>
            <a:r>
              <a:rPr lang="en-US" dirty="0" smtClean="0"/>
              <a:t>Pets and Animals in our World!</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C:\Documents and Settings\Student\Desktop\animals[1].jpg"/>
          <p:cNvPicPr>
            <a:picLocks noChangeAspect="1" noChangeArrowheads="1"/>
          </p:cNvPicPr>
          <p:nvPr/>
        </p:nvPicPr>
        <p:blipFill>
          <a:blip r:embed="rId3"/>
          <a:srcRect/>
          <a:stretch>
            <a:fillRect/>
          </a:stretch>
        </p:blipFill>
        <p:spPr bwMode="auto">
          <a:xfrm>
            <a:off x="3352800" y="1828800"/>
            <a:ext cx="5181600" cy="5029199"/>
          </a:xfrm>
          <a:prstGeom prst="rect">
            <a:avLst/>
          </a:prstGeom>
          <a:noFill/>
        </p:spPr>
      </p:pic>
    </p:spTree>
  </p:cSld>
  <p:clrMapOvr>
    <a:masterClrMapping/>
  </p:clrMapOvr>
  <p:transition spd="med">
    <p:wheel spokes="8"/>
    <p:sndAc>
      <p:stSnd>
        <p:snd r:embed="rId2" name="laser.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763820">
            <a:off x="4737429" y="529194"/>
            <a:ext cx="3904703" cy="4521266"/>
          </a:xfrm>
        </p:spPr>
        <p:txBody>
          <a:bodyPr>
            <a:normAutofit fontScale="90000"/>
          </a:bodyPr>
          <a:lstStyle/>
          <a:p>
            <a:r>
              <a:rPr lang="en-US" sz="1600" dirty="0" smtClean="0"/>
              <a:t>Little animals are found in houses or places all around the world. People have different types of animals that mean more than other animals. People love their animals and If they are good owners they would be treated good. some animals are kept inside and some aren’t. some animals like dogs or cats could be strays and eat food and live in animal shelters. Animals can live in nature reserves. There are six nature reserves in </a:t>
            </a:r>
            <a:r>
              <a:rPr lang="en-US" sz="1600" dirty="0" err="1" smtClean="0"/>
              <a:t>jordan</a:t>
            </a:r>
            <a:r>
              <a:rPr lang="en-US" sz="1600" dirty="0" smtClean="0"/>
              <a:t>. People breed their animals with the same kind or a different kind of the animal. I have a </a:t>
            </a:r>
            <a:r>
              <a:rPr lang="en-US" sz="1600" dirty="0" err="1" smtClean="0"/>
              <a:t>ori</a:t>
            </a:r>
            <a:r>
              <a:rPr lang="en-US" sz="1600" dirty="0" smtClean="0"/>
              <a:t> </a:t>
            </a:r>
            <a:r>
              <a:rPr lang="en-US" sz="1600" dirty="0" err="1" smtClean="0"/>
              <a:t>pei</a:t>
            </a:r>
            <a:r>
              <a:rPr lang="en-US" sz="1600" dirty="0" smtClean="0"/>
              <a:t> (dog) which is a mix of a pug and a </a:t>
            </a:r>
            <a:r>
              <a:rPr lang="en-US" sz="1600" dirty="0" err="1" smtClean="0"/>
              <a:t>shar-pei</a:t>
            </a:r>
            <a:r>
              <a:rPr lang="en-US" sz="1600" dirty="0" smtClean="0"/>
              <a:t>. I have to train her to be good in a house because we live on the second floor of our building. We also had to take her to the vet to get shots and her checkups.</a:t>
            </a:r>
            <a:br>
              <a:rPr lang="en-US" sz="1600" dirty="0" smtClean="0"/>
            </a:br>
            <a:r>
              <a:rPr lang="en-US" sz="1600" dirty="0" smtClean="0"/>
              <a:t/>
            </a:r>
            <a:br>
              <a:rPr lang="en-US" sz="1600" dirty="0" smtClean="0"/>
            </a:br>
            <a:endParaRPr lang="en-US" sz="1600" dirty="0"/>
          </a:p>
        </p:txBody>
      </p:sp>
      <p:pic>
        <p:nvPicPr>
          <p:cNvPr id="6" name="Picture Placeholder 5" descr="blank-10381.jpg"/>
          <p:cNvPicPr>
            <a:picLocks noGrp="1" noChangeAspect="1"/>
          </p:cNvPicPr>
          <p:nvPr>
            <p:ph type="pic" idx="1"/>
          </p:nvPr>
        </p:nvPicPr>
        <p:blipFill>
          <a:blip r:embed="rId4"/>
          <a:srcRect l="8691" r="8691"/>
          <a:stretch>
            <a:fillRect/>
          </a:stretch>
        </p:blipFill>
        <p:spPr>
          <a:xfrm rot="20999469">
            <a:off x="582287" y="2888480"/>
            <a:ext cx="3733800" cy="3520126"/>
          </a:xfrm>
        </p:spPr>
      </p:pic>
      <p:graphicFrame>
        <p:nvGraphicFramePr>
          <p:cNvPr id="2050" name="Object 2"/>
          <p:cNvGraphicFramePr>
            <a:graphicFrameLocks noChangeAspect="1"/>
          </p:cNvGraphicFramePr>
          <p:nvPr/>
        </p:nvGraphicFramePr>
        <p:xfrm>
          <a:off x="1371600" y="4876800"/>
          <a:ext cx="1123950" cy="485775"/>
        </p:xfrm>
        <a:graphic>
          <a:graphicData uri="http://schemas.openxmlformats.org/presentationml/2006/ole">
            <p:oleObj spid="_x0000_s2050" name="Package" r:id="rId5" imgW="1123920" imgH="485640" progId="Package">
              <p:embed/>
            </p:oleObj>
          </a:graphicData>
        </a:graphic>
      </p:graphicFrame>
    </p:spTree>
  </p:cSld>
  <p:clrMapOvr>
    <a:masterClrMapping/>
  </p:clrMapOvr>
  <p:transition>
    <p:wheel spokes="8"/>
    <p:sndAc>
      <p:stSnd>
        <p:snd r:embed="rId3" name="drumroll.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r>
              <a:rPr lang="en-US" dirty="0" smtClean="0"/>
              <a:t>        </a:t>
            </a:r>
            <a:r>
              <a:rPr lang="en-US" dirty="0" smtClean="0"/>
              <a:t>Animals </a:t>
            </a:r>
            <a:r>
              <a:rPr lang="en-US" dirty="0" smtClean="0"/>
              <a:t>in </a:t>
            </a:r>
            <a:r>
              <a:rPr lang="en-US" dirty="0" err="1" smtClean="0"/>
              <a:t>S</a:t>
            </a:r>
            <a:r>
              <a:rPr lang="en-US" dirty="0" err="1" smtClean="0"/>
              <a:t>loveina</a:t>
            </a:r>
            <a:r>
              <a:rPr lang="en-US" dirty="0" smtClean="0"/>
              <a:t> </a:t>
            </a:r>
            <a:endParaRPr lang="en-US" dirty="0"/>
          </a:p>
        </p:txBody>
      </p:sp>
      <p:sp>
        <p:nvSpPr>
          <p:cNvPr id="3" name="Content Placeholder 2"/>
          <p:cNvSpPr>
            <a:spLocks noGrp="1"/>
          </p:cNvSpPr>
          <p:nvPr>
            <p:ph idx="1"/>
          </p:nvPr>
        </p:nvSpPr>
        <p:spPr>
          <a:xfrm>
            <a:off x="457200" y="990600"/>
            <a:ext cx="7239000" cy="5715000"/>
          </a:xfrm>
        </p:spPr>
        <p:txBody>
          <a:bodyPr>
            <a:normAutofit/>
          </a:bodyPr>
          <a:lstStyle/>
          <a:p>
            <a:r>
              <a:rPr lang="en-US" sz="2000" dirty="0" smtClean="0"/>
              <a:t>Stork- It </a:t>
            </a:r>
            <a:r>
              <a:rPr lang="en-US" sz="2000" dirty="0" smtClean="0"/>
              <a:t>is protected by the law. It builds its nest in trees, chimneys, and electrical posts</a:t>
            </a:r>
            <a:r>
              <a:rPr lang="en-US" sz="2000" dirty="0" smtClean="0"/>
              <a:t>.</a:t>
            </a:r>
          </a:p>
          <a:p>
            <a:r>
              <a:rPr lang="en-US" sz="2000" dirty="0" err="1" smtClean="0"/>
              <a:t>Olm</a:t>
            </a:r>
            <a:r>
              <a:rPr lang="en-US" sz="2000" dirty="0" smtClean="0"/>
              <a:t>- A blind amphibian endemic that lives in caves  underground of Southern Europe.</a:t>
            </a:r>
          </a:p>
          <a:p>
            <a:r>
              <a:rPr lang="en-US" sz="2000" dirty="0" err="1" smtClean="0"/>
              <a:t>Lipizzan</a:t>
            </a:r>
            <a:r>
              <a:rPr lang="en-US" sz="2000" dirty="0" smtClean="0"/>
              <a:t>- A breed of a horse.</a:t>
            </a:r>
          </a:p>
          <a:p>
            <a:r>
              <a:rPr lang="en-US" sz="2000" dirty="0" smtClean="0"/>
              <a:t>Lynx- Has big ears and is a wild cat.</a:t>
            </a:r>
            <a:endParaRPr lang="en-US" sz="2000" dirty="0" smtClean="0"/>
          </a:p>
          <a:p>
            <a:r>
              <a:rPr lang="en-US" sz="2000" dirty="0" err="1" smtClean="0"/>
              <a:t>Kočevje</a:t>
            </a:r>
            <a:r>
              <a:rPr lang="en-US" sz="2000" dirty="0" smtClean="0"/>
              <a:t>- A brown bear that lives in their forests.</a:t>
            </a:r>
          </a:p>
          <a:p>
            <a:r>
              <a:rPr lang="en-US" sz="2000" dirty="0" smtClean="0"/>
              <a:t>Cats, dogs, hamsters, mice, parrots, and rabbits- The owners care about them a lot and are pleased to have them.</a:t>
            </a:r>
            <a:endParaRPr lang="en-US" sz="2000" dirty="0"/>
          </a:p>
          <a:p>
            <a:pPr>
              <a:buNone/>
            </a:pPr>
            <a:endParaRPr lang="en-US" sz="2000" dirty="0" smtClean="0"/>
          </a:p>
        </p:txBody>
      </p:sp>
      <p:pic>
        <p:nvPicPr>
          <p:cNvPr id="16388" name="Picture 4" descr="http://4.bp.blogspot.com/_11-nzoYFuQU/SaGzGECEKVI/AAAAAAAAFHQ/KAhqNBJkB8E/s400/dogs-or-cats.jpg"/>
          <p:cNvPicPr>
            <a:picLocks noChangeAspect="1" noChangeArrowheads="1"/>
          </p:cNvPicPr>
          <p:nvPr/>
        </p:nvPicPr>
        <p:blipFill>
          <a:blip r:embed="rId3"/>
          <a:srcRect/>
          <a:stretch>
            <a:fillRect/>
          </a:stretch>
        </p:blipFill>
        <p:spPr bwMode="auto">
          <a:xfrm>
            <a:off x="2819400" y="4191000"/>
            <a:ext cx="3352800" cy="2522982"/>
          </a:xfrm>
          <a:prstGeom prst="rect">
            <a:avLst/>
          </a:prstGeom>
          <a:noFill/>
        </p:spPr>
      </p:pic>
    </p:spTree>
  </p:cSld>
  <p:clrMapOvr>
    <a:masterClrMapping/>
  </p:clrMapOvr>
  <p:transition>
    <p:wheel spokes="8"/>
    <p:sndAc>
      <p:stSnd>
        <p:snd r:embed="rId2" name="whoosh.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Animals in Jordan</a:t>
            </a:r>
            <a:endParaRPr lang="en-US" dirty="0"/>
          </a:p>
        </p:txBody>
      </p:sp>
      <p:sp>
        <p:nvSpPr>
          <p:cNvPr id="4" name="Content Placeholder 3"/>
          <p:cNvSpPr>
            <a:spLocks noGrp="1"/>
          </p:cNvSpPr>
          <p:nvPr>
            <p:ph idx="1"/>
          </p:nvPr>
        </p:nvSpPr>
        <p:spPr/>
        <p:txBody>
          <a:bodyPr/>
          <a:lstStyle/>
          <a:p>
            <a:r>
              <a:rPr lang="en-US" sz="2400" dirty="0" smtClean="0"/>
              <a:t>Birds and cats- People have these animals in their house.</a:t>
            </a:r>
          </a:p>
          <a:p>
            <a:r>
              <a:rPr lang="en-US" sz="2400" dirty="0" smtClean="0"/>
              <a:t>Most rabbits and cats are kept outside.</a:t>
            </a:r>
          </a:p>
          <a:p>
            <a:r>
              <a:rPr lang="en-US" sz="2400" dirty="0" smtClean="0"/>
              <a:t>They have six different nature reserves.</a:t>
            </a:r>
          </a:p>
          <a:p>
            <a:endParaRPr lang="en-US" sz="2400" dirty="0" smtClean="0"/>
          </a:p>
          <a:p>
            <a:endParaRPr lang="en-US" dirty="0"/>
          </a:p>
        </p:txBody>
      </p:sp>
      <p:pic>
        <p:nvPicPr>
          <p:cNvPr id="5" name="Picture 4" descr="clip_image002.jpg"/>
          <p:cNvPicPr>
            <a:picLocks noChangeAspect="1"/>
          </p:cNvPicPr>
          <p:nvPr/>
        </p:nvPicPr>
        <p:blipFill>
          <a:blip r:embed="rId3"/>
          <a:stretch>
            <a:fillRect/>
          </a:stretch>
        </p:blipFill>
        <p:spPr>
          <a:xfrm>
            <a:off x="1828800" y="3657600"/>
            <a:ext cx="5276850" cy="3048000"/>
          </a:xfrm>
          <a:prstGeom prst="rect">
            <a:avLst/>
          </a:prstGeom>
        </p:spPr>
      </p:pic>
    </p:spTree>
  </p:cSld>
  <p:clrMapOvr>
    <a:masterClrMapping/>
  </p:clrMapOvr>
  <p:transition>
    <p:wheel spokes="8"/>
    <p:sndAc>
      <p:stSnd>
        <p:snd r:embed="rId2" name="applause.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Lots of animals</a:t>
            </a:r>
            <a:endParaRPr lang="en-US" dirty="0"/>
          </a:p>
        </p:txBody>
      </p:sp>
      <p:sp>
        <p:nvSpPr>
          <p:cNvPr id="4" name="Content Placeholder 3"/>
          <p:cNvSpPr>
            <a:spLocks noGrp="1"/>
          </p:cNvSpPr>
          <p:nvPr>
            <p:ph idx="1"/>
          </p:nvPr>
        </p:nvSpPr>
        <p:spPr/>
        <p:txBody>
          <a:bodyPr/>
          <a:lstStyle/>
          <a:p>
            <a:pPr>
              <a:buNone/>
            </a:pPr>
            <a:r>
              <a:rPr lang="en-US" dirty="0" smtClean="0"/>
              <a:t>    Lots of people in the world have animals or see animals every day. Most people who own animals are kind to them but some people don’t like them because of what they were told </a:t>
            </a:r>
            <a:r>
              <a:rPr lang="en-US" smtClean="0"/>
              <a:t>when growing up.</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1">
      <a:dk1>
        <a:srgbClr val="E90062"/>
      </a:dk1>
      <a:lt1>
        <a:srgbClr val="FF71E4"/>
      </a:lt1>
      <a:dk2>
        <a:srgbClr val="D0F1FE"/>
      </a:dk2>
      <a:lt2>
        <a:srgbClr val="73D6FD"/>
      </a:lt2>
      <a:accent1>
        <a:srgbClr val="FFAEDA"/>
      </a:accent1>
      <a:accent2>
        <a:srgbClr val="FF5597"/>
      </a:accent2>
      <a:accent3>
        <a:srgbClr val="AB0042"/>
      </a:accent3>
      <a:accent4>
        <a:srgbClr val="68007F"/>
      </a:accent4>
      <a:accent5>
        <a:srgbClr val="9C007F"/>
      </a:accent5>
      <a:accent6>
        <a:srgbClr val="005BD3"/>
      </a:accent6>
      <a:hlink>
        <a:srgbClr val="016188"/>
      </a:hlink>
      <a:folHlink>
        <a:srgbClr val="34003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92</TotalTime>
  <Words>329</Words>
  <Application>Microsoft Office PowerPoint</Application>
  <PresentationFormat>On-screen Show (4:3)</PresentationFormat>
  <Paragraphs>15</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Verve</vt:lpstr>
      <vt:lpstr>Package</vt:lpstr>
      <vt:lpstr>Pets and Animals in our World!</vt:lpstr>
      <vt:lpstr>Little animals are found in houses or places all around the world. People have different types of animals that mean more than other animals. People love their animals and If they are good owners they would be treated good. some animals are kept inside and some aren’t. some animals like dogs or cats could be strays and eat food and live in animal shelters. Animals can live in nature reserves. There are six nature reserves in jordan. People breed their animals with the same kind or a different kind of the animal. I have a ori pei (dog) which is a mix of a pug and a shar-pei. I have to train her to be good in a house because we live on the second floor of our building. We also had to take her to the vet to get shots and her checkups.  </vt:lpstr>
      <vt:lpstr>        Animals in Sloveina </vt:lpstr>
      <vt:lpstr> Animals in Jordan</vt:lpstr>
      <vt:lpstr>Lots of animals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Pets and Animals in our World!</dc:title>
  <dc:creator>Student</dc:creator>
  <cp:lastModifiedBy>Student</cp:lastModifiedBy>
  <cp:revision>11</cp:revision>
  <dcterms:created xsi:type="dcterms:W3CDTF">2010-12-08T15:12:55Z</dcterms:created>
  <dcterms:modified xsi:type="dcterms:W3CDTF">2010-12-15T14:50:52Z</dcterms:modified>
</cp:coreProperties>
</file>