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F49590-769D-4E6F-AC1D-0994BC1E5283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E24B8E-65AA-4FE4-A4D7-59B940218A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tx2">
                    <a:lumMod val="50000"/>
                  </a:schemeClr>
                </a:solidFill>
              </a:rPr>
              <a:t>Sports</a:t>
            </a:r>
            <a:endParaRPr lang="en-US" sz="8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 sports and their famous athletes around the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American </a:t>
            </a:r>
            <a:r>
              <a:rPr lang="en-US" sz="4400" dirty="0" smtClean="0"/>
              <a:t>         </a:t>
            </a:r>
            <a:r>
              <a:rPr lang="en-US" sz="4400" dirty="0" smtClean="0">
                <a:solidFill>
                  <a:schemeClr val="tx1"/>
                </a:solidFill>
              </a:rPr>
              <a:t>Baseball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100" dirty="0" smtClean="0"/>
              <a:t>Sport</a:t>
            </a:r>
            <a:r>
              <a:rPr lang="en-US" sz="4400" dirty="0" smtClean="0"/>
              <a:t>                                                </a:t>
            </a:r>
            <a:r>
              <a:rPr lang="en-US" sz="3100" dirty="0" smtClean="0"/>
              <a:t>Players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Baseball is also known as the American Pastime.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It is the United States’ National Sport.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It was invented in 1845.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About 30 major league teams in the U.S.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At least 1,000,000 people attend a baseball game each year.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There are 2 teams where we live. Chicago Cubs and White sox.</a:t>
            </a:r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stars are Paul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Konerko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WhiteSox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), Marlon Byrd(Cubs)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26" name="AutoShape 2" descr="http://upload.wikimedia.org/wikipedia/commons/b/b5/Marlon_Byrd_201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pload.wikimedia.org/wikipedia/commons/b/b5/Marlon_Byrd_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962400"/>
            <a:ext cx="1600200" cy="2514600"/>
          </a:xfrm>
          <a:prstGeom prst="rect">
            <a:avLst/>
          </a:prstGeom>
          <a:noFill/>
        </p:spPr>
      </p:pic>
      <p:pic>
        <p:nvPicPr>
          <p:cNvPr id="1030" name="Picture 6" descr="http://cache.boston.com/resize/bonzai-fba/Globe_Photo/2008/04/27/1209352757_8365/539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962400"/>
            <a:ext cx="16764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Slovenia  Sportsmen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Dejan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Zavec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is a professional boxer who holds a cham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pionship title.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32 Wins – 1 loss – 1 NC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Tina Maze is an alpine ski racer in the World Cup Circuit.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Received 3 silver medals.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Anze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Kopitar</a:t>
            </a:r>
            <a:r>
              <a:rPr lang="en-US" dirty="0" smtClean="0">
                <a:solidFill>
                  <a:srgbClr val="7030A0"/>
                </a:solidFill>
              </a:rPr>
              <a:t> is the best </a:t>
            </a:r>
            <a:r>
              <a:rPr lang="en-US" dirty="0" err="1" smtClean="0">
                <a:solidFill>
                  <a:srgbClr val="7030A0"/>
                </a:solidFill>
              </a:rPr>
              <a:t>slovenian</a:t>
            </a:r>
            <a:r>
              <a:rPr lang="en-US" dirty="0" smtClean="0">
                <a:solidFill>
                  <a:srgbClr val="7030A0"/>
                </a:solidFill>
              </a:rPr>
              <a:t> hockey player.</a:t>
            </a: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0"/>
            <a:ext cx="37242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876800"/>
            <a:ext cx="193357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876800"/>
            <a:ext cx="206692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Poor Richard"/>
        <a:ea typeface=""/>
        <a:cs typeface=""/>
      </a:majorFont>
      <a:minorFont>
        <a:latin typeface="High Tower Text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131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Sports</vt:lpstr>
      <vt:lpstr>American          Baseball Sport                                                Players</vt:lpstr>
      <vt:lpstr>Slovenia  Sportsmen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    Baseball</dc:title>
  <dc:creator>Student</dc:creator>
  <cp:lastModifiedBy>Student</cp:lastModifiedBy>
  <cp:revision>17</cp:revision>
  <dcterms:created xsi:type="dcterms:W3CDTF">2010-12-08T15:17:46Z</dcterms:created>
  <dcterms:modified xsi:type="dcterms:W3CDTF">2010-12-15T14:51:05Z</dcterms:modified>
</cp:coreProperties>
</file>